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ink/ink2.xml" ContentType="application/inkml+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6" r:id="rId2"/>
    <p:sldId id="316" r:id="rId3"/>
    <p:sldId id="285" r:id="rId4"/>
    <p:sldId id="257" r:id="rId5"/>
    <p:sldId id="258" r:id="rId6"/>
    <p:sldId id="260" r:id="rId7"/>
    <p:sldId id="259" r:id="rId8"/>
    <p:sldId id="261" r:id="rId9"/>
    <p:sldId id="262" r:id="rId10"/>
    <p:sldId id="263" r:id="rId11"/>
    <p:sldId id="264" r:id="rId12"/>
    <p:sldId id="265" r:id="rId13"/>
    <p:sldId id="266" r:id="rId14"/>
    <p:sldId id="290" r:id="rId15"/>
    <p:sldId id="267" r:id="rId16"/>
    <p:sldId id="268" r:id="rId17"/>
    <p:sldId id="269" r:id="rId18"/>
    <p:sldId id="270" r:id="rId19"/>
    <p:sldId id="292" r:id="rId20"/>
    <p:sldId id="271" r:id="rId21"/>
    <p:sldId id="293" r:id="rId22"/>
    <p:sldId id="272" r:id="rId23"/>
    <p:sldId id="273" r:id="rId24"/>
    <p:sldId id="274" r:id="rId25"/>
    <p:sldId id="275" r:id="rId26"/>
    <p:sldId id="276" r:id="rId27"/>
    <p:sldId id="277" r:id="rId28"/>
    <p:sldId id="278" r:id="rId29"/>
    <p:sldId id="281" r:id="rId30"/>
    <p:sldId id="279" r:id="rId31"/>
    <p:sldId id="295" r:id="rId32"/>
    <p:sldId id="282" r:id="rId33"/>
    <p:sldId id="283" r:id="rId34"/>
    <p:sldId id="294" r:id="rId35"/>
    <p:sldId id="287" r:id="rId36"/>
    <p:sldId id="296" r:id="rId37"/>
    <p:sldId id="297" r:id="rId38"/>
    <p:sldId id="298" r:id="rId39"/>
    <p:sldId id="299" r:id="rId40"/>
    <p:sldId id="300" r:id="rId41"/>
    <p:sldId id="301" r:id="rId42"/>
    <p:sldId id="313" r:id="rId43"/>
    <p:sldId id="302" r:id="rId44"/>
    <p:sldId id="303" r:id="rId45"/>
    <p:sldId id="305" r:id="rId46"/>
    <p:sldId id="307" r:id="rId47"/>
    <p:sldId id="308" r:id="rId48"/>
    <p:sldId id="309" r:id="rId49"/>
    <p:sldId id="310" r:id="rId50"/>
    <p:sldId id="311" r:id="rId51"/>
    <p:sldId id="312" r:id="rId52"/>
    <p:sldId id="317" r:id="rId53"/>
    <p:sldId id="318" r:id="rId54"/>
    <p:sldId id="319" r:id="rId55"/>
    <p:sldId id="320" r:id="rId56"/>
    <p:sldId id="321" r:id="rId57"/>
    <p:sldId id="314" r:id="rId58"/>
    <p:sldId id="315" r:id="rId59"/>
    <p:sldId id="322" r:id="rId60"/>
    <p:sldId id="323" r:id="rId61"/>
    <p:sldId id="324" r:id="rId62"/>
    <p:sldId id="325" r:id="rId63"/>
    <p:sldId id="326" r:id="rId64"/>
    <p:sldId id="327" r:id="rId65"/>
    <p:sldId id="328" r:id="rId66"/>
    <p:sldId id="329" r:id="rId67"/>
    <p:sldId id="331" r:id="rId68"/>
    <p:sldId id="332" r:id="rId69"/>
    <p:sldId id="333" r:id="rId70"/>
    <p:sldId id="334" r:id="rId71"/>
    <p:sldId id="335" r:id="rId72"/>
    <p:sldId id="336" r:id="rId73"/>
    <p:sldId id="337" r:id="rId74"/>
    <p:sldId id="338" r:id="rId75"/>
    <p:sldId id="339" r:id="rId76"/>
    <p:sldId id="340" r:id="rId77"/>
    <p:sldId id="341" r:id="rId78"/>
    <p:sldId id="342" r:id="rId79"/>
    <p:sldId id="343"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CE1B958-90E9-4B4A-99FF-06D24C1F3BB6}">
          <p14:sldIdLst>
            <p14:sldId id="256"/>
          </p14:sldIdLst>
        </p14:section>
        <p14:section name="Summary Section" id="{2C163FE5-F44E-4CA2-9D7F-6D4A1CBE2F76}">
          <p14:sldIdLst>
            <p14:sldId id="316"/>
          </p14:sldIdLst>
        </p14:section>
        <p14:section name="Introduction to Transport Layer" id="{59FD376E-9984-40E9-BD5A-77AFBD5F5512}">
          <p14:sldIdLst>
            <p14:sldId id="285"/>
            <p14:sldId id="257"/>
            <p14:sldId id="258"/>
            <p14:sldId id="260"/>
            <p14:sldId id="259"/>
            <p14:sldId id="261"/>
            <p14:sldId id="262"/>
            <p14:sldId id="263"/>
            <p14:sldId id="264"/>
            <p14:sldId id="265"/>
            <p14:sldId id="266"/>
          </p14:sldIdLst>
        </p14:section>
        <p14:section name="Reliable Transport" id="{8001D2B5-0B91-41B6-B528-44E400B32E6C}">
          <p14:sldIdLst>
            <p14:sldId id="290"/>
            <p14:sldId id="267"/>
            <p14:sldId id="268"/>
            <p14:sldId id="269"/>
            <p14:sldId id="270"/>
            <p14:sldId id="292"/>
            <p14:sldId id="271"/>
            <p14:sldId id="293"/>
            <p14:sldId id="272"/>
            <p14:sldId id="273"/>
            <p14:sldId id="274"/>
            <p14:sldId id="275"/>
            <p14:sldId id="276"/>
            <p14:sldId id="277"/>
            <p14:sldId id="278"/>
            <p14:sldId id="281"/>
            <p14:sldId id="279"/>
            <p14:sldId id="295"/>
            <p14:sldId id="282"/>
            <p14:sldId id="283"/>
            <p14:sldId id="294"/>
          </p14:sldIdLst>
        </p14:section>
        <p14:section name="Transmission Control Protocol" id="{5D03974B-7558-45E2-A949-E5AB70FC6A48}">
          <p14:sldIdLst>
            <p14:sldId id="287"/>
            <p14:sldId id="296"/>
            <p14:sldId id="297"/>
            <p14:sldId id="298"/>
            <p14:sldId id="299"/>
            <p14:sldId id="300"/>
            <p14:sldId id="301"/>
            <p14:sldId id="313"/>
            <p14:sldId id="302"/>
            <p14:sldId id="303"/>
            <p14:sldId id="305"/>
            <p14:sldId id="307"/>
            <p14:sldId id="308"/>
            <p14:sldId id="309"/>
            <p14:sldId id="310"/>
            <p14:sldId id="311"/>
            <p14:sldId id="312"/>
            <p14:sldId id="317"/>
            <p14:sldId id="318"/>
            <p14:sldId id="319"/>
            <p14:sldId id="320"/>
            <p14:sldId id="321"/>
          </p14:sldIdLst>
        </p14:section>
        <p14:section name="Congestion Control" id="{E9E527FC-85A1-40EF-A757-B86003BBBDD1}">
          <p14:sldIdLst>
            <p14:sldId id="314"/>
            <p14:sldId id="315"/>
            <p14:sldId id="322"/>
            <p14:sldId id="323"/>
            <p14:sldId id="324"/>
            <p14:sldId id="325"/>
            <p14:sldId id="326"/>
            <p14:sldId id="327"/>
            <p14:sldId id="328"/>
            <p14:sldId id="329"/>
            <p14:sldId id="331"/>
            <p14:sldId id="332"/>
            <p14:sldId id="333"/>
            <p14:sldId id="334"/>
            <p14:sldId id="335"/>
            <p14:sldId id="336"/>
            <p14:sldId id="337"/>
            <p14:sldId id="338"/>
            <p14:sldId id="339"/>
            <p14:sldId id="340"/>
            <p14:sldId id="341"/>
            <p14:sldId id="342"/>
            <p14:sldId id="34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994773-6D14-47DC-AF85-D37CA4819691}" v="8354" dt="2020-08-24T20:47:03.5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0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Briggs" userId="5205c15661b0945c" providerId="LiveId" clId="{4C994773-6D14-47DC-AF85-D37CA4819691}"/>
    <pc:docChg chg="undo custSel addSld delSld modSld addSection delSection modSection">
      <pc:chgData name="Tom Briggs" userId="5205c15661b0945c" providerId="LiveId" clId="{4C994773-6D14-47DC-AF85-D37CA4819691}" dt="2020-08-24T21:35:46.715" v="29772" actId="6549"/>
      <pc:docMkLst>
        <pc:docMk/>
      </pc:docMkLst>
      <pc:sldChg chg="del">
        <pc:chgData name="Tom Briggs" userId="5205c15661b0945c" providerId="LiveId" clId="{4C994773-6D14-47DC-AF85-D37CA4819691}" dt="2020-08-22T16:34:45.939" v="78" actId="2696"/>
        <pc:sldMkLst>
          <pc:docMk/>
          <pc:sldMk cId="3775729051" sldId="280"/>
        </pc:sldMkLst>
      </pc:sldChg>
      <pc:sldChg chg="del">
        <pc:chgData name="Tom Briggs" userId="5205c15661b0945c" providerId="LiveId" clId="{4C994773-6D14-47DC-AF85-D37CA4819691}" dt="2020-08-22T16:38:16.439" v="104" actId="2696"/>
        <pc:sldMkLst>
          <pc:docMk/>
          <pc:sldMk cId="3293340167" sldId="284"/>
        </pc:sldMkLst>
      </pc:sldChg>
      <pc:sldChg chg="modSp">
        <pc:chgData name="Tom Briggs" userId="5205c15661b0945c" providerId="LiveId" clId="{4C994773-6D14-47DC-AF85-D37CA4819691}" dt="2020-08-22T16:37:10.864" v="103" actId="20577"/>
        <pc:sldMkLst>
          <pc:docMk/>
          <pc:sldMk cId="1635782944" sldId="285"/>
        </pc:sldMkLst>
        <pc:spChg chg="mod">
          <ac:chgData name="Tom Briggs" userId="5205c15661b0945c" providerId="LiveId" clId="{4C994773-6D14-47DC-AF85-D37CA4819691}" dt="2020-08-22T16:37:10.864" v="103" actId="20577"/>
          <ac:spMkLst>
            <pc:docMk/>
            <pc:sldMk cId="1635782944" sldId="285"/>
            <ac:spMk id="5" creationId="{6C66129C-D467-4285-A550-9799108D403B}"/>
          </ac:spMkLst>
        </pc:spChg>
      </pc:sldChg>
      <pc:sldChg chg="modSp del">
        <pc:chgData name="Tom Briggs" userId="5205c15661b0945c" providerId="LiveId" clId="{4C994773-6D14-47DC-AF85-D37CA4819691}" dt="2020-08-22T20:28:22.983" v="367" actId="2696"/>
        <pc:sldMkLst>
          <pc:docMk/>
          <pc:sldMk cId="86638347" sldId="286"/>
        </pc:sldMkLst>
        <pc:spChg chg="mod">
          <ac:chgData name="Tom Briggs" userId="5205c15661b0945c" providerId="LiveId" clId="{4C994773-6D14-47DC-AF85-D37CA4819691}" dt="2020-08-22T20:26:08.804" v="133" actId="20577"/>
          <ac:spMkLst>
            <pc:docMk/>
            <pc:sldMk cId="86638347" sldId="286"/>
            <ac:spMk id="2" creationId="{D34F7920-EB9E-4E9B-8984-2ECAAE6F87BC}"/>
          </ac:spMkLst>
        </pc:spChg>
        <pc:spChg chg="mod">
          <ac:chgData name="Tom Briggs" userId="5205c15661b0945c" providerId="LiveId" clId="{4C994773-6D14-47DC-AF85-D37CA4819691}" dt="2020-08-22T20:27:37.996" v="326" actId="6549"/>
          <ac:spMkLst>
            <pc:docMk/>
            <pc:sldMk cId="86638347" sldId="286"/>
            <ac:spMk id="3" creationId="{D91FD771-25F2-439F-8471-9D6BBF98EA25}"/>
          </ac:spMkLst>
        </pc:spChg>
      </pc:sldChg>
      <pc:sldChg chg="modSp">
        <pc:chgData name="Tom Briggs" userId="5205c15661b0945c" providerId="LiveId" clId="{4C994773-6D14-47DC-AF85-D37CA4819691}" dt="2020-08-24T21:35:46.715" v="29772" actId="6549"/>
        <pc:sldMkLst>
          <pc:docMk/>
          <pc:sldMk cId="1135875859" sldId="287"/>
        </pc:sldMkLst>
        <pc:spChg chg="mod">
          <ac:chgData name="Tom Briggs" userId="5205c15661b0945c" providerId="LiveId" clId="{4C994773-6D14-47DC-AF85-D37CA4819691}" dt="2020-08-24T21:35:46.715" v="29772" actId="6549"/>
          <ac:spMkLst>
            <pc:docMk/>
            <pc:sldMk cId="1135875859" sldId="287"/>
            <ac:spMk id="5" creationId="{7BD2404E-79D2-4B26-AE37-B8929A3AFF55}"/>
          </ac:spMkLst>
        </pc:spChg>
      </pc:sldChg>
      <pc:sldChg chg="addSp modSp">
        <pc:chgData name="Tom Briggs" userId="5205c15661b0945c" providerId="LiveId" clId="{4C994773-6D14-47DC-AF85-D37CA4819691}" dt="2020-08-22T16:37:01.712" v="101" actId="20577"/>
        <pc:sldMkLst>
          <pc:docMk/>
          <pc:sldMk cId="2934698715" sldId="290"/>
        </pc:sldMkLst>
        <pc:spChg chg="add mod">
          <ac:chgData name="Tom Briggs" userId="5205c15661b0945c" providerId="LiveId" clId="{4C994773-6D14-47DC-AF85-D37CA4819691}" dt="2020-08-22T16:36:13.978" v="87" actId="14100"/>
          <ac:spMkLst>
            <pc:docMk/>
            <pc:sldMk cId="2934698715" sldId="290"/>
            <ac:spMk id="5" creationId="{2EC7C81D-D8D2-4509-82CD-ABAFEDCB639D}"/>
          </ac:spMkLst>
        </pc:spChg>
        <pc:spChg chg="mod">
          <ac:chgData name="Tom Briggs" userId="5205c15661b0945c" providerId="LiveId" clId="{4C994773-6D14-47DC-AF85-D37CA4819691}" dt="2020-08-22T16:37:01.712" v="101" actId="20577"/>
          <ac:spMkLst>
            <pc:docMk/>
            <pc:sldMk cId="2934698715" sldId="290"/>
            <ac:spMk id="11" creationId="{A67D326A-4176-4A87-ADAF-26218AA2EA71}"/>
          </ac:spMkLst>
        </pc:spChg>
        <pc:picChg chg="add mod ord">
          <ac:chgData name="Tom Briggs" userId="5205c15661b0945c" providerId="LiveId" clId="{4C994773-6D14-47DC-AF85-D37CA4819691}" dt="2020-08-22T16:36:23.608" v="90" actId="29295"/>
          <ac:picMkLst>
            <pc:docMk/>
            <pc:sldMk cId="2934698715" sldId="290"/>
            <ac:picMk id="3" creationId="{04194069-FC87-43F6-B5F0-6BD0EA03FEFD}"/>
          </ac:picMkLst>
        </pc:picChg>
      </pc:sldChg>
      <pc:sldChg chg="del">
        <pc:chgData name="Tom Briggs" userId="5205c15661b0945c" providerId="LiveId" clId="{4C994773-6D14-47DC-AF85-D37CA4819691}" dt="2020-08-23T16:53:28.696" v="9413" actId="2696"/>
        <pc:sldMkLst>
          <pc:docMk/>
          <pc:sldMk cId="1269201253" sldId="291"/>
        </pc:sldMkLst>
      </pc:sldChg>
      <pc:sldChg chg="addSp delSp modSp">
        <pc:chgData name="Tom Briggs" userId="5205c15661b0945c" providerId="LiveId" clId="{4C994773-6D14-47DC-AF85-D37CA4819691}" dt="2020-08-22T15:58:15.801" v="51" actId="1076"/>
        <pc:sldMkLst>
          <pc:docMk/>
          <pc:sldMk cId="1590733144" sldId="292"/>
        </pc:sldMkLst>
        <pc:spChg chg="mod">
          <ac:chgData name="Tom Briggs" userId="5205c15661b0945c" providerId="LiveId" clId="{4C994773-6D14-47DC-AF85-D37CA4819691}" dt="2020-08-22T15:47:22.001" v="31" actId="20577"/>
          <ac:spMkLst>
            <pc:docMk/>
            <pc:sldMk cId="1590733144" sldId="292"/>
            <ac:spMk id="2" creationId="{7DEE5DD2-3534-464F-98B4-0F662260895C}"/>
          </ac:spMkLst>
        </pc:spChg>
        <pc:spChg chg="del">
          <ac:chgData name="Tom Briggs" userId="5205c15661b0945c" providerId="LiveId" clId="{4C994773-6D14-47DC-AF85-D37CA4819691}" dt="2020-08-22T15:47:26.041" v="32" actId="478"/>
          <ac:spMkLst>
            <pc:docMk/>
            <pc:sldMk cId="1590733144" sldId="292"/>
            <ac:spMk id="3" creationId="{C42ABF5E-89E2-4577-B89D-C00CD3ACC562}"/>
          </ac:spMkLst>
        </pc:spChg>
        <pc:graphicFrameChg chg="add del mod modGraphic">
          <ac:chgData name="Tom Briggs" userId="5205c15661b0945c" providerId="LiveId" clId="{4C994773-6D14-47DC-AF85-D37CA4819691}" dt="2020-08-22T15:47:44.977" v="46" actId="478"/>
          <ac:graphicFrameMkLst>
            <pc:docMk/>
            <pc:sldMk cId="1590733144" sldId="292"/>
            <ac:graphicFrameMk id="4" creationId="{FB5CB00A-8C2C-478E-AC70-2FA1C8272A3D}"/>
          </ac:graphicFrameMkLst>
        </pc:graphicFrameChg>
        <pc:picChg chg="add mod">
          <ac:chgData name="Tom Briggs" userId="5205c15661b0945c" providerId="LiveId" clId="{4C994773-6D14-47DC-AF85-D37CA4819691}" dt="2020-08-22T15:58:15.801" v="51" actId="1076"/>
          <ac:picMkLst>
            <pc:docMk/>
            <pc:sldMk cId="1590733144" sldId="292"/>
            <ac:picMk id="6" creationId="{A8D46B6D-D2B2-4C54-BD4A-FFBAC7E57BAE}"/>
          </ac:picMkLst>
        </pc:picChg>
      </pc:sldChg>
      <pc:sldChg chg="addSp delSp modSp add">
        <pc:chgData name="Tom Briggs" userId="5205c15661b0945c" providerId="LiveId" clId="{4C994773-6D14-47DC-AF85-D37CA4819691}" dt="2020-08-22T16:00:09.298" v="73" actId="14100"/>
        <pc:sldMkLst>
          <pc:docMk/>
          <pc:sldMk cId="1459096470" sldId="293"/>
        </pc:sldMkLst>
        <pc:spChg chg="del mod">
          <ac:chgData name="Tom Briggs" userId="5205c15661b0945c" providerId="LiveId" clId="{4C994773-6D14-47DC-AF85-D37CA4819691}" dt="2020-08-22T16:00:02.432" v="70" actId="478"/>
          <ac:spMkLst>
            <pc:docMk/>
            <pc:sldMk cId="1459096470" sldId="293"/>
            <ac:spMk id="2" creationId="{AB2A992B-01ED-4D61-8F5D-C984F2FBDFEE}"/>
          </ac:spMkLst>
        </pc:spChg>
        <pc:spChg chg="del">
          <ac:chgData name="Tom Briggs" userId="5205c15661b0945c" providerId="LiveId" clId="{4C994773-6D14-47DC-AF85-D37CA4819691}" dt="2020-08-22T15:59:41.112" v="54" actId="478"/>
          <ac:spMkLst>
            <pc:docMk/>
            <pc:sldMk cId="1459096470" sldId="293"/>
            <ac:spMk id="3" creationId="{B71A7486-6488-4F6E-9AB0-9A85513D0F12}"/>
          </ac:spMkLst>
        </pc:spChg>
        <pc:picChg chg="add mod">
          <ac:chgData name="Tom Briggs" userId="5205c15661b0945c" providerId="LiveId" clId="{4C994773-6D14-47DC-AF85-D37CA4819691}" dt="2020-08-22T16:00:09.298" v="73" actId="14100"/>
          <ac:picMkLst>
            <pc:docMk/>
            <pc:sldMk cId="1459096470" sldId="293"/>
            <ac:picMk id="4" creationId="{627C4B2C-3E92-402F-A48C-9820615FF4B0}"/>
          </ac:picMkLst>
        </pc:picChg>
      </pc:sldChg>
      <pc:sldChg chg="addSp delSp modSp add">
        <pc:chgData name="Tom Briggs" userId="5205c15661b0945c" providerId="LiveId" clId="{4C994773-6D14-47DC-AF85-D37CA4819691}" dt="2020-08-22T16:34:33.264" v="77"/>
        <pc:sldMkLst>
          <pc:docMk/>
          <pc:sldMk cId="3879717857" sldId="294"/>
        </pc:sldMkLst>
        <pc:spChg chg="del mod">
          <ac:chgData name="Tom Briggs" userId="5205c15661b0945c" providerId="LiveId" clId="{4C994773-6D14-47DC-AF85-D37CA4819691}" dt="2020-08-22T16:34:33.264" v="77"/>
          <ac:spMkLst>
            <pc:docMk/>
            <pc:sldMk cId="3879717857" sldId="294"/>
            <ac:spMk id="2" creationId="{6209C4BC-CF13-4BDC-9696-CEBF68EB8DE0}"/>
          </ac:spMkLst>
        </pc:spChg>
        <pc:spChg chg="del">
          <ac:chgData name="Tom Briggs" userId="5205c15661b0945c" providerId="LiveId" clId="{4C994773-6D14-47DC-AF85-D37CA4819691}" dt="2020-08-22T16:34:33.264" v="77"/>
          <ac:spMkLst>
            <pc:docMk/>
            <pc:sldMk cId="3879717857" sldId="294"/>
            <ac:spMk id="3" creationId="{E318135D-C8B5-47FF-80D1-C277A182D599}"/>
          </ac:spMkLst>
        </pc:spChg>
        <pc:picChg chg="add">
          <ac:chgData name="Tom Briggs" userId="5205c15661b0945c" providerId="LiveId" clId="{4C994773-6D14-47DC-AF85-D37CA4819691}" dt="2020-08-22T16:34:26.896" v="76"/>
          <ac:picMkLst>
            <pc:docMk/>
            <pc:sldMk cId="3879717857" sldId="294"/>
            <ac:picMk id="4" creationId="{18C65D46-7121-41C1-B79D-1E4163F8B9B7}"/>
          </ac:picMkLst>
        </pc:picChg>
      </pc:sldChg>
      <pc:sldChg chg="addSp delSp modSp add">
        <pc:chgData name="Tom Briggs" userId="5205c15661b0945c" providerId="LiveId" clId="{4C994773-6D14-47DC-AF85-D37CA4819691}" dt="2020-08-22T16:35:00.346" v="82"/>
        <pc:sldMkLst>
          <pc:docMk/>
          <pc:sldMk cId="438800098" sldId="295"/>
        </pc:sldMkLst>
        <pc:spChg chg="del mod">
          <ac:chgData name="Tom Briggs" userId="5205c15661b0945c" providerId="LiveId" clId="{4C994773-6D14-47DC-AF85-D37CA4819691}" dt="2020-08-22T16:34:51.844" v="81"/>
          <ac:spMkLst>
            <pc:docMk/>
            <pc:sldMk cId="438800098" sldId="295"/>
            <ac:spMk id="2" creationId="{16F65744-7B54-4FE2-8657-13C642EDF336}"/>
          </ac:spMkLst>
        </pc:spChg>
        <pc:spChg chg="del">
          <ac:chgData name="Tom Briggs" userId="5205c15661b0945c" providerId="LiveId" clId="{4C994773-6D14-47DC-AF85-D37CA4819691}" dt="2020-08-22T16:34:51.844" v="81"/>
          <ac:spMkLst>
            <pc:docMk/>
            <pc:sldMk cId="438800098" sldId="295"/>
            <ac:spMk id="3" creationId="{42431F09-5127-4BD1-9FEB-33FE4FEB8C2F}"/>
          </ac:spMkLst>
        </pc:spChg>
        <pc:picChg chg="add">
          <ac:chgData name="Tom Briggs" userId="5205c15661b0945c" providerId="LiveId" clId="{4C994773-6D14-47DC-AF85-D37CA4819691}" dt="2020-08-22T16:35:00.346" v="82"/>
          <ac:picMkLst>
            <pc:docMk/>
            <pc:sldMk cId="438800098" sldId="295"/>
            <ac:picMk id="4" creationId="{B899CD9F-ABC6-453C-8F05-FD4352DE0BA0}"/>
          </ac:picMkLst>
        </pc:picChg>
      </pc:sldChg>
      <pc:sldChg chg="modSp add">
        <pc:chgData name="Tom Briggs" userId="5205c15661b0945c" providerId="LiveId" clId="{4C994773-6D14-47DC-AF85-D37CA4819691}" dt="2020-08-22T20:29:41.103" v="384" actId="20577"/>
        <pc:sldMkLst>
          <pc:docMk/>
          <pc:sldMk cId="2356011629" sldId="296"/>
        </pc:sldMkLst>
        <pc:spChg chg="mod">
          <ac:chgData name="Tom Briggs" userId="5205c15661b0945c" providerId="LiveId" clId="{4C994773-6D14-47DC-AF85-D37CA4819691}" dt="2020-08-22T20:29:41.103" v="384" actId="20577"/>
          <ac:spMkLst>
            <pc:docMk/>
            <pc:sldMk cId="2356011629" sldId="296"/>
            <ac:spMk id="3" creationId="{EFF27D9C-D77A-4796-BB09-3AB2E3E24066}"/>
          </ac:spMkLst>
        </pc:spChg>
        <pc:spChg chg="mod">
          <ac:chgData name="Tom Briggs" userId="5205c15661b0945c" providerId="LiveId" clId="{4C994773-6D14-47DC-AF85-D37CA4819691}" dt="2020-08-22T20:28:14.722" v="349" actId="1076"/>
          <ac:spMkLst>
            <pc:docMk/>
            <pc:sldMk cId="2356011629" sldId="296"/>
            <ac:spMk id="6" creationId="{0E7BA7F2-68B3-499D-9F77-FEC3AEDD9F7E}"/>
          </ac:spMkLst>
        </pc:spChg>
      </pc:sldChg>
      <pc:sldChg chg="modSp add">
        <pc:chgData name="Tom Briggs" userId="5205c15661b0945c" providerId="LiveId" clId="{4C994773-6D14-47DC-AF85-D37CA4819691}" dt="2020-08-22T20:44:59.820" v="3038" actId="27636"/>
        <pc:sldMkLst>
          <pc:docMk/>
          <pc:sldMk cId="240129935" sldId="297"/>
        </pc:sldMkLst>
        <pc:spChg chg="mod">
          <ac:chgData name="Tom Briggs" userId="5205c15661b0945c" providerId="LiveId" clId="{4C994773-6D14-47DC-AF85-D37CA4819691}" dt="2020-08-22T20:32:03.884" v="776" actId="20577"/>
          <ac:spMkLst>
            <pc:docMk/>
            <pc:sldMk cId="240129935" sldId="297"/>
            <ac:spMk id="2" creationId="{38AB2268-28AA-4434-98D2-BC7193D82D10}"/>
          </ac:spMkLst>
        </pc:spChg>
        <pc:spChg chg="mod">
          <ac:chgData name="Tom Briggs" userId="5205c15661b0945c" providerId="LiveId" clId="{4C994773-6D14-47DC-AF85-D37CA4819691}" dt="2020-08-22T20:44:59.820" v="3038" actId="27636"/>
          <ac:spMkLst>
            <pc:docMk/>
            <pc:sldMk cId="240129935" sldId="297"/>
            <ac:spMk id="3" creationId="{E191F68A-60B6-4CBF-824C-BC837BC66299}"/>
          </ac:spMkLst>
        </pc:spChg>
      </pc:sldChg>
      <pc:sldChg chg="addSp delSp modSp add del">
        <pc:chgData name="Tom Briggs" userId="5205c15661b0945c" providerId="LiveId" clId="{4C994773-6D14-47DC-AF85-D37CA4819691}" dt="2020-08-22T20:31:28.456" v="730" actId="2696"/>
        <pc:sldMkLst>
          <pc:docMk/>
          <pc:sldMk cId="1952571802" sldId="297"/>
        </pc:sldMkLst>
        <pc:spChg chg="mod">
          <ac:chgData name="Tom Briggs" userId="5205c15661b0945c" providerId="LiveId" clId="{4C994773-6D14-47DC-AF85-D37CA4819691}" dt="2020-08-22T20:30:10.708" v="455" actId="20577"/>
          <ac:spMkLst>
            <pc:docMk/>
            <pc:sldMk cId="1952571802" sldId="297"/>
            <ac:spMk id="2" creationId="{814E61DB-139A-4DA6-A859-F5694ED1A05A}"/>
          </ac:spMkLst>
        </pc:spChg>
        <pc:spChg chg="del">
          <ac:chgData name="Tom Briggs" userId="5205c15661b0945c" providerId="LiveId" clId="{4C994773-6D14-47DC-AF85-D37CA4819691}" dt="2020-08-22T20:30:17.687" v="456"/>
          <ac:spMkLst>
            <pc:docMk/>
            <pc:sldMk cId="1952571802" sldId="297"/>
            <ac:spMk id="3" creationId="{747C08B9-B61B-493A-B376-E06239880C44}"/>
          </ac:spMkLst>
        </pc:spChg>
        <pc:spChg chg="add mod">
          <ac:chgData name="Tom Briggs" userId="5205c15661b0945c" providerId="LiveId" clId="{4C994773-6D14-47DC-AF85-D37CA4819691}" dt="2020-08-22T20:30:44.043" v="592" actId="20577"/>
          <ac:spMkLst>
            <pc:docMk/>
            <pc:sldMk cId="1952571802" sldId="297"/>
            <ac:spMk id="4" creationId="{484CFE04-08AB-4332-875B-836D96A1BE2B}"/>
          </ac:spMkLst>
        </pc:spChg>
        <pc:spChg chg="add del mod">
          <ac:chgData name="Tom Briggs" userId="5205c15661b0945c" providerId="LiveId" clId="{4C994773-6D14-47DC-AF85-D37CA4819691}" dt="2020-08-22T20:31:25.997" v="729" actId="478"/>
          <ac:spMkLst>
            <pc:docMk/>
            <pc:sldMk cId="1952571802" sldId="297"/>
            <ac:spMk id="5" creationId="{3647C4BC-E54D-4C98-89C8-A17C23D1E2B5}"/>
          </ac:spMkLst>
        </pc:spChg>
        <pc:spChg chg="add del mod">
          <ac:chgData name="Tom Briggs" userId="5205c15661b0945c" providerId="LiveId" clId="{4C994773-6D14-47DC-AF85-D37CA4819691}" dt="2020-08-22T20:31:14.604" v="724" actId="478"/>
          <ac:spMkLst>
            <pc:docMk/>
            <pc:sldMk cId="1952571802" sldId="297"/>
            <ac:spMk id="7" creationId="{2623EB78-9F65-411A-B7B0-6601D5D472AC}"/>
          </ac:spMkLst>
        </pc:spChg>
        <pc:spChg chg="add mod">
          <ac:chgData name="Tom Briggs" userId="5205c15661b0945c" providerId="LiveId" clId="{4C994773-6D14-47DC-AF85-D37CA4819691}" dt="2020-08-22T20:31:25.997" v="729" actId="478"/>
          <ac:spMkLst>
            <pc:docMk/>
            <pc:sldMk cId="1952571802" sldId="297"/>
            <ac:spMk id="9" creationId="{411F8796-42B8-40FA-86DB-99C3BBB82FF1}"/>
          </ac:spMkLst>
        </pc:spChg>
      </pc:sldChg>
      <pc:sldChg chg="modSp add">
        <pc:chgData name="Tom Briggs" userId="5205c15661b0945c" providerId="LiveId" clId="{4C994773-6D14-47DC-AF85-D37CA4819691}" dt="2020-08-22T20:47:10.092" v="3398" actId="14"/>
        <pc:sldMkLst>
          <pc:docMk/>
          <pc:sldMk cId="1952196841" sldId="298"/>
        </pc:sldMkLst>
        <pc:spChg chg="mod">
          <ac:chgData name="Tom Briggs" userId="5205c15661b0945c" providerId="LiveId" clId="{4C994773-6D14-47DC-AF85-D37CA4819691}" dt="2020-08-22T20:45:07.220" v="3057" actId="20577"/>
          <ac:spMkLst>
            <pc:docMk/>
            <pc:sldMk cId="1952196841" sldId="298"/>
            <ac:spMk id="2" creationId="{FC53F78E-39EF-42C2-B0D7-D7AA0D81BF64}"/>
          </ac:spMkLst>
        </pc:spChg>
        <pc:spChg chg="mod">
          <ac:chgData name="Tom Briggs" userId="5205c15661b0945c" providerId="LiveId" clId="{4C994773-6D14-47DC-AF85-D37CA4819691}" dt="2020-08-22T20:47:10.092" v="3398" actId="14"/>
          <ac:spMkLst>
            <pc:docMk/>
            <pc:sldMk cId="1952196841" sldId="298"/>
            <ac:spMk id="3" creationId="{CD126055-D74F-4250-80C7-D8984EFD06DA}"/>
          </ac:spMkLst>
        </pc:spChg>
      </pc:sldChg>
      <pc:sldChg chg="addSp modSp add">
        <pc:chgData name="Tom Briggs" userId="5205c15661b0945c" providerId="LiveId" clId="{4C994773-6D14-47DC-AF85-D37CA4819691}" dt="2020-08-22T20:49:16.227" v="3770" actId="5793"/>
        <pc:sldMkLst>
          <pc:docMk/>
          <pc:sldMk cId="1099766896" sldId="299"/>
        </pc:sldMkLst>
        <pc:spChg chg="mod">
          <ac:chgData name="Tom Briggs" userId="5205c15661b0945c" providerId="LiveId" clId="{4C994773-6D14-47DC-AF85-D37CA4819691}" dt="2020-08-22T20:43:20.932" v="3001" actId="20577"/>
          <ac:spMkLst>
            <pc:docMk/>
            <pc:sldMk cId="1099766896" sldId="299"/>
            <ac:spMk id="2" creationId="{BCB55964-EDA9-4549-B9F8-C0B9482D58BA}"/>
          </ac:spMkLst>
        </pc:spChg>
        <pc:spChg chg="mod">
          <ac:chgData name="Tom Briggs" userId="5205c15661b0945c" providerId="LiveId" clId="{4C994773-6D14-47DC-AF85-D37CA4819691}" dt="2020-08-22T20:49:16.227" v="3770" actId="5793"/>
          <ac:spMkLst>
            <pc:docMk/>
            <pc:sldMk cId="1099766896" sldId="299"/>
            <ac:spMk id="3" creationId="{B6638CB5-1BB8-4D87-A1B3-83E7C3690B6A}"/>
          </ac:spMkLst>
        </pc:spChg>
        <pc:spChg chg="add">
          <ac:chgData name="Tom Briggs" userId="5205c15661b0945c" providerId="LiveId" clId="{4C994773-6D14-47DC-AF85-D37CA4819691}" dt="2020-08-22T20:47:18.166" v="3399"/>
          <ac:spMkLst>
            <pc:docMk/>
            <pc:sldMk cId="1099766896" sldId="299"/>
            <ac:spMk id="5" creationId="{8095EA83-DAD7-4E25-A777-5BE7C9D5202E}"/>
          </ac:spMkLst>
        </pc:spChg>
        <pc:picChg chg="add">
          <ac:chgData name="Tom Briggs" userId="5205c15661b0945c" providerId="LiveId" clId="{4C994773-6D14-47DC-AF85-D37CA4819691}" dt="2020-08-22T20:47:18.166" v="3399"/>
          <ac:picMkLst>
            <pc:docMk/>
            <pc:sldMk cId="1099766896" sldId="299"/>
            <ac:picMk id="4" creationId="{0E5442EA-5F01-472F-8F87-8F71FD1626AC}"/>
          </ac:picMkLst>
        </pc:picChg>
      </pc:sldChg>
      <pc:sldChg chg="addSp modSp add">
        <pc:chgData name="Tom Briggs" userId="5205c15661b0945c" providerId="LiveId" clId="{4C994773-6D14-47DC-AF85-D37CA4819691}" dt="2020-08-22T20:53:42.444" v="4411" actId="20577"/>
        <pc:sldMkLst>
          <pc:docMk/>
          <pc:sldMk cId="3314142634" sldId="300"/>
        </pc:sldMkLst>
        <pc:spChg chg="mod">
          <ac:chgData name="Tom Briggs" userId="5205c15661b0945c" providerId="LiveId" clId="{4C994773-6D14-47DC-AF85-D37CA4819691}" dt="2020-08-22T20:49:25.555" v="3789" actId="20577"/>
          <ac:spMkLst>
            <pc:docMk/>
            <pc:sldMk cId="3314142634" sldId="300"/>
            <ac:spMk id="2" creationId="{84198F8E-07A4-4846-9F07-F27E5D5098A4}"/>
          </ac:spMkLst>
        </pc:spChg>
        <pc:spChg chg="mod">
          <ac:chgData name="Tom Briggs" userId="5205c15661b0945c" providerId="LiveId" clId="{4C994773-6D14-47DC-AF85-D37CA4819691}" dt="2020-08-22T20:53:42.444" v="4411" actId="20577"/>
          <ac:spMkLst>
            <pc:docMk/>
            <pc:sldMk cId="3314142634" sldId="300"/>
            <ac:spMk id="3" creationId="{792031BA-062C-4F9E-AE29-C30D6957115C}"/>
          </ac:spMkLst>
        </pc:spChg>
        <pc:spChg chg="add">
          <ac:chgData name="Tom Briggs" userId="5205c15661b0945c" providerId="LiveId" clId="{4C994773-6D14-47DC-AF85-D37CA4819691}" dt="2020-08-22T20:49:39.382" v="3841"/>
          <ac:spMkLst>
            <pc:docMk/>
            <pc:sldMk cId="3314142634" sldId="300"/>
            <ac:spMk id="5" creationId="{9CAD60B9-0EF1-4CB5-A55D-B346CF43AE4D}"/>
          </ac:spMkLst>
        </pc:spChg>
        <pc:picChg chg="add">
          <ac:chgData name="Tom Briggs" userId="5205c15661b0945c" providerId="LiveId" clId="{4C994773-6D14-47DC-AF85-D37CA4819691}" dt="2020-08-22T20:49:39.382" v="3841"/>
          <ac:picMkLst>
            <pc:docMk/>
            <pc:sldMk cId="3314142634" sldId="300"/>
            <ac:picMk id="4" creationId="{7FDD8820-F320-4EC7-8349-F917D2B1C8D6}"/>
          </ac:picMkLst>
        </pc:picChg>
      </pc:sldChg>
      <pc:sldChg chg="modSp add">
        <pc:chgData name="Tom Briggs" userId="5205c15661b0945c" providerId="LiveId" clId="{4C994773-6D14-47DC-AF85-D37CA4819691}" dt="2020-08-22T21:04:55.467" v="5818" actId="20577"/>
        <pc:sldMkLst>
          <pc:docMk/>
          <pc:sldMk cId="284057165" sldId="301"/>
        </pc:sldMkLst>
        <pc:spChg chg="mod">
          <ac:chgData name="Tom Briggs" userId="5205c15661b0945c" providerId="LiveId" clId="{4C994773-6D14-47DC-AF85-D37CA4819691}" dt="2020-08-22T20:55:46.468" v="4451" actId="20577"/>
          <ac:spMkLst>
            <pc:docMk/>
            <pc:sldMk cId="284057165" sldId="301"/>
            <ac:spMk id="2" creationId="{4B839642-ECA5-4705-BAE6-B60C782C22BD}"/>
          </ac:spMkLst>
        </pc:spChg>
        <pc:spChg chg="mod">
          <ac:chgData name="Tom Briggs" userId="5205c15661b0945c" providerId="LiveId" clId="{4C994773-6D14-47DC-AF85-D37CA4819691}" dt="2020-08-22T21:04:55.467" v="5818" actId="20577"/>
          <ac:spMkLst>
            <pc:docMk/>
            <pc:sldMk cId="284057165" sldId="301"/>
            <ac:spMk id="3" creationId="{80C74B76-919B-4BD0-9E15-F052EDE315CA}"/>
          </ac:spMkLst>
        </pc:spChg>
      </pc:sldChg>
      <pc:sldChg chg="addSp delSp modSp add">
        <pc:chgData name="Tom Briggs" userId="5205c15661b0945c" providerId="LiveId" clId="{4C994773-6D14-47DC-AF85-D37CA4819691}" dt="2020-08-23T15:49:34.894" v="5836" actId="1076"/>
        <pc:sldMkLst>
          <pc:docMk/>
          <pc:sldMk cId="20570913" sldId="302"/>
        </pc:sldMkLst>
        <pc:spChg chg="mod">
          <ac:chgData name="Tom Briggs" userId="5205c15661b0945c" providerId="LiveId" clId="{4C994773-6D14-47DC-AF85-D37CA4819691}" dt="2020-08-23T15:49:19.326" v="5834" actId="20577"/>
          <ac:spMkLst>
            <pc:docMk/>
            <pc:sldMk cId="20570913" sldId="302"/>
            <ac:spMk id="2" creationId="{0822AECD-0E67-4EDE-A68F-6C82513B3DD0}"/>
          </ac:spMkLst>
        </pc:spChg>
        <pc:spChg chg="del">
          <ac:chgData name="Tom Briggs" userId="5205c15661b0945c" providerId="LiveId" clId="{4C994773-6D14-47DC-AF85-D37CA4819691}" dt="2020-08-23T15:49:31.282" v="5835"/>
          <ac:spMkLst>
            <pc:docMk/>
            <pc:sldMk cId="20570913" sldId="302"/>
            <ac:spMk id="3" creationId="{256581EE-EB39-4538-8A07-9327CA8DA665}"/>
          </ac:spMkLst>
        </pc:spChg>
        <pc:picChg chg="add mod">
          <ac:chgData name="Tom Briggs" userId="5205c15661b0945c" providerId="LiveId" clId="{4C994773-6D14-47DC-AF85-D37CA4819691}" dt="2020-08-23T15:49:34.894" v="5836" actId="1076"/>
          <ac:picMkLst>
            <pc:docMk/>
            <pc:sldMk cId="20570913" sldId="302"/>
            <ac:picMk id="4" creationId="{5D34DF16-927D-4639-B232-7281F7A06CDD}"/>
          </ac:picMkLst>
        </pc:picChg>
      </pc:sldChg>
      <pc:sldChg chg="addSp delSp modSp add mod">
        <pc:chgData name="Tom Briggs" userId="5205c15661b0945c" providerId="LiveId" clId="{4C994773-6D14-47DC-AF85-D37CA4819691}" dt="2020-08-23T16:38:34.374" v="7636" actId="27918"/>
        <pc:sldMkLst>
          <pc:docMk/>
          <pc:sldMk cId="1247780898" sldId="303"/>
        </pc:sldMkLst>
        <pc:spChg chg="mod">
          <ac:chgData name="Tom Briggs" userId="5205c15661b0945c" providerId="LiveId" clId="{4C994773-6D14-47DC-AF85-D37CA4819691}" dt="2020-08-23T15:50:49.845" v="5943" actId="20577"/>
          <ac:spMkLst>
            <pc:docMk/>
            <pc:sldMk cId="1247780898" sldId="303"/>
            <ac:spMk id="2" creationId="{870F80BF-9DFE-46F5-8C2E-A751B716EA15}"/>
          </ac:spMkLst>
        </pc:spChg>
        <pc:spChg chg="mod">
          <ac:chgData name="Tom Briggs" userId="5205c15661b0945c" providerId="LiveId" clId="{4C994773-6D14-47DC-AF85-D37CA4819691}" dt="2020-08-23T16:12:52.886" v="6837" actId="20577"/>
          <ac:spMkLst>
            <pc:docMk/>
            <pc:sldMk cId="1247780898" sldId="303"/>
            <ac:spMk id="3" creationId="{CF7860E2-1026-4848-9BD4-7CB2C0B27F46}"/>
          </ac:spMkLst>
        </pc:spChg>
        <pc:spChg chg="add mod">
          <ac:chgData name="Tom Briggs" userId="5205c15661b0945c" providerId="LiveId" clId="{4C994773-6D14-47DC-AF85-D37CA4819691}" dt="2020-08-23T16:09:56.658" v="6647" actId="1076"/>
          <ac:spMkLst>
            <pc:docMk/>
            <pc:sldMk cId="1247780898" sldId="303"/>
            <ac:spMk id="6" creationId="{0B086BA4-C358-4CD5-BD3F-D5B7470AD973}"/>
          </ac:spMkLst>
        </pc:spChg>
        <pc:graphicFrameChg chg="add del mod">
          <ac:chgData name="Tom Briggs" userId="5205c15661b0945c" providerId="LiveId" clId="{4C994773-6D14-47DC-AF85-D37CA4819691}" dt="2020-08-23T16:06:33.044" v="6444" actId="478"/>
          <ac:graphicFrameMkLst>
            <pc:docMk/>
            <pc:sldMk cId="1247780898" sldId="303"/>
            <ac:graphicFrameMk id="4" creationId="{4B0E0A7D-305F-4BC0-94F6-2F4D3A3EFC49}"/>
          </ac:graphicFrameMkLst>
        </pc:graphicFrameChg>
        <pc:graphicFrameChg chg="add mod">
          <ac:chgData name="Tom Briggs" userId="5205c15661b0945c" providerId="LiveId" clId="{4C994773-6D14-47DC-AF85-D37CA4819691}" dt="2020-08-23T16:09:04.044" v="6448" actId="1076"/>
          <ac:graphicFrameMkLst>
            <pc:docMk/>
            <pc:sldMk cId="1247780898" sldId="303"/>
            <ac:graphicFrameMk id="5" creationId="{4B0E0A7D-305F-4BC0-94F6-2F4D3A3EFC49}"/>
          </ac:graphicFrameMkLst>
        </pc:graphicFrameChg>
      </pc:sldChg>
      <pc:sldChg chg="modSp add del">
        <pc:chgData name="Tom Briggs" userId="5205c15661b0945c" providerId="LiveId" clId="{4C994773-6D14-47DC-AF85-D37CA4819691}" dt="2020-08-23T16:11:50.642" v="6691" actId="2696"/>
        <pc:sldMkLst>
          <pc:docMk/>
          <pc:sldMk cId="380347114" sldId="304"/>
        </pc:sldMkLst>
        <pc:spChg chg="mod">
          <ac:chgData name="Tom Briggs" userId="5205c15661b0945c" providerId="LiveId" clId="{4C994773-6D14-47DC-AF85-D37CA4819691}" dt="2020-08-23T16:11:47.622" v="6688" actId="20577"/>
          <ac:spMkLst>
            <pc:docMk/>
            <pc:sldMk cId="380347114" sldId="304"/>
            <ac:spMk id="2" creationId="{1C369014-38B8-42B1-B7FC-31D3E4A04E66}"/>
          </ac:spMkLst>
        </pc:spChg>
      </pc:sldChg>
      <pc:sldChg chg="modSp add">
        <pc:chgData name="Tom Briggs" userId="5205c15661b0945c" providerId="LiveId" clId="{4C994773-6D14-47DC-AF85-D37CA4819691}" dt="2020-08-23T16:11:48.434" v="6690" actId="27636"/>
        <pc:sldMkLst>
          <pc:docMk/>
          <pc:sldMk cId="1771454859" sldId="305"/>
        </pc:sldMkLst>
        <pc:spChg chg="mod">
          <ac:chgData name="Tom Briggs" userId="5205c15661b0945c" providerId="LiveId" clId="{4C994773-6D14-47DC-AF85-D37CA4819691}" dt="2020-08-23T16:11:48.434" v="6690" actId="27636"/>
          <ac:spMkLst>
            <pc:docMk/>
            <pc:sldMk cId="1771454859" sldId="305"/>
            <ac:spMk id="2" creationId="{F90FAFE2-E31D-4737-AD7A-B582F9A73E22}"/>
          </ac:spMkLst>
        </pc:spChg>
      </pc:sldChg>
      <pc:sldChg chg="modSp add del">
        <pc:chgData name="Tom Briggs" userId="5205c15661b0945c" providerId="LiveId" clId="{4C994773-6D14-47DC-AF85-D37CA4819691}" dt="2020-08-23T16:13:34.875" v="6842" actId="2696"/>
        <pc:sldMkLst>
          <pc:docMk/>
          <pc:sldMk cId="1108025083" sldId="306"/>
        </pc:sldMkLst>
        <pc:spChg chg="mod">
          <ac:chgData name="Tom Briggs" userId="5205c15661b0945c" providerId="LiveId" clId="{4C994773-6D14-47DC-AF85-D37CA4819691}" dt="2020-08-23T16:13:26.076" v="6839" actId="27636"/>
          <ac:spMkLst>
            <pc:docMk/>
            <pc:sldMk cId="1108025083" sldId="306"/>
            <ac:spMk id="2" creationId="{1555A36C-D485-4BA6-8BA9-8FB637A70C4A}"/>
          </ac:spMkLst>
        </pc:spChg>
      </pc:sldChg>
      <pc:sldChg chg="addSp modSp add">
        <pc:chgData name="Tom Briggs" userId="5205c15661b0945c" providerId="LiveId" clId="{4C994773-6D14-47DC-AF85-D37CA4819691}" dt="2020-08-23T16:13:52.910" v="6903" actId="20577"/>
        <pc:sldMkLst>
          <pc:docMk/>
          <pc:sldMk cId="796601912" sldId="307"/>
        </pc:sldMkLst>
        <pc:spChg chg="mod">
          <ac:chgData name="Tom Briggs" userId="5205c15661b0945c" providerId="LiveId" clId="{4C994773-6D14-47DC-AF85-D37CA4819691}" dt="2020-08-23T16:13:32.320" v="6841" actId="27636"/>
          <ac:spMkLst>
            <pc:docMk/>
            <pc:sldMk cId="796601912" sldId="307"/>
            <ac:spMk id="2" creationId="{24187F6C-00D7-4392-8564-63178241EA35}"/>
          </ac:spMkLst>
        </pc:spChg>
        <pc:spChg chg="add mod">
          <ac:chgData name="Tom Briggs" userId="5205c15661b0945c" providerId="LiveId" clId="{4C994773-6D14-47DC-AF85-D37CA4819691}" dt="2020-08-23T16:13:52.910" v="6903" actId="20577"/>
          <ac:spMkLst>
            <pc:docMk/>
            <pc:sldMk cId="796601912" sldId="307"/>
            <ac:spMk id="3" creationId="{10B4C348-E186-4A28-B598-8562777F9AE9}"/>
          </ac:spMkLst>
        </pc:spChg>
      </pc:sldChg>
      <pc:sldChg chg="addSp delSp modSp add mod">
        <pc:chgData name="Tom Briggs" userId="5205c15661b0945c" providerId="LiveId" clId="{4C994773-6D14-47DC-AF85-D37CA4819691}" dt="2020-08-23T16:38:34.383" v="7637" actId="27918"/>
        <pc:sldMkLst>
          <pc:docMk/>
          <pc:sldMk cId="3316347441" sldId="308"/>
        </pc:sldMkLst>
        <pc:spChg chg="mod">
          <ac:chgData name="Tom Briggs" userId="5205c15661b0945c" providerId="LiveId" clId="{4C994773-6D14-47DC-AF85-D37CA4819691}" dt="2020-08-23T16:23:38.421" v="6912" actId="20577"/>
          <ac:spMkLst>
            <pc:docMk/>
            <pc:sldMk cId="3316347441" sldId="308"/>
            <ac:spMk id="2" creationId="{E8AAFABC-6483-4182-8E16-5EBAB532731F}"/>
          </ac:spMkLst>
        </pc:spChg>
        <pc:spChg chg="del">
          <ac:chgData name="Tom Briggs" userId="5205c15661b0945c" providerId="LiveId" clId="{4C994773-6D14-47DC-AF85-D37CA4819691}" dt="2020-08-23T16:23:39.807" v="6914"/>
          <ac:spMkLst>
            <pc:docMk/>
            <pc:sldMk cId="3316347441" sldId="308"/>
            <ac:spMk id="3" creationId="{8917E672-DCAC-424F-A341-DF275603495B}"/>
          </ac:spMkLst>
        </pc:spChg>
        <pc:graphicFrameChg chg="add mod">
          <ac:chgData name="Tom Briggs" userId="5205c15661b0945c" providerId="LiveId" clId="{4C994773-6D14-47DC-AF85-D37CA4819691}" dt="2020-08-23T16:23:39.807" v="6914"/>
          <ac:graphicFrameMkLst>
            <pc:docMk/>
            <pc:sldMk cId="3316347441" sldId="308"/>
            <ac:graphicFrameMk id="4" creationId="{64BA58D7-0A15-4082-B05A-5089C4669E96}"/>
          </ac:graphicFrameMkLst>
        </pc:graphicFrameChg>
      </pc:sldChg>
      <pc:sldChg chg="addSp modSp add mod">
        <pc:chgData name="Tom Briggs" userId="5205c15661b0945c" providerId="LiveId" clId="{4C994773-6D14-47DC-AF85-D37CA4819691}" dt="2020-08-23T16:39:26.190" v="7760" actId="1076"/>
        <pc:sldMkLst>
          <pc:docMk/>
          <pc:sldMk cId="328540563" sldId="309"/>
        </pc:sldMkLst>
        <pc:spChg chg="mod">
          <ac:chgData name="Tom Briggs" userId="5205c15661b0945c" providerId="LiveId" clId="{4C994773-6D14-47DC-AF85-D37CA4819691}" dt="2020-08-23T16:25:33.197" v="6946" actId="20577"/>
          <ac:spMkLst>
            <pc:docMk/>
            <pc:sldMk cId="328540563" sldId="309"/>
            <ac:spMk id="2" creationId="{9BC5A527-F1C2-4576-A1E9-2299DFC00E79}"/>
          </ac:spMkLst>
        </pc:spChg>
        <pc:spChg chg="mod">
          <ac:chgData name="Tom Briggs" userId="5205c15661b0945c" providerId="LiveId" clId="{4C994773-6D14-47DC-AF85-D37CA4819691}" dt="2020-08-23T16:35:48.965" v="7617" actId="6549"/>
          <ac:spMkLst>
            <pc:docMk/>
            <pc:sldMk cId="328540563" sldId="309"/>
            <ac:spMk id="3" creationId="{FEB4E22A-472F-4D4A-8338-A985C6420570}"/>
          </ac:spMkLst>
        </pc:spChg>
        <pc:spChg chg="add mod">
          <ac:chgData name="Tom Briggs" userId="5205c15661b0945c" providerId="LiveId" clId="{4C994773-6D14-47DC-AF85-D37CA4819691}" dt="2020-08-23T16:39:22.938" v="7759" actId="1076"/>
          <ac:spMkLst>
            <pc:docMk/>
            <pc:sldMk cId="328540563" sldId="309"/>
            <ac:spMk id="6" creationId="{D9FD9582-92DC-43F3-BF11-D2A1AB7A1435}"/>
          </ac:spMkLst>
        </pc:spChg>
        <pc:graphicFrameChg chg="add mod">
          <ac:chgData name="Tom Briggs" userId="5205c15661b0945c" providerId="LiveId" clId="{4C994773-6D14-47DC-AF85-D37CA4819691}" dt="2020-08-23T16:39:26.190" v="7760" actId="1076"/>
          <ac:graphicFrameMkLst>
            <pc:docMk/>
            <pc:sldMk cId="328540563" sldId="309"/>
            <ac:graphicFrameMk id="4" creationId="{4B0E0A7D-305F-4BC0-94F6-2F4D3A3EFC49}"/>
          </ac:graphicFrameMkLst>
        </pc:graphicFrameChg>
        <pc:picChg chg="add mod">
          <ac:chgData name="Tom Briggs" userId="5205c15661b0945c" providerId="LiveId" clId="{4C994773-6D14-47DC-AF85-D37CA4819691}" dt="2020-08-23T16:38:28.753" v="7635" actId="1076"/>
          <ac:picMkLst>
            <pc:docMk/>
            <pc:sldMk cId="328540563" sldId="309"/>
            <ac:picMk id="5" creationId="{B0473518-F3CA-44D5-B900-D227B50476A5}"/>
          </ac:picMkLst>
        </pc:picChg>
      </pc:sldChg>
      <pc:sldChg chg="addSp delSp modSp add">
        <pc:chgData name="Tom Briggs" userId="5205c15661b0945c" providerId="LiveId" clId="{4C994773-6D14-47DC-AF85-D37CA4819691}" dt="2020-08-23T16:42:07.577" v="7817" actId="1076"/>
        <pc:sldMkLst>
          <pc:docMk/>
          <pc:sldMk cId="175812934" sldId="310"/>
        </pc:sldMkLst>
        <pc:spChg chg="mod">
          <ac:chgData name="Tom Briggs" userId="5205c15661b0945c" providerId="LiveId" clId="{4C994773-6D14-47DC-AF85-D37CA4819691}" dt="2020-08-23T16:41:44.598" v="7811" actId="20577"/>
          <ac:spMkLst>
            <pc:docMk/>
            <pc:sldMk cId="175812934" sldId="310"/>
            <ac:spMk id="2" creationId="{27A0EEB6-8CFC-4627-890C-FE03A8F8ADBC}"/>
          </ac:spMkLst>
        </pc:spChg>
        <pc:spChg chg="del">
          <ac:chgData name="Tom Briggs" userId="5205c15661b0945c" providerId="LiveId" clId="{4C994773-6D14-47DC-AF85-D37CA4819691}" dt="2020-08-23T16:41:07.445" v="7809"/>
          <ac:spMkLst>
            <pc:docMk/>
            <pc:sldMk cId="175812934" sldId="310"/>
            <ac:spMk id="3" creationId="{FFAB96C2-BB05-452A-92CD-A37289B4A40A}"/>
          </ac:spMkLst>
        </pc:spChg>
        <pc:picChg chg="add mod">
          <ac:chgData name="Tom Briggs" userId="5205c15661b0945c" providerId="LiveId" clId="{4C994773-6D14-47DC-AF85-D37CA4819691}" dt="2020-08-23T16:41:40.729" v="7810" actId="1076"/>
          <ac:picMkLst>
            <pc:docMk/>
            <pc:sldMk cId="175812934" sldId="310"/>
            <ac:picMk id="4" creationId="{CBB7BFE0-79F2-4BB7-8F37-8401B47029FD}"/>
          </ac:picMkLst>
        </pc:picChg>
        <pc:picChg chg="add mod">
          <ac:chgData name="Tom Briggs" userId="5205c15661b0945c" providerId="LiveId" clId="{4C994773-6D14-47DC-AF85-D37CA4819691}" dt="2020-08-23T16:42:07.577" v="7817" actId="1076"/>
          <ac:picMkLst>
            <pc:docMk/>
            <pc:sldMk cId="175812934" sldId="310"/>
            <ac:picMk id="5" creationId="{F7D3B415-8E6A-483A-BDB8-78E41CE85933}"/>
          </ac:picMkLst>
        </pc:picChg>
      </pc:sldChg>
      <pc:sldChg chg="addSp delSp modSp add">
        <pc:chgData name="Tom Briggs" userId="5205c15661b0945c" providerId="LiveId" clId="{4C994773-6D14-47DC-AF85-D37CA4819691}" dt="2020-08-23T16:43:23.424" v="7846"/>
        <pc:sldMkLst>
          <pc:docMk/>
          <pc:sldMk cId="2723375067" sldId="311"/>
        </pc:sldMkLst>
        <pc:spChg chg="mod">
          <ac:chgData name="Tom Briggs" userId="5205c15661b0945c" providerId="LiveId" clId="{4C994773-6D14-47DC-AF85-D37CA4819691}" dt="2020-08-23T16:43:14.389" v="7845" actId="20577"/>
          <ac:spMkLst>
            <pc:docMk/>
            <pc:sldMk cId="2723375067" sldId="311"/>
            <ac:spMk id="2" creationId="{47EC6D95-A88B-4389-89AE-49FDD7B3EE6B}"/>
          </ac:spMkLst>
        </pc:spChg>
        <pc:spChg chg="del">
          <ac:chgData name="Tom Briggs" userId="5205c15661b0945c" providerId="LiveId" clId="{4C994773-6D14-47DC-AF85-D37CA4819691}" dt="2020-08-23T16:43:23.424" v="7846"/>
          <ac:spMkLst>
            <pc:docMk/>
            <pc:sldMk cId="2723375067" sldId="311"/>
            <ac:spMk id="3" creationId="{30B9E8D8-E745-4D08-AEE3-14E27CDA0D0D}"/>
          </ac:spMkLst>
        </pc:spChg>
        <pc:picChg chg="add mod">
          <ac:chgData name="Tom Briggs" userId="5205c15661b0945c" providerId="LiveId" clId="{4C994773-6D14-47DC-AF85-D37CA4819691}" dt="2020-08-23T16:43:23.424" v="7846"/>
          <ac:picMkLst>
            <pc:docMk/>
            <pc:sldMk cId="2723375067" sldId="311"/>
            <ac:picMk id="4" creationId="{C83A2D83-C59E-4744-859D-7B4B4C1D04CA}"/>
          </ac:picMkLst>
        </pc:picChg>
      </pc:sldChg>
      <pc:sldChg chg="addSp delSp modSp add">
        <pc:chgData name="Tom Briggs" userId="5205c15661b0945c" providerId="LiveId" clId="{4C994773-6D14-47DC-AF85-D37CA4819691}" dt="2020-08-23T16:50:30.868" v="9334" actId="167"/>
        <pc:sldMkLst>
          <pc:docMk/>
          <pc:sldMk cId="2895231736" sldId="312"/>
        </pc:sldMkLst>
        <pc:spChg chg="mod">
          <ac:chgData name="Tom Briggs" userId="5205c15661b0945c" providerId="LiveId" clId="{4C994773-6D14-47DC-AF85-D37CA4819691}" dt="2020-08-23T16:43:36.877" v="7864" actId="20577"/>
          <ac:spMkLst>
            <pc:docMk/>
            <pc:sldMk cId="2895231736" sldId="312"/>
            <ac:spMk id="2" creationId="{44C8879B-B256-4BEC-AC8B-3DC9E5434167}"/>
          </ac:spMkLst>
        </pc:spChg>
        <pc:spChg chg="mod">
          <ac:chgData name="Tom Briggs" userId="5205c15661b0945c" providerId="LiveId" clId="{4C994773-6D14-47DC-AF85-D37CA4819691}" dt="2020-08-23T16:50:28.729" v="9333" actId="1076"/>
          <ac:spMkLst>
            <pc:docMk/>
            <pc:sldMk cId="2895231736" sldId="312"/>
            <ac:spMk id="3" creationId="{3FE70F9B-B504-458B-B1C0-D061BB6041E0}"/>
          </ac:spMkLst>
        </pc:spChg>
        <pc:picChg chg="add del">
          <ac:chgData name="Tom Briggs" userId="5205c15661b0945c" providerId="LiveId" clId="{4C994773-6D14-47DC-AF85-D37CA4819691}" dt="2020-08-23T16:50:05.101" v="9328" actId="478"/>
          <ac:picMkLst>
            <pc:docMk/>
            <pc:sldMk cId="2895231736" sldId="312"/>
            <ac:picMk id="4" creationId="{CAA3E68E-4DEB-418D-955A-07760D11E089}"/>
          </ac:picMkLst>
        </pc:picChg>
        <pc:picChg chg="add mod ord">
          <ac:chgData name="Tom Briggs" userId="5205c15661b0945c" providerId="LiveId" clId="{4C994773-6D14-47DC-AF85-D37CA4819691}" dt="2020-08-23T16:50:30.868" v="9334" actId="167"/>
          <ac:picMkLst>
            <pc:docMk/>
            <pc:sldMk cId="2895231736" sldId="312"/>
            <ac:picMk id="5" creationId="{368367F2-2276-4F21-AFB2-692390BD7DF8}"/>
          </ac:picMkLst>
        </pc:picChg>
      </pc:sldChg>
      <pc:sldChg chg="addSp modSp add">
        <pc:chgData name="Tom Briggs" userId="5205c15661b0945c" providerId="LiveId" clId="{4C994773-6D14-47DC-AF85-D37CA4819691}" dt="2020-08-23T16:49:46.438" v="9326" actId="1076"/>
        <pc:sldMkLst>
          <pc:docMk/>
          <pc:sldMk cId="2304443833" sldId="313"/>
        </pc:sldMkLst>
        <pc:spChg chg="mod">
          <ac:chgData name="Tom Briggs" userId="5205c15661b0945c" providerId="LiveId" clId="{4C994773-6D14-47DC-AF85-D37CA4819691}" dt="2020-08-23T16:45:17.229" v="8187" actId="20577"/>
          <ac:spMkLst>
            <pc:docMk/>
            <pc:sldMk cId="2304443833" sldId="313"/>
            <ac:spMk id="2" creationId="{B8A7D627-E041-4777-ADDE-12735CE1E9CB}"/>
          </ac:spMkLst>
        </pc:spChg>
        <pc:spChg chg="mod">
          <ac:chgData name="Tom Briggs" userId="5205c15661b0945c" providerId="LiveId" clId="{4C994773-6D14-47DC-AF85-D37CA4819691}" dt="2020-08-23T16:45:28.373" v="8237" actId="20577"/>
          <ac:spMkLst>
            <pc:docMk/>
            <pc:sldMk cId="2304443833" sldId="313"/>
            <ac:spMk id="3" creationId="{CCA23F84-24BA-4880-AD3F-DF2D26ABCFEC}"/>
          </ac:spMkLst>
        </pc:spChg>
        <pc:graphicFrameChg chg="add mod modGraphic">
          <ac:chgData name="Tom Briggs" userId="5205c15661b0945c" providerId="LiveId" clId="{4C994773-6D14-47DC-AF85-D37CA4819691}" dt="2020-08-23T16:49:46.438" v="9326" actId="1076"/>
          <ac:graphicFrameMkLst>
            <pc:docMk/>
            <pc:sldMk cId="2304443833" sldId="313"/>
            <ac:graphicFrameMk id="4" creationId="{1297BAA7-32F4-454A-B462-55C379F50C6B}"/>
          </ac:graphicFrameMkLst>
        </pc:graphicFrameChg>
      </pc:sldChg>
      <pc:sldChg chg="addSp delSp modSp add">
        <pc:chgData name="Tom Briggs" userId="5205c15661b0945c" providerId="LiveId" clId="{4C994773-6D14-47DC-AF85-D37CA4819691}" dt="2020-08-23T16:53:24.533" v="9412" actId="29295"/>
        <pc:sldMkLst>
          <pc:docMk/>
          <pc:sldMk cId="1982738915" sldId="314"/>
        </pc:sldMkLst>
        <pc:spChg chg="del mod">
          <ac:chgData name="Tom Briggs" userId="5205c15661b0945c" providerId="LiveId" clId="{4C994773-6D14-47DC-AF85-D37CA4819691}" dt="2020-08-23T16:52:08.194" v="9343"/>
          <ac:spMkLst>
            <pc:docMk/>
            <pc:sldMk cId="1982738915" sldId="314"/>
            <ac:spMk id="2" creationId="{05BFEEDD-C856-4B51-ADDB-424843CDCB37}"/>
          </ac:spMkLst>
        </pc:spChg>
        <pc:spChg chg="del">
          <ac:chgData name="Tom Briggs" userId="5205c15661b0945c" providerId="LiveId" clId="{4C994773-6D14-47DC-AF85-D37CA4819691}" dt="2020-08-23T16:52:08.194" v="9343"/>
          <ac:spMkLst>
            <pc:docMk/>
            <pc:sldMk cId="1982738915" sldId="314"/>
            <ac:spMk id="3" creationId="{9459050D-FD27-4585-9A4C-296AE67024B8}"/>
          </ac:spMkLst>
        </pc:spChg>
        <pc:spChg chg="add mod">
          <ac:chgData name="Tom Briggs" userId="5205c15661b0945c" providerId="LiveId" clId="{4C994773-6D14-47DC-AF85-D37CA4819691}" dt="2020-08-23T16:52:38.006" v="9392" actId="6549"/>
          <ac:spMkLst>
            <pc:docMk/>
            <pc:sldMk cId="1982738915" sldId="314"/>
            <ac:spMk id="4" creationId="{F0CABB8E-0E16-4C39-A835-85218ECA2359}"/>
          </ac:spMkLst>
        </pc:spChg>
        <pc:spChg chg="add mod">
          <ac:chgData name="Tom Briggs" userId="5205c15661b0945c" providerId="LiveId" clId="{4C994773-6D14-47DC-AF85-D37CA4819691}" dt="2020-08-23T16:52:56.541" v="9405" actId="20577"/>
          <ac:spMkLst>
            <pc:docMk/>
            <pc:sldMk cId="1982738915" sldId="314"/>
            <ac:spMk id="5" creationId="{BB8C2872-5446-42F0-9248-F4128DB72286}"/>
          </ac:spMkLst>
        </pc:spChg>
        <pc:spChg chg="add mod ord">
          <ac:chgData name="Tom Briggs" userId="5205c15661b0945c" providerId="LiveId" clId="{4C994773-6D14-47DC-AF85-D37CA4819691}" dt="2020-08-23T16:53:20.863" v="9411" actId="167"/>
          <ac:spMkLst>
            <pc:docMk/>
            <pc:sldMk cId="1982738915" sldId="314"/>
            <ac:spMk id="8" creationId="{7E6FE8E4-926E-4D61-870E-BB91A1826D8F}"/>
          </ac:spMkLst>
        </pc:spChg>
        <pc:picChg chg="add mod ord">
          <ac:chgData name="Tom Briggs" userId="5205c15661b0945c" providerId="LiveId" clId="{4C994773-6D14-47DC-AF85-D37CA4819691}" dt="2020-08-23T16:53:24.533" v="9412" actId="29295"/>
          <ac:picMkLst>
            <pc:docMk/>
            <pc:sldMk cId="1982738915" sldId="314"/>
            <ac:picMk id="7" creationId="{E08A71B6-9554-4EB0-B578-526F7DDCA1C0}"/>
          </ac:picMkLst>
        </pc:picChg>
      </pc:sldChg>
      <pc:sldChg chg="addSp delSp modSp add">
        <pc:chgData name="Tom Briggs" userId="5205c15661b0945c" providerId="LiveId" clId="{4C994773-6D14-47DC-AF85-D37CA4819691}" dt="2020-08-24T14:24:26.834" v="12759" actId="20577"/>
        <pc:sldMkLst>
          <pc:docMk/>
          <pc:sldMk cId="112400668" sldId="315"/>
        </pc:sldMkLst>
        <pc:spChg chg="del">
          <ac:chgData name="Tom Briggs" userId="5205c15661b0945c" providerId="LiveId" clId="{4C994773-6D14-47DC-AF85-D37CA4819691}" dt="2020-08-24T14:18:30.704" v="11806"/>
          <ac:spMkLst>
            <pc:docMk/>
            <pc:sldMk cId="112400668" sldId="315"/>
            <ac:spMk id="2" creationId="{20AB36E5-ACEA-4D0E-B7BB-1929B043FB7B}"/>
          </ac:spMkLst>
        </pc:spChg>
        <pc:spChg chg="del">
          <ac:chgData name="Tom Briggs" userId="5205c15661b0945c" providerId="LiveId" clId="{4C994773-6D14-47DC-AF85-D37CA4819691}" dt="2020-08-24T14:18:30.704" v="11806"/>
          <ac:spMkLst>
            <pc:docMk/>
            <pc:sldMk cId="112400668" sldId="315"/>
            <ac:spMk id="3" creationId="{04CBF9CC-0628-4271-802E-396E536B149F}"/>
          </ac:spMkLst>
        </pc:spChg>
        <pc:spChg chg="add mod">
          <ac:chgData name="Tom Briggs" userId="5205c15661b0945c" providerId="LiveId" clId="{4C994773-6D14-47DC-AF85-D37CA4819691}" dt="2020-08-24T14:19:27.800" v="11911" actId="20577"/>
          <ac:spMkLst>
            <pc:docMk/>
            <pc:sldMk cId="112400668" sldId="315"/>
            <ac:spMk id="4" creationId="{94DC924E-321D-4445-8359-AAEE4923E1B6}"/>
          </ac:spMkLst>
        </pc:spChg>
        <pc:spChg chg="add mod">
          <ac:chgData name="Tom Briggs" userId="5205c15661b0945c" providerId="LiveId" clId="{4C994773-6D14-47DC-AF85-D37CA4819691}" dt="2020-08-24T14:24:26.834" v="12759" actId="20577"/>
          <ac:spMkLst>
            <pc:docMk/>
            <pc:sldMk cId="112400668" sldId="315"/>
            <ac:spMk id="5" creationId="{488F2B47-E604-4DDE-97A3-A3B13CDE24F7}"/>
          </ac:spMkLst>
        </pc:spChg>
      </pc:sldChg>
      <pc:sldChg chg="addSp delSp modSp new add">
        <pc:chgData name="Tom Briggs" userId="5205c15661b0945c" providerId="LiveId" clId="{4C994773-6D14-47DC-AF85-D37CA4819691}" dt="2020-08-23T16:53:44.631" v="9416" actId="27636"/>
        <pc:sldMkLst>
          <pc:docMk/>
          <pc:sldMk cId="1708275502" sldId="316"/>
        </pc:sldMkLst>
        <pc:spChg chg="mod">
          <ac:chgData name="Tom Briggs" userId="5205c15661b0945c" providerId="LiveId" clId="{4C994773-6D14-47DC-AF85-D37CA4819691}" dt="2020-08-23T16:53:44.631" v="9416" actId="27636"/>
          <ac:spMkLst>
            <pc:docMk/>
            <pc:sldMk cId="1708275502" sldId="316"/>
            <ac:spMk id="2" creationId="{B6657B0E-7BA9-4867-8F85-DB942C0177A6}"/>
          </ac:spMkLst>
        </pc:spChg>
        <pc:spChg chg="del">
          <ac:chgData name="Tom Briggs" userId="5205c15661b0945c" providerId="LiveId" clId="{4C994773-6D14-47DC-AF85-D37CA4819691}" dt="2020-08-23T16:53:44.604" v="9415"/>
          <ac:spMkLst>
            <pc:docMk/>
            <pc:sldMk cId="1708275502" sldId="316"/>
            <ac:spMk id="3" creationId="{C8AAF7F4-8F86-40BF-ACEE-FBDAE97997DF}"/>
          </ac:spMkLst>
        </pc:spChg>
        <pc:graphicFrameChg chg="add modGraphic">
          <ac:chgData name="Tom Briggs" userId="5205c15661b0945c" providerId="LiveId" clId="{4C994773-6D14-47DC-AF85-D37CA4819691}" dt="2020-08-23T16:53:44.604" v="9415"/>
          <ac:graphicFrameMkLst>
            <pc:docMk/>
            <pc:sldMk cId="1708275502" sldId="316"/>
            <ac:graphicFrameMk id="5" creationId="{6C01CAF7-9FD2-4390-B800-C30CE9820687}"/>
          </ac:graphicFrameMkLst>
        </pc:graphicFrameChg>
      </pc:sldChg>
      <pc:sldChg chg="addSp delSp modSp add">
        <pc:chgData name="Tom Briggs" userId="5205c15661b0945c" providerId="LiveId" clId="{4C994773-6D14-47DC-AF85-D37CA4819691}" dt="2020-08-23T21:35:30.608" v="10174" actId="20577"/>
        <pc:sldMkLst>
          <pc:docMk/>
          <pc:sldMk cId="698173998" sldId="317"/>
        </pc:sldMkLst>
        <pc:spChg chg="mod">
          <ac:chgData name="Tom Briggs" userId="5205c15661b0945c" providerId="LiveId" clId="{4C994773-6D14-47DC-AF85-D37CA4819691}" dt="2020-08-23T21:29:39.112" v="9430" actId="20577"/>
          <ac:spMkLst>
            <pc:docMk/>
            <pc:sldMk cId="698173998" sldId="317"/>
            <ac:spMk id="2" creationId="{839F1351-4F42-4A07-83C5-E739AF8A2260}"/>
          </ac:spMkLst>
        </pc:spChg>
        <pc:spChg chg="mod">
          <ac:chgData name="Tom Briggs" userId="5205c15661b0945c" providerId="LiveId" clId="{4C994773-6D14-47DC-AF85-D37CA4819691}" dt="2020-08-23T21:35:30.608" v="10174" actId="20577"/>
          <ac:spMkLst>
            <pc:docMk/>
            <pc:sldMk cId="698173998" sldId="317"/>
            <ac:spMk id="3" creationId="{C45D7FD2-927D-4D98-A24D-B4C7D1718851}"/>
          </ac:spMkLst>
        </pc:spChg>
        <pc:spChg chg="add mod">
          <ac:chgData name="Tom Briggs" userId="5205c15661b0945c" providerId="LiveId" clId="{4C994773-6D14-47DC-AF85-D37CA4819691}" dt="2020-08-23T21:33:48.830" v="9891" actId="1076"/>
          <ac:spMkLst>
            <pc:docMk/>
            <pc:sldMk cId="698173998" sldId="317"/>
            <ac:spMk id="5" creationId="{912C142B-9FFC-4C2A-8F04-5C644ECF6392}"/>
          </ac:spMkLst>
        </pc:spChg>
        <pc:picChg chg="add mod">
          <ac:chgData name="Tom Briggs" userId="5205c15661b0945c" providerId="LiveId" clId="{4C994773-6D14-47DC-AF85-D37CA4819691}" dt="2020-08-23T21:33:48.830" v="9891" actId="1076"/>
          <ac:picMkLst>
            <pc:docMk/>
            <pc:sldMk cId="698173998" sldId="317"/>
            <ac:picMk id="4" creationId="{8DA5C484-99A3-4625-B34C-495A3D451198}"/>
          </ac:picMkLst>
        </pc:picChg>
        <pc:inkChg chg="add">
          <ac:chgData name="Tom Briggs" userId="5205c15661b0945c" providerId="LiveId" clId="{4C994773-6D14-47DC-AF85-D37CA4819691}" dt="2020-08-23T21:35:09.443" v="10103" actId="9405"/>
          <ac:inkMkLst>
            <pc:docMk/>
            <pc:sldMk cId="698173998" sldId="317"/>
            <ac:inkMk id="6" creationId="{7B36AFB8-BE27-4701-A5AB-AFDD9A94C297}"/>
          </ac:inkMkLst>
        </pc:inkChg>
        <pc:inkChg chg="add del">
          <ac:chgData name="Tom Briggs" userId="5205c15661b0945c" providerId="LiveId" clId="{4C994773-6D14-47DC-AF85-D37CA4819691}" dt="2020-08-23T21:35:17.945" v="10109" actId="9405"/>
          <ac:inkMkLst>
            <pc:docMk/>
            <pc:sldMk cId="698173998" sldId="317"/>
            <ac:inkMk id="7" creationId="{181C9F66-0C0B-4B1F-91D8-28CEB74AC477}"/>
          </ac:inkMkLst>
        </pc:inkChg>
        <pc:inkChg chg="add del">
          <ac:chgData name="Tom Briggs" userId="5205c15661b0945c" providerId="LiveId" clId="{4C994773-6D14-47DC-AF85-D37CA4819691}" dt="2020-08-23T21:35:16.904" v="10108" actId="9405"/>
          <ac:inkMkLst>
            <pc:docMk/>
            <pc:sldMk cId="698173998" sldId="317"/>
            <ac:inkMk id="8" creationId="{693FD093-BF0E-4985-B9B3-7B05A0FCA283}"/>
          </ac:inkMkLst>
        </pc:inkChg>
      </pc:sldChg>
      <pc:sldChg chg="addSp modSp add">
        <pc:chgData name="Tom Briggs" userId="5205c15661b0945c" providerId="LiveId" clId="{4C994773-6D14-47DC-AF85-D37CA4819691}" dt="2020-08-23T21:51:51.024" v="11773" actId="20577"/>
        <pc:sldMkLst>
          <pc:docMk/>
          <pc:sldMk cId="3386793794" sldId="318"/>
        </pc:sldMkLst>
        <pc:spChg chg="mod">
          <ac:chgData name="Tom Briggs" userId="5205c15661b0945c" providerId="LiveId" clId="{4C994773-6D14-47DC-AF85-D37CA4819691}" dt="2020-08-23T21:37:57.991" v="10299" actId="20577"/>
          <ac:spMkLst>
            <pc:docMk/>
            <pc:sldMk cId="3386793794" sldId="318"/>
            <ac:spMk id="2" creationId="{A0758A95-FF4F-475D-B4DB-2C2C4111317D}"/>
          </ac:spMkLst>
        </pc:spChg>
        <pc:spChg chg="mod">
          <ac:chgData name="Tom Briggs" userId="5205c15661b0945c" providerId="LiveId" clId="{4C994773-6D14-47DC-AF85-D37CA4819691}" dt="2020-08-23T21:51:51.024" v="11773" actId="20577"/>
          <ac:spMkLst>
            <pc:docMk/>
            <pc:sldMk cId="3386793794" sldId="318"/>
            <ac:spMk id="3" creationId="{1E0D6AC1-B23A-436D-9058-560DD6E779BF}"/>
          </ac:spMkLst>
        </pc:spChg>
        <pc:picChg chg="add mod ord">
          <ac:chgData name="Tom Briggs" userId="5205c15661b0945c" providerId="LiveId" clId="{4C994773-6D14-47DC-AF85-D37CA4819691}" dt="2020-08-23T21:38:08.009" v="10303" actId="167"/>
          <ac:picMkLst>
            <pc:docMk/>
            <pc:sldMk cId="3386793794" sldId="318"/>
            <ac:picMk id="4" creationId="{8A9DE096-53F8-42CB-A6B0-6A9CF19CE326}"/>
          </ac:picMkLst>
        </pc:picChg>
      </pc:sldChg>
      <pc:sldChg chg="addSp modSp add">
        <pc:chgData name="Tom Briggs" userId="5205c15661b0945c" providerId="LiveId" clId="{4C994773-6D14-47DC-AF85-D37CA4819691}" dt="2020-08-23T21:48:44.776" v="11626" actId="1076"/>
        <pc:sldMkLst>
          <pc:docMk/>
          <pc:sldMk cId="2333789285" sldId="319"/>
        </pc:sldMkLst>
        <pc:spChg chg="mod">
          <ac:chgData name="Tom Briggs" userId="5205c15661b0945c" providerId="LiveId" clId="{4C994773-6D14-47DC-AF85-D37CA4819691}" dt="2020-08-23T21:46:26.535" v="11128" actId="20577"/>
          <ac:spMkLst>
            <pc:docMk/>
            <pc:sldMk cId="2333789285" sldId="319"/>
            <ac:spMk id="2" creationId="{32BE372D-322F-4B97-8F99-53280D79FA8B}"/>
          </ac:spMkLst>
        </pc:spChg>
        <pc:spChg chg="mod">
          <ac:chgData name="Tom Briggs" userId="5205c15661b0945c" providerId="LiveId" clId="{4C994773-6D14-47DC-AF85-D37CA4819691}" dt="2020-08-23T21:48:43.781" v="11625" actId="14100"/>
          <ac:spMkLst>
            <pc:docMk/>
            <pc:sldMk cId="2333789285" sldId="319"/>
            <ac:spMk id="3" creationId="{A7B3A10D-E0AC-4E68-A2DC-5AF096198725}"/>
          </ac:spMkLst>
        </pc:spChg>
        <pc:picChg chg="add mod">
          <ac:chgData name="Tom Briggs" userId="5205c15661b0945c" providerId="LiveId" clId="{4C994773-6D14-47DC-AF85-D37CA4819691}" dt="2020-08-23T21:48:44.776" v="11626" actId="1076"/>
          <ac:picMkLst>
            <pc:docMk/>
            <pc:sldMk cId="2333789285" sldId="319"/>
            <ac:picMk id="4" creationId="{F32A2BE7-9F0F-45D9-B594-51F04132D56C}"/>
          </ac:picMkLst>
        </pc:picChg>
      </pc:sldChg>
      <pc:sldChg chg="addSp delSp modSp add">
        <pc:chgData name="Tom Briggs" userId="5205c15661b0945c" providerId="LiveId" clId="{4C994773-6D14-47DC-AF85-D37CA4819691}" dt="2020-08-23T21:50:55.032" v="11705" actId="2711"/>
        <pc:sldMkLst>
          <pc:docMk/>
          <pc:sldMk cId="3312025769" sldId="320"/>
        </pc:sldMkLst>
        <pc:spChg chg="mod">
          <ac:chgData name="Tom Briggs" userId="5205c15661b0945c" providerId="LiveId" clId="{4C994773-6D14-47DC-AF85-D37CA4819691}" dt="2020-08-23T21:49:10.127" v="11667" actId="20577"/>
          <ac:spMkLst>
            <pc:docMk/>
            <pc:sldMk cId="3312025769" sldId="320"/>
            <ac:spMk id="2" creationId="{7E1E84BF-6921-4F36-9C97-088CAE1BA129}"/>
          </ac:spMkLst>
        </pc:spChg>
        <pc:spChg chg="del">
          <ac:chgData name="Tom Briggs" userId="5205c15661b0945c" providerId="LiveId" clId="{4C994773-6D14-47DC-AF85-D37CA4819691}" dt="2020-08-23T21:49:19.513" v="11668"/>
          <ac:spMkLst>
            <pc:docMk/>
            <pc:sldMk cId="3312025769" sldId="320"/>
            <ac:spMk id="3" creationId="{379D45BB-F105-474F-B7B2-DCFCBC44E1D6}"/>
          </ac:spMkLst>
        </pc:spChg>
        <pc:spChg chg="add mod">
          <ac:chgData name="Tom Briggs" userId="5205c15661b0945c" providerId="LiveId" clId="{4C994773-6D14-47DC-AF85-D37CA4819691}" dt="2020-08-23T21:50:55.032" v="11705" actId="2711"/>
          <ac:spMkLst>
            <pc:docMk/>
            <pc:sldMk cId="3312025769" sldId="320"/>
            <ac:spMk id="6" creationId="{BE6C5FF2-09E5-4654-9521-76A68E939F19}"/>
          </ac:spMkLst>
        </pc:spChg>
        <pc:picChg chg="add mod">
          <ac:chgData name="Tom Briggs" userId="5205c15661b0945c" providerId="LiveId" clId="{4C994773-6D14-47DC-AF85-D37CA4819691}" dt="2020-08-23T21:49:26.072" v="11671" actId="1076"/>
          <ac:picMkLst>
            <pc:docMk/>
            <pc:sldMk cId="3312025769" sldId="320"/>
            <ac:picMk id="4" creationId="{C563BE41-3391-4106-85A0-4BB525DC39CF}"/>
          </ac:picMkLst>
        </pc:picChg>
        <pc:picChg chg="add mod">
          <ac:chgData name="Tom Briggs" userId="5205c15661b0945c" providerId="LiveId" clId="{4C994773-6D14-47DC-AF85-D37CA4819691}" dt="2020-08-23T21:50:37.392" v="11675" actId="1076"/>
          <ac:picMkLst>
            <pc:docMk/>
            <pc:sldMk cId="3312025769" sldId="320"/>
            <ac:picMk id="5" creationId="{DE5FF5A9-1D31-4562-878A-F833E455B76B}"/>
          </ac:picMkLst>
        </pc:picChg>
      </pc:sldChg>
      <pc:sldChg chg="addSp delSp modSp add">
        <pc:chgData name="Tom Briggs" userId="5205c15661b0945c" providerId="LiveId" clId="{4C994773-6D14-47DC-AF85-D37CA4819691}" dt="2020-08-23T21:53:03.313" v="11802" actId="14100"/>
        <pc:sldMkLst>
          <pc:docMk/>
          <pc:sldMk cId="1236625799" sldId="321"/>
        </pc:sldMkLst>
        <pc:spChg chg="mod">
          <ac:chgData name="Tom Briggs" userId="5205c15661b0945c" providerId="LiveId" clId="{4C994773-6D14-47DC-AF85-D37CA4819691}" dt="2020-08-23T21:52:31.024" v="11797" actId="20577"/>
          <ac:spMkLst>
            <pc:docMk/>
            <pc:sldMk cId="1236625799" sldId="321"/>
            <ac:spMk id="2" creationId="{8E803C38-195B-4419-A03F-7464DC1B6995}"/>
          </ac:spMkLst>
        </pc:spChg>
        <pc:spChg chg="del">
          <ac:chgData name="Tom Briggs" userId="5205c15661b0945c" providerId="LiveId" clId="{4C994773-6D14-47DC-AF85-D37CA4819691}" dt="2020-08-23T21:52:50.964" v="11798"/>
          <ac:spMkLst>
            <pc:docMk/>
            <pc:sldMk cId="1236625799" sldId="321"/>
            <ac:spMk id="3" creationId="{F2D690CC-00A0-40F9-B1A5-61BBA74C8D7D}"/>
          </ac:spMkLst>
        </pc:spChg>
        <pc:picChg chg="add mod">
          <ac:chgData name="Tom Briggs" userId="5205c15661b0945c" providerId="LiveId" clId="{4C994773-6D14-47DC-AF85-D37CA4819691}" dt="2020-08-23T21:53:03.313" v="11802" actId="14100"/>
          <ac:picMkLst>
            <pc:docMk/>
            <pc:sldMk cId="1236625799" sldId="321"/>
            <ac:picMk id="4" creationId="{333DD90E-AD5D-40AA-9E37-C015F3886E4D}"/>
          </ac:picMkLst>
        </pc:picChg>
      </pc:sldChg>
      <pc:sldChg chg="modSp add del">
        <pc:chgData name="Tom Briggs" userId="5205c15661b0945c" providerId="LiveId" clId="{4C994773-6D14-47DC-AF85-D37CA4819691}" dt="2020-08-23T21:53:35.426" v="11805" actId="2696"/>
        <pc:sldMkLst>
          <pc:docMk/>
          <pc:sldMk cId="2520786338" sldId="322"/>
        </pc:sldMkLst>
        <pc:spChg chg="mod">
          <ac:chgData name="Tom Briggs" userId="5205c15661b0945c" providerId="LiveId" clId="{4C994773-6D14-47DC-AF85-D37CA4819691}" dt="2020-08-23T21:53:05.725" v="11804" actId="27636"/>
          <ac:spMkLst>
            <pc:docMk/>
            <pc:sldMk cId="2520786338" sldId="322"/>
            <ac:spMk id="2" creationId="{22DAF32F-83F1-43ED-9849-8FA0162AB4BD}"/>
          </ac:spMkLst>
        </pc:spChg>
      </pc:sldChg>
      <pc:sldChg chg="modSp add">
        <pc:chgData name="Tom Briggs" userId="5205c15661b0945c" providerId="LiveId" clId="{4C994773-6D14-47DC-AF85-D37CA4819691}" dt="2020-08-24T15:21:20.007" v="13603" actId="20577"/>
        <pc:sldMkLst>
          <pc:docMk/>
          <pc:sldMk cId="2778226053" sldId="322"/>
        </pc:sldMkLst>
        <pc:spChg chg="mod">
          <ac:chgData name="Tom Briggs" userId="5205c15661b0945c" providerId="LiveId" clId="{4C994773-6D14-47DC-AF85-D37CA4819691}" dt="2020-08-24T15:18:12.808" v="12799" actId="20577"/>
          <ac:spMkLst>
            <pc:docMk/>
            <pc:sldMk cId="2778226053" sldId="322"/>
            <ac:spMk id="2" creationId="{F036945D-9738-4236-A097-EA5ACABDA6A4}"/>
          </ac:spMkLst>
        </pc:spChg>
        <pc:spChg chg="mod">
          <ac:chgData name="Tom Briggs" userId="5205c15661b0945c" providerId="LiveId" clId="{4C994773-6D14-47DC-AF85-D37CA4819691}" dt="2020-08-24T15:21:20.007" v="13603" actId="20577"/>
          <ac:spMkLst>
            <pc:docMk/>
            <pc:sldMk cId="2778226053" sldId="322"/>
            <ac:spMk id="3" creationId="{94889513-2212-4E52-8800-5D01119ADA8E}"/>
          </ac:spMkLst>
        </pc:spChg>
      </pc:sldChg>
      <pc:sldChg chg="addSp modSp add">
        <pc:chgData name="Tom Briggs" userId="5205c15661b0945c" providerId="LiveId" clId="{4C994773-6D14-47DC-AF85-D37CA4819691}" dt="2020-08-24T15:26:40.812" v="14016" actId="1076"/>
        <pc:sldMkLst>
          <pc:docMk/>
          <pc:sldMk cId="135723501" sldId="323"/>
        </pc:sldMkLst>
        <pc:spChg chg="mod">
          <ac:chgData name="Tom Briggs" userId="5205c15661b0945c" providerId="LiveId" clId="{4C994773-6D14-47DC-AF85-D37CA4819691}" dt="2020-08-24T15:22:07.976" v="13662" actId="20577"/>
          <ac:spMkLst>
            <pc:docMk/>
            <pc:sldMk cId="135723501" sldId="323"/>
            <ac:spMk id="2" creationId="{B93EF3F2-CA21-45EB-9491-A757A52869B7}"/>
          </ac:spMkLst>
        </pc:spChg>
        <pc:spChg chg="mod">
          <ac:chgData name="Tom Briggs" userId="5205c15661b0945c" providerId="LiveId" clId="{4C994773-6D14-47DC-AF85-D37CA4819691}" dt="2020-08-24T15:25:48.400" v="14012" actId="20577"/>
          <ac:spMkLst>
            <pc:docMk/>
            <pc:sldMk cId="135723501" sldId="323"/>
            <ac:spMk id="3" creationId="{FC001EAB-9128-4D12-AC41-B0392EE4793B}"/>
          </ac:spMkLst>
        </pc:spChg>
        <pc:picChg chg="add mod">
          <ac:chgData name="Tom Briggs" userId="5205c15661b0945c" providerId="LiveId" clId="{4C994773-6D14-47DC-AF85-D37CA4819691}" dt="2020-08-24T15:26:40.812" v="14016" actId="1076"/>
          <ac:picMkLst>
            <pc:docMk/>
            <pc:sldMk cId="135723501" sldId="323"/>
            <ac:picMk id="4" creationId="{E9667BAD-428A-489D-ABEB-9AD7349BE4A8}"/>
          </ac:picMkLst>
        </pc:picChg>
      </pc:sldChg>
      <pc:sldChg chg="addSp delSp modSp add">
        <pc:chgData name="Tom Briggs" userId="5205c15661b0945c" providerId="LiveId" clId="{4C994773-6D14-47DC-AF85-D37CA4819691}" dt="2020-08-24T16:11:28.331" v="16084" actId="20577"/>
        <pc:sldMkLst>
          <pc:docMk/>
          <pc:sldMk cId="2497937969" sldId="324"/>
        </pc:sldMkLst>
        <pc:spChg chg="mod">
          <ac:chgData name="Tom Briggs" userId="5205c15661b0945c" providerId="LiveId" clId="{4C994773-6D14-47DC-AF85-D37CA4819691}" dt="2020-08-24T16:04:36.743" v="15045" actId="20577"/>
          <ac:spMkLst>
            <pc:docMk/>
            <pc:sldMk cId="2497937969" sldId="324"/>
            <ac:spMk id="2" creationId="{ED2F28BE-A1FE-49FC-BC8B-4A28DCF04F7C}"/>
          </ac:spMkLst>
        </pc:spChg>
        <pc:spChg chg="mod">
          <ac:chgData name="Tom Briggs" userId="5205c15661b0945c" providerId="LiveId" clId="{4C994773-6D14-47DC-AF85-D37CA4819691}" dt="2020-08-24T16:11:28.331" v="16084" actId="20577"/>
          <ac:spMkLst>
            <pc:docMk/>
            <pc:sldMk cId="2497937969" sldId="324"/>
            <ac:spMk id="3" creationId="{FD44B36D-2321-41FC-9C81-B433A6804C7D}"/>
          </ac:spMkLst>
        </pc:spChg>
        <pc:picChg chg="add del mod">
          <ac:chgData name="Tom Briggs" userId="5205c15661b0945c" providerId="LiveId" clId="{4C994773-6D14-47DC-AF85-D37CA4819691}" dt="2020-08-24T15:54:47.167" v="14168" actId="478"/>
          <ac:picMkLst>
            <pc:docMk/>
            <pc:sldMk cId="2497937969" sldId="324"/>
            <ac:picMk id="4" creationId="{442B2FFE-E552-471B-B1E4-4EE2BB2D5E47}"/>
          </ac:picMkLst>
        </pc:picChg>
        <pc:picChg chg="add del mod">
          <ac:chgData name="Tom Briggs" userId="5205c15661b0945c" providerId="LiveId" clId="{4C994773-6D14-47DC-AF85-D37CA4819691}" dt="2020-08-24T16:02:49.879" v="14859" actId="478"/>
          <ac:picMkLst>
            <pc:docMk/>
            <pc:sldMk cId="2497937969" sldId="324"/>
            <ac:picMk id="5" creationId="{AA138653-5801-4DD4-8215-C1446E642183}"/>
          </ac:picMkLst>
        </pc:picChg>
      </pc:sldChg>
      <pc:sldChg chg="modSp add">
        <pc:chgData name="Tom Briggs" userId="5205c15661b0945c" providerId="LiveId" clId="{4C994773-6D14-47DC-AF85-D37CA4819691}" dt="2020-08-24T16:18:32.550" v="17113" actId="20577"/>
        <pc:sldMkLst>
          <pc:docMk/>
          <pc:sldMk cId="683004801" sldId="325"/>
        </pc:sldMkLst>
        <pc:spChg chg="mod">
          <ac:chgData name="Tom Briggs" userId="5205c15661b0945c" providerId="LiveId" clId="{4C994773-6D14-47DC-AF85-D37CA4819691}" dt="2020-08-24T16:11:47.463" v="16114" actId="20577"/>
          <ac:spMkLst>
            <pc:docMk/>
            <pc:sldMk cId="683004801" sldId="325"/>
            <ac:spMk id="2" creationId="{C9235C96-9E1C-4E21-907F-280C313F47B3}"/>
          </ac:spMkLst>
        </pc:spChg>
        <pc:spChg chg="mod">
          <ac:chgData name="Tom Briggs" userId="5205c15661b0945c" providerId="LiveId" clId="{4C994773-6D14-47DC-AF85-D37CA4819691}" dt="2020-08-24T16:18:32.550" v="17113" actId="20577"/>
          <ac:spMkLst>
            <pc:docMk/>
            <pc:sldMk cId="683004801" sldId="325"/>
            <ac:spMk id="3" creationId="{7524778C-FA2C-4501-BB1F-5BCCAF0E7A73}"/>
          </ac:spMkLst>
        </pc:spChg>
      </pc:sldChg>
      <pc:sldChg chg="addSp delSp modSp add">
        <pc:chgData name="Tom Briggs" userId="5205c15661b0945c" providerId="LiveId" clId="{4C994773-6D14-47DC-AF85-D37CA4819691}" dt="2020-08-24T16:22:20.561" v="17473" actId="13822"/>
        <pc:sldMkLst>
          <pc:docMk/>
          <pc:sldMk cId="1351946865" sldId="326"/>
        </pc:sldMkLst>
        <pc:spChg chg="mod">
          <ac:chgData name="Tom Briggs" userId="5205c15661b0945c" providerId="LiveId" clId="{4C994773-6D14-47DC-AF85-D37CA4819691}" dt="2020-08-24T16:19:54.791" v="17139" actId="20577"/>
          <ac:spMkLst>
            <pc:docMk/>
            <pc:sldMk cId="1351946865" sldId="326"/>
            <ac:spMk id="2" creationId="{EE6DDB70-2D66-4A60-AAFE-67487B973F72}"/>
          </ac:spMkLst>
        </pc:spChg>
        <pc:spChg chg="del">
          <ac:chgData name="Tom Briggs" userId="5205c15661b0945c" providerId="LiveId" clId="{4C994773-6D14-47DC-AF85-D37CA4819691}" dt="2020-08-24T16:19:57.244" v="17140"/>
          <ac:spMkLst>
            <pc:docMk/>
            <pc:sldMk cId="1351946865" sldId="326"/>
            <ac:spMk id="3" creationId="{03144A0F-7EBB-4E95-8F1C-218225472C66}"/>
          </ac:spMkLst>
        </pc:spChg>
        <pc:spChg chg="add mod">
          <ac:chgData name="Tom Briggs" userId="5205c15661b0945c" providerId="LiveId" clId="{4C994773-6D14-47DC-AF85-D37CA4819691}" dt="2020-08-24T16:20:31.715" v="17257" actId="1076"/>
          <ac:spMkLst>
            <pc:docMk/>
            <pc:sldMk cId="1351946865" sldId="326"/>
            <ac:spMk id="5" creationId="{ACC2B9C9-6B2E-418E-8CAC-57D4961AFF6B}"/>
          </ac:spMkLst>
        </pc:spChg>
        <pc:spChg chg="add mod">
          <ac:chgData name="Tom Briggs" userId="5205c15661b0945c" providerId="LiveId" clId="{4C994773-6D14-47DC-AF85-D37CA4819691}" dt="2020-08-24T16:21:34.066" v="17395" actId="1076"/>
          <ac:spMkLst>
            <pc:docMk/>
            <pc:sldMk cId="1351946865" sldId="326"/>
            <ac:spMk id="7" creationId="{27C07312-DA7E-4300-88BD-8D8E1913C883}"/>
          </ac:spMkLst>
        </pc:spChg>
        <pc:spChg chg="add mod">
          <ac:chgData name="Tom Briggs" userId="5205c15661b0945c" providerId="LiveId" clId="{4C994773-6D14-47DC-AF85-D37CA4819691}" dt="2020-08-24T16:22:20.561" v="17473" actId="13822"/>
          <ac:spMkLst>
            <pc:docMk/>
            <pc:sldMk cId="1351946865" sldId="326"/>
            <ac:spMk id="8" creationId="{DFC813EF-8838-4CDD-BBC1-05A1CC2414E9}"/>
          </ac:spMkLst>
        </pc:spChg>
        <pc:picChg chg="add mod">
          <ac:chgData name="Tom Briggs" userId="5205c15661b0945c" providerId="LiveId" clId="{4C994773-6D14-47DC-AF85-D37CA4819691}" dt="2020-08-24T16:19:59.116" v="17141" actId="1076"/>
          <ac:picMkLst>
            <pc:docMk/>
            <pc:sldMk cId="1351946865" sldId="326"/>
            <ac:picMk id="4" creationId="{707A9270-5D96-4C7E-84AD-72E4D0C185F7}"/>
          </ac:picMkLst>
        </pc:picChg>
        <pc:picChg chg="add mod">
          <ac:chgData name="Tom Briggs" userId="5205c15661b0945c" providerId="LiveId" clId="{4C994773-6D14-47DC-AF85-D37CA4819691}" dt="2020-08-24T16:20:58.796" v="17259" actId="1076"/>
          <ac:picMkLst>
            <pc:docMk/>
            <pc:sldMk cId="1351946865" sldId="326"/>
            <ac:picMk id="6" creationId="{9B7CF1CF-E1CC-46E1-A50A-A83C21ADFB51}"/>
          </ac:picMkLst>
        </pc:picChg>
      </pc:sldChg>
      <pc:sldChg chg="addSp modSp add">
        <pc:chgData name="Tom Briggs" userId="5205c15661b0945c" providerId="LiveId" clId="{4C994773-6D14-47DC-AF85-D37CA4819691}" dt="2020-08-24T18:13:34.813" v="17949" actId="1076"/>
        <pc:sldMkLst>
          <pc:docMk/>
          <pc:sldMk cId="3586786465" sldId="327"/>
        </pc:sldMkLst>
        <pc:spChg chg="mod">
          <ac:chgData name="Tom Briggs" userId="5205c15661b0945c" providerId="LiveId" clId="{4C994773-6D14-47DC-AF85-D37CA4819691}" dt="2020-08-24T18:10:13.053" v="17531" actId="20577"/>
          <ac:spMkLst>
            <pc:docMk/>
            <pc:sldMk cId="3586786465" sldId="327"/>
            <ac:spMk id="2" creationId="{7B247484-CFEB-4540-9260-E9E30CE9606A}"/>
          </ac:spMkLst>
        </pc:spChg>
        <pc:spChg chg="mod">
          <ac:chgData name="Tom Briggs" userId="5205c15661b0945c" providerId="LiveId" clId="{4C994773-6D14-47DC-AF85-D37CA4819691}" dt="2020-08-24T18:12:43.525" v="17943" actId="20577"/>
          <ac:spMkLst>
            <pc:docMk/>
            <pc:sldMk cId="3586786465" sldId="327"/>
            <ac:spMk id="3" creationId="{A4676723-A587-4509-AEBD-94CC385CFB02}"/>
          </ac:spMkLst>
        </pc:spChg>
        <pc:picChg chg="add mod">
          <ac:chgData name="Tom Briggs" userId="5205c15661b0945c" providerId="LiveId" clId="{4C994773-6D14-47DC-AF85-D37CA4819691}" dt="2020-08-24T18:13:34.813" v="17949" actId="1076"/>
          <ac:picMkLst>
            <pc:docMk/>
            <pc:sldMk cId="3586786465" sldId="327"/>
            <ac:picMk id="4" creationId="{745225A0-C582-4935-807F-BB783086FDDC}"/>
          </ac:picMkLst>
        </pc:picChg>
      </pc:sldChg>
      <pc:sldChg chg="addSp delSp modSp add">
        <pc:chgData name="Tom Briggs" userId="5205c15661b0945c" providerId="LiveId" clId="{4C994773-6D14-47DC-AF85-D37CA4819691}" dt="2020-08-24T18:34:44.443" v="18844" actId="1076"/>
        <pc:sldMkLst>
          <pc:docMk/>
          <pc:sldMk cId="453701904" sldId="328"/>
        </pc:sldMkLst>
        <pc:spChg chg="mod">
          <ac:chgData name="Tom Briggs" userId="5205c15661b0945c" providerId="LiveId" clId="{4C994773-6D14-47DC-AF85-D37CA4819691}" dt="2020-08-24T18:14:29.637" v="17997" actId="20577"/>
          <ac:spMkLst>
            <pc:docMk/>
            <pc:sldMk cId="453701904" sldId="328"/>
            <ac:spMk id="2" creationId="{B01108F4-A95F-49DF-B249-B43F67FE8560}"/>
          </ac:spMkLst>
        </pc:spChg>
        <pc:spChg chg="mod">
          <ac:chgData name="Tom Briggs" userId="5205c15661b0945c" providerId="LiveId" clId="{4C994773-6D14-47DC-AF85-D37CA4819691}" dt="2020-08-24T18:17:03.837" v="18567" actId="20577"/>
          <ac:spMkLst>
            <pc:docMk/>
            <pc:sldMk cId="453701904" sldId="328"/>
            <ac:spMk id="3" creationId="{82301607-B1AC-43BB-8D29-DD3200E0057D}"/>
          </ac:spMkLst>
        </pc:spChg>
        <pc:spChg chg="add mod">
          <ac:chgData name="Tom Briggs" userId="5205c15661b0945c" providerId="LiveId" clId="{4C994773-6D14-47DC-AF85-D37CA4819691}" dt="2020-08-24T18:17:49.451" v="18631" actId="1076"/>
          <ac:spMkLst>
            <pc:docMk/>
            <pc:sldMk cId="453701904" sldId="328"/>
            <ac:spMk id="5" creationId="{A5523D33-0BB5-42C3-B4FF-CA75BFBE91F4}"/>
          </ac:spMkLst>
        </pc:spChg>
        <pc:picChg chg="add del mod">
          <ac:chgData name="Tom Briggs" userId="5205c15661b0945c" providerId="LiveId" clId="{4C994773-6D14-47DC-AF85-D37CA4819691}" dt="2020-08-24T18:34:35.420" v="18840" actId="478"/>
          <ac:picMkLst>
            <pc:docMk/>
            <pc:sldMk cId="453701904" sldId="328"/>
            <ac:picMk id="4" creationId="{41322D4C-7AA5-4BFC-976F-F3375587AF17}"/>
          </ac:picMkLst>
        </pc:picChg>
        <pc:picChg chg="add mod">
          <ac:chgData name="Tom Briggs" userId="5205c15661b0945c" providerId="LiveId" clId="{4C994773-6D14-47DC-AF85-D37CA4819691}" dt="2020-08-24T18:34:44.443" v="18844" actId="1076"/>
          <ac:picMkLst>
            <pc:docMk/>
            <pc:sldMk cId="453701904" sldId="328"/>
            <ac:picMk id="6" creationId="{448228C3-7BDB-486A-A92E-BAE8EE6ECD84}"/>
          </ac:picMkLst>
        </pc:picChg>
      </pc:sldChg>
      <pc:sldChg chg="addSp modSp add">
        <pc:chgData name="Tom Briggs" userId="5205c15661b0945c" providerId="LiveId" clId="{4C994773-6D14-47DC-AF85-D37CA4819691}" dt="2020-08-24T20:07:00.700" v="23595" actId="1076"/>
        <pc:sldMkLst>
          <pc:docMk/>
          <pc:sldMk cId="2911762086" sldId="329"/>
        </pc:sldMkLst>
        <pc:spChg chg="mod">
          <ac:chgData name="Tom Briggs" userId="5205c15661b0945c" providerId="LiveId" clId="{4C994773-6D14-47DC-AF85-D37CA4819691}" dt="2020-08-24T18:23:37.461" v="18685" actId="20577"/>
          <ac:spMkLst>
            <pc:docMk/>
            <pc:sldMk cId="2911762086" sldId="329"/>
            <ac:spMk id="2" creationId="{91B7ABE1-4041-43F5-87DA-CAC79E857AC1}"/>
          </ac:spMkLst>
        </pc:spChg>
        <pc:spChg chg="mod">
          <ac:chgData name="Tom Briggs" userId="5205c15661b0945c" providerId="LiveId" clId="{4C994773-6D14-47DC-AF85-D37CA4819691}" dt="2020-08-24T20:06:57.771" v="23594" actId="20577"/>
          <ac:spMkLst>
            <pc:docMk/>
            <pc:sldMk cId="2911762086" sldId="329"/>
            <ac:spMk id="3" creationId="{78BEF306-C9EB-4D10-8CC6-BAFEE4D43F11}"/>
          </ac:spMkLst>
        </pc:spChg>
        <pc:picChg chg="add mod">
          <ac:chgData name="Tom Briggs" userId="5205c15661b0945c" providerId="LiveId" clId="{4C994773-6D14-47DC-AF85-D37CA4819691}" dt="2020-08-24T20:07:00.700" v="23595" actId="1076"/>
          <ac:picMkLst>
            <pc:docMk/>
            <pc:sldMk cId="2911762086" sldId="329"/>
            <ac:picMk id="4" creationId="{1CAD4D3E-54DA-4DAD-8F63-6CDAA1C5BF37}"/>
          </ac:picMkLst>
        </pc:picChg>
      </pc:sldChg>
      <pc:sldChg chg="modSp add del">
        <pc:chgData name="Tom Briggs" userId="5205c15661b0945c" providerId="LiveId" clId="{4C994773-6D14-47DC-AF85-D37CA4819691}" dt="2020-08-24T18:59:05.761" v="19864" actId="2696"/>
        <pc:sldMkLst>
          <pc:docMk/>
          <pc:sldMk cId="376122137" sldId="330"/>
        </pc:sldMkLst>
        <pc:spChg chg="mod">
          <ac:chgData name="Tom Briggs" userId="5205c15661b0945c" providerId="LiveId" clId="{4C994773-6D14-47DC-AF85-D37CA4819691}" dt="2020-08-24T18:38:53.394" v="18850" actId="27636"/>
          <ac:spMkLst>
            <pc:docMk/>
            <pc:sldMk cId="376122137" sldId="330"/>
            <ac:spMk id="2" creationId="{2103A96D-FD81-48D9-B84D-3582D629B256}"/>
          </ac:spMkLst>
        </pc:spChg>
      </pc:sldChg>
      <pc:sldChg chg="modSp add del">
        <pc:chgData name="Tom Briggs" userId="5205c15661b0945c" providerId="LiveId" clId="{4C994773-6D14-47DC-AF85-D37CA4819691}" dt="2020-08-24T18:38:47.495" v="18848"/>
        <pc:sldMkLst>
          <pc:docMk/>
          <pc:sldMk cId="1669755527" sldId="330"/>
        </pc:sldMkLst>
        <pc:spChg chg="mod">
          <ac:chgData name="Tom Briggs" userId="5205c15661b0945c" providerId="LiveId" clId="{4C994773-6D14-47DC-AF85-D37CA4819691}" dt="2020-08-24T18:38:47.495" v="18848"/>
          <ac:spMkLst>
            <pc:docMk/>
            <pc:sldMk cId="1669755527" sldId="330"/>
            <ac:spMk id="2" creationId="{7040E3A0-1F9F-4627-96DA-6C83E94CDC28}"/>
          </ac:spMkLst>
        </pc:spChg>
      </pc:sldChg>
      <pc:sldChg chg="addSp delSp modSp add">
        <pc:chgData name="Tom Briggs" userId="5205c15661b0945c" providerId="LiveId" clId="{4C994773-6D14-47DC-AF85-D37CA4819691}" dt="2020-08-24T20:11:33.591" v="23682" actId="13822"/>
        <pc:sldMkLst>
          <pc:docMk/>
          <pc:sldMk cId="1187194335" sldId="331"/>
        </pc:sldMkLst>
        <pc:spChg chg="add del mod">
          <ac:chgData name="Tom Briggs" userId="5205c15661b0945c" providerId="LiveId" clId="{4C994773-6D14-47DC-AF85-D37CA4819691}" dt="2020-08-24T19:15:54.822" v="20321" actId="478"/>
          <ac:spMkLst>
            <pc:docMk/>
            <pc:sldMk cId="1187194335" sldId="331"/>
            <ac:spMk id="3" creationId="{40E02C53-B335-4880-85FE-064DDFB90684}"/>
          </ac:spMkLst>
        </pc:spChg>
        <pc:spChg chg="add del mod">
          <ac:chgData name="Tom Briggs" userId="5205c15661b0945c" providerId="LiveId" clId="{4C994773-6D14-47DC-AF85-D37CA4819691}" dt="2020-08-24T19:02:14.540" v="20202" actId="478"/>
          <ac:spMkLst>
            <pc:docMk/>
            <pc:sldMk cId="1187194335" sldId="331"/>
            <ac:spMk id="11" creationId="{60DDABE0-6F56-4996-932B-18F361A5CFA6}"/>
          </ac:spMkLst>
        </pc:spChg>
        <pc:spChg chg="add del mod">
          <ac:chgData name="Tom Briggs" userId="5205c15661b0945c" providerId="LiveId" clId="{4C994773-6D14-47DC-AF85-D37CA4819691}" dt="2020-08-24T19:15:58.475" v="20324" actId="478"/>
          <ac:spMkLst>
            <pc:docMk/>
            <pc:sldMk cId="1187194335" sldId="331"/>
            <ac:spMk id="12" creationId="{CBE2AB53-73EB-4575-A3DA-C28613FB305A}"/>
          </ac:spMkLst>
        </pc:spChg>
        <pc:spChg chg="add del mod">
          <ac:chgData name="Tom Briggs" userId="5205c15661b0945c" providerId="LiveId" clId="{4C994773-6D14-47DC-AF85-D37CA4819691}" dt="2020-08-24T19:15:57.075" v="20323" actId="478"/>
          <ac:spMkLst>
            <pc:docMk/>
            <pc:sldMk cId="1187194335" sldId="331"/>
            <ac:spMk id="13" creationId="{03352CA8-0ABE-47AD-87CF-0CF7254197B7}"/>
          </ac:spMkLst>
        </pc:spChg>
        <pc:spChg chg="add mod">
          <ac:chgData name="Tom Briggs" userId="5205c15661b0945c" providerId="LiveId" clId="{4C994773-6D14-47DC-AF85-D37CA4819691}" dt="2020-08-24T20:09:55.038" v="23597" actId="20577"/>
          <ac:spMkLst>
            <pc:docMk/>
            <pc:sldMk cId="1187194335" sldId="331"/>
            <ac:spMk id="14" creationId="{9AEFCD39-CE49-4B8F-A3E6-D294C34A393F}"/>
          </ac:spMkLst>
        </pc:spChg>
        <pc:spChg chg="add mod">
          <ac:chgData name="Tom Briggs" userId="5205c15661b0945c" providerId="LiveId" clId="{4C994773-6D14-47DC-AF85-D37CA4819691}" dt="2020-08-24T20:11:33.591" v="23682" actId="13822"/>
          <ac:spMkLst>
            <pc:docMk/>
            <pc:sldMk cId="1187194335" sldId="331"/>
            <ac:spMk id="16" creationId="{071EA484-D607-4166-944B-388AA656AF84}"/>
          </ac:spMkLst>
        </pc:spChg>
        <pc:picChg chg="del mod">
          <ac:chgData name="Tom Briggs" userId="5205c15661b0945c" providerId="LiveId" clId="{4C994773-6D14-47DC-AF85-D37CA4819691}" dt="2020-08-24T19:02:09.838" v="20199" actId="478"/>
          <ac:picMkLst>
            <pc:docMk/>
            <pc:sldMk cId="1187194335" sldId="331"/>
            <ac:picMk id="4" creationId="{00000000-0000-0000-0000-000000000000}"/>
          </ac:picMkLst>
        </pc:picChg>
        <pc:picChg chg="del mod">
          <ac:chgData name="Tom Briggs" userId="5205c15661b0945c" providerId="LiveId" clId="{4C994773-6D14-47DC-AF85-D37CA4819691}" dt="2020-08-24T19:02:10.571" v="20200" actId="478"/>
          <ac:picMkLst>
            <pc:docMk/>
            <pc:sldMk cId="1187194335" sldId="331"/>
            <ac:picMk id="5" creationId="{00000000-0000-0000-0000-000000000000}"/>
          </ac:picMkLst>
        </pc:picChg>
        <pc:picChg chg="del mod">
          <ac:chgData name="Tom Briggs" userId="5205c15661b0945c" providerId="LiveId" clId="{4C994773-6D14-47DC-AF85-D37CA4819691}" dt="2020-08-24T19:02:11.236" v="20201" actId="478"/>
          <ac:picMkLst>
            <pc:docMk/>
            <pc:sldMk cId="1187194335" sldId="331"/>
            <ac:picMk id="6" creationId="{00000000-0000-0000-0000-000000000000}"/>
          </ac:picMkLst>
        </pc:picChg>
        <pc:picChg chg="add del mod">
          <ac:chgData name="Tom Briggs" userId="5205c15661b0945c" providerId="LiveId" clId="{4C994773-6D14-47DC-AF85-D37CA4819691}" dt="2020-08-24T19:44:21.084" v="22560" actId="478"/>
          <ac:picMkLst>
            <pc:docMk/>
            <pc:sldMk cId="1187194335" sldId="331"/>
            <ac:picMk id="15" creationId="{CAEA9AFE-1889-44E4-900A-93A696E31D5F}"/>
          </ac:picMkLst>
        </pc:picChg>
      </pc:sldChg>
      <pc:sldChg chg="modSp add del">
        <pc:chgData name="Tom Briggs" userId="5205c15661b0945c" providerId="LiveId" clId="{4C994773-6D14-47DC-AF85-D37CA4819691}" dt="2020-08-24T20:06:23.807" v="23587" actId="2696"/>
        <pc:sldMkLst>
          <pc:docMk/>
          <pc:sldMk cId="855280438" sldId="332"/>
        </pc:sldMkLst>
        <pc:spChg chg="mod">
          <ac:chgData name="Tom Briggs" userId="5205c15661b0945c" providerId="LiveId" clId="{4C994773-6D14-47DC-AF85-D37CA4819691}" dt="2020-08-24T19:35:40.451" v="21890" actId="20577"/>
          <ac:spMkLst>
            <pc:docMk/>
            <pc:sldMk cId="855280438" sldId="332"/>
            <ac:spMk id="2" creationId="{25D207A9-B61C-4077-881C-FEEE573A5C9B}"/>
          </ac:spMkLst>
        </pc:spChg>
      </pc:sldChg>
      <pc:sldChg chg="addSp modSp add">
        <pc:chgData name="Tom Briggs" userId="5205c15661b0945c" providerId="LiveId" clId="{4C994773-6D14-47DC-AF85-D37CA4819691}" dt="2020-08-24T20:13:23.122" v="23968" actId="20577"/>
        <pc:sldMkLst>
          <pc:docMk/>
          <pc:sldMk cId="2844015463" sldId="332"/>
        </pc:sldMkLst>
        <pc:spChg chg="mod">
          <ac:chgData name="Tom Briggs" userId="5205c15661b0945c" providerId="LiveId" clId="{4C994773-6D14-47DC-AF85-D37CA4819691}" dt="2020-08-24T20:11:59.427" v="23734" actId="20577"/>
          <ac:spMkLst>
            <pc:docMk/>
            <pc:sldMk cId="2844015463" sldId="332"/>
            <ac:spMk id="2" creationId="{36C716E0-B414-45C4-93F5-7F9F82B0F2F0}"/>
          </ac:spMkLst>
        </pc:spChg>
        <pc:spChg chg="mod">
          <ac:chgData name="Tom Briggs" userId="5205c15661b0945c" providerId="LiveId" clId="{4C994773-6D14-47DC-AF85-D37CA4819691}" dt="2020-08-24T20:13:23.122" v="23968" actId="20577"/>
          <ac:spMkLst>
            <pc:docMk/>
            <pc:sldMk cId="2844015463" sldId="332"/>
            <ac:spMk id="3" creationId="{65132AEC-E9AD-402F-8863-94DFDD2A105D}"/>
          </ac:spMkLst>
        </pc:spChg>
        <pc:picChg chg="add mod">
          <ac:chgData name="Tom Briggs" userId="5205c15661b0945c" providerId="LiveId" clId="{4C994773-6D14-47DC-AF85-D37CA4819691}" dt="2020-08-24T20:13:02.786" v="23907" actId="1076"/>
          <ac:picMkLst>
            <pc:docMk/>
            <pc:sldMk cId="2844015463" sldId="332"/>
            <ac:picMk id="4" creationId="{84044B6E-F23D-4D6F-B500-80A9026493DA}"/>
          </ac:picMkLst>
        </pc:picChg>
      </pc:sldChg>
      <pc:sldChg chg="modSp add">
        <pc:chgData name="Tom Briggs" userId="5205c15661b0945c" providerId="LiveId" clId="{4C994773-6D14-47DC-AF85-D37CA4819691}" dt="2020-08-24T20:16:18.627" v="24644" actId="20577"/>
        <pc:sldMkLst>
          <pc:docMk/>
          <pc:sldMk cId="1388091703" sldId="333"/>
        </pc:sldMkLst>
        <pc:spChg chg="mod">
          <ac:chgData name="Tom Briggs" userId="5205c15661b0945c" providerId="LiveId" clId="{4C994773-6D14-47DC-AF85-D37CA4819691}" dt="2020-08-24T20:13:33.851" v="24002" actId="20577"/>
          <ac:spMkLst>
            <pc:docMk/>
            <pc:sldMk cId="1388091703" sldId="333"/>
            <ac:spMk id="2" creationId="{C56A0372-3E3F-49BE-BD4A-CDC3ED4AD216}"/>
          </ac:spMkLst>
        </pc:spChg>
        <pc:spChg chg="mod">
          <ac:chgData name="Tom Briggs" userId="5205c15661b0945c" providerId="LiveId" clId="{4C994773-6D14-47DC-AF85-D37CA4819691}" dt="2020-08-24T20:16:18.627" v="24644" actId="20577"/>
          <ac:spMkLst>
            <pc:docMk/>
            <pc:sldMk cId="1388091703" sldId="333"/>
            <ac:spMk id="3" creationId="{2A52A5A4-3847-4A3B-A464-A5A83C704EDE}"/>
          </ac:spMkLst>
        </pc:spChg>
      </pc:sldChg>
      <pc:sldChg chg="addSp modSp add">
        <pc:chgData name="Tom Briggs" userId="5205c15661b0945c" providerId="LiveId" clId="{4C994773-6D14-47DC-AF85-D37CA4819691}" dt="2020-08-24T20:20:31.931" v="24999" actId="20577"/>
        <pc:sldMkLst>
          <pc:docMk/>
          <pc:sldMk cId="1597411321" sldId="334"/>
        </pc:sldMkLst>
        <pc:spChg chg="mod">
          <ac:chgData name="Tom Briggs" userId="5205c15661b0945c" providerId="LiveId" clId="{4C994773-6D14-47DC-AF85-D37CA4819691}" dt="2020-08-24T20:16:44.611" v="24729" actId="6549"/>
          <ac:spMkLst>
            <pc:docMk/>
            <pc:sldMk cId="1597411321" sldId="334"/>
            <ac:spMk id="2" creationId="{977588AF-003D-43B8-BD07-9E9EC1760AA3}"/>
          </ac:spMkLst>
        </pc:spChg>
        <pc:spChg chg="mod">
          <ac:chgData name="Tom Briggs" userId="5205c15661b0945c" providerId="LiveId" clId="{4C994773-6D14-47DC-AF85-D37CA4819691}" dt="2020-08-24T20:18:09.793" v="24817" actId="14100"/>
          <ac:spMkLst>
            <pc:docMk/>
            <pc:sldMk cId="1597411321" sldId="334"/>
            <ac:spMk id="3" creationId="{64532F69-9F6E-4ABB-853F-AD9DB1AA65BC}"/>
          </ac:spMkLst>
        </pc:spChg>
        <pc:spChg chg="add mod">
          <ac:chgData name="Tom Briggs" userId="5205c15661b0945c" providerId="LiveId" clId="{4C994773-6D14-47DC-AF85-D37CA4819691}" dt="2020-08-24T20:20:31.931" v="24999" actId="20577"/>
          <ac:spMkLst>
            <pc:docMk/>
            <pc:sldMk cId="1597411321" sldId="334"/>
            <ac:spMk id="6" creationId="{2F32BFE5-C768-4916-8D5C-C0D99CD47228}"/>
          </ac:spMkLst>
        </pc:spChg>
        <pc:picChg chg="add mod">
          <ac:chgData name="Tom Briggs" userId="5205c15661b0945c" providerId="LiveId" clId="{4C994773-6D14-47DC-AF85-D37CA4819691}" dt="2020-08-24T20:18:12.222" v="24818" actId="1076"/>
          <ac:picMkLst>
            <pc:docMk/>
            <pc:sldMk cId="1597411321" sldId="334"/>
            <ac:picMk id="4" creationId="{8639C134-C6E1-4129-B50D-DD0C93D39AFA}"/>
          </ac:picMkLst>
        </pc:picChg>
        <pc:picChg chg="add mod">
          <ac:chgData name="Tom Briggs" userId="5205c15661b0945c" providerId="LiveId" clId="{4C994773-6D14-47DC-AF85-D37CA4819691}" dt="2020-08-24T20:18:25.702" v="24822" actId="1076"/>
          <ac:picMkLst>
            <pc:docMk/>
            <pc:sldMk cId="1597411321" sldId="334"/>
            <ac:picMk id="5" creationId="{046776B9-F32D-43EC-8DFD-1858FD8E6938}"/>
          </ac:picMkLst>
        </pc:picChg>
      </pc:sldChg>
      <pc:sldChg chg="modSp add">
        <pc:chgData name="Tom Briggs" userId="5205c15661b0945c" providerId="LiveId" clId="{4C994773-6D14-47DC-AF85-D37CA4819691}" dt="2020-08-24T20:24:10.526" v="25740" actId="20577"/>
        <pc:sldMkLst>
          <pc:docMk/>
          <pc:sldMk cId="3223268924" sldId="335"/>
        </pc:sldMkLst>
        <pc:spChg chg="mod">
          <ac:chgData name="Tom Briggs" userId="5205c15661b0945c" providerId="LiveId" clId="{4C994773-6D14-47DC-AF85-D37CA4819691}" dt="2020-08-24T20:20:51.562" v="25033" actId="20577"/>
          <ac:spMkLst>
            <pc:docMk/>
            <pc:sldMk cId="3223268924" sldId="335"/>
            <ac:spMk id="2" creationId="{CC11AA81-1311-4032-90CA-AF52431849B6}"/>
          </ac:spMkLst>
        </pc:spChg>
        <pc:spChg chg="mod">
          <ac:chgData name="Tom Briggs" userId="5205c15661b0945c" providerId="LiveId" clId="{4C994773-6D14-47DC-AF85-D37CA4819691}" dt="2020-08-24T20:24:10.526" v="25740" actId="20577"/>
          <ac:spMkLst>
            <pc:docMk/>
            <pc:sldMk cId="3223268924" sldId="335"/>
            <ac:spMk id="3" creationId="{BA9A21DA-A8DB-4803-8130-242590DBF97B}"/>
          </ac:spMkLst>
        </pc:spChg>
      </pc:sldChg>
      <pc:sldChg chg="modSp add">
        <pc:chgData name="Tom Briggs" userId="5205c15661b0945c" providerId="LiveId" clId="{4C994773-6D14-47DC-AF85-D37CA4819691}" dt="2020-08-24T20:26:26.450" v="26256" actId="20577"/>
        <pc:sldMkLst>
          <pc:docMk/>
          <pc:sldMk cId="2331146183" sldId="336"/>
        </pc:sldMkLst>
        <pc:spChg chg="mod">
          <ac:chgData name="Tom Briggs" userId="5205c15661b0945c" providerId="LiveId" clId="{4C994773-6D14-47DC-AF85-D37CA4819691}" dt="2020-08-24T20:24:27.242" v="25764" actId="20577"/>
          <ac:spMkLst>
            <pc:docMk/>
            <pc:sldMk cId="2331146183" sldId="336"/>
            <ac:spMk id="2" creationId="{A76721E8-84D8-4167-B01D-B8FF95E9F9E7}"/>
          </ac:spMkLst>
        </pc:spChg>
        <pc:spChg chg="mod">
          <ac:chgData name="Tom Briggs" userId="5205c15661b0945c" providerId="LiveId" clId="{4C994773-6D14-47DC-AF85-D37CA4819691}" dt="2020-08-24T20:26:26.450" v="26256" actId="20577"/>
          <ac:spMkLst>
            <pc:docMk/>
            <pc:sldMk cId="2331146183" sldId="336"/>
            <ac:spMk id="3" creationId="{BF7456AC-B6AD-4A73-8B5B-92B9D1BB8921}"/>
          </ac:spMkLst>
        </pc:spChg>
      </pc:sldChg>
      <pc:sldChg chg="modSp add">
        <pc:chgData name="Tom Briggs" userId="5205c15661b0945c" providerId="LiveId" clId="{4C994773-6D14-47DC-AF85-D37CA4819691}" dt="2020-08-24T20:30:15.386" v="26912" actId="5793"/>
        <pc:sldMkLst>
          <pc:docMk/>
          <pc:sldMk cId="1367606301" sldId="337"/>
        </pc:sldMkLst>
        <pc:spChg chg="mod">
          <ac:chgData name="Tom Briggs" userId="5205c15661b0945c" providerId="LiveId" clId="{4C994773-6D14-47DC-AF85-D37CA4819691}" dt="2020-08-24T20:26:52.874" v="26279" actId="20577"/>
          <ac:spMkLst>
            <pc:docMk/>
            <pc:sldMk cId="1367606301" sldId="337"/>
            <ac:spMk id="2" creationId="{DFCDA962-BA2F-4485-AC27-714A7AC947A5}"/>
          </ac:spMkLst>
        </pc:spChg>
        <pc:spChg chg="mod">
          <ac:chgData name="Tom Briggs" userId="5205c15661b0945c" providerId="LiveId" clId="{4C994773-6D14-47DC-AF85-D37CA4819691}" dt="2020-08-24T20:30:15.386" v="26912" actId="5793"/>
          <ac:spMkLst>
            <pc:docMk/>
            <pc:sldMk cId="1367606301" sldId="337"/>
            <ac:spMk id="3" creationId="{0D787C90-6739-42FC-80FC-6B2843038BD7}"/>
          </ac:spMkLst>
        </pc:spChg>
      </pc:sldChg>
      <pc:sldChg chg="modSp add">
        <pc:chgData name="Tom Briggs" userId="5205c15661b0945c" providerId="LiveId" clId="{4C994773-6D14-47DC-AF85-D37CA4819691}" dt="2020-08-24T20:34:07.330" v="27532" actId="20577"/>
        <pc:sldMkLst>
          <pc:docMk/>
          <pc:sldMk cId="689667830" sldId="338"/>
        </pc:sldMkLst>
        <pc:spChg chg="mod">
          <ac:chgData name="Tom Briggs" userId="5205c15661b0945c" providerId="LiveId" clId="{4C994773-6D14-47DC-AF85-D37CA4819691}" dt="2020-08-24T20:31:06.106" v="27001" actId="20577"/>
          <ac:spMkLst>
            <pc:docMk/>
            <pc:sldMk cId="689667830" sldId="338"/>
            <ac:spMk id="2" creationId="{2D71FA3B-651E-4BFA-8463-65D4026A5042}"/>
          </ac:spMkLst>
        </pc:spChg>
        <pc:spChg chg="mod">
          <ac:chgData name="Tom Briggs" userId="5205c15661b0945c" providerId="LiveId" clId="{4C994773-6D14-47DC-AF85-D37CA4819691}" dt="2020-08-24T20:34:07.330" v="27532" actId="20577"/>
          <ac:spMkLst>
            <pc:docMk/>
            <pc:sldMk cId="689667830" sldId="338"/>
            <ac:spMk id="3" creationId="{290BFD48-0F6D-4C21-8FF3-D6B3CF38B68D}"/>
          </ac:spMkLst>
        </pc:spChg>
      </pc:sldChg>
      <pc:sldChg chg="modSp add">
        <pc:chgData name="Tom Briggs" userId="5205c15661b0945c" providerId="LiveId" clId="{4C994773-6D14-47DC-AF85-D37CA4819691}" dt="2020-08-24T20:39:07.546" v="28424" actId="20577"/>
        <pc:sldMkLst>
          <pc:docMk/>
          <pc:sldMk cId="664187521" sldId="339"/>
        </pc:sldMkLst>
        <pc:spChg chg="mod">
          <ac:chgData name="Tom Briggs" userId="5205c15661b0945c" providerId="LiveId" clId="{4C994773-6D14-47DC-AF85-D37CA4819691}" dt="2020-08-24T20:34:28.329" v="27604" actId="20577"/>
          <ac:spMkLst>
            <pc:docMk/>
            <pc:sldMk cId="664187521" sldId="339"/>
            <ac:spMk id="2" creationId="{42B79EAA-00C5-444E-BA4A-E4041620F395}"/>
          </ac:spMkLst>
        </pc:spChg>
        <pc:spChg chg="mod">
          <ac:chgData name="Tom Briggs" userId="5205c15661b0945c" providerId="LiveId" clId="{4C994773-6D14-47DC-AF85-D37CA4819691}" dt="2020-08-24T20:39:07.546" v="28424" actId="20577"/>
          <ac:spMkLst>
            <pc:docMk/>
            <pc:sldMk cId="664187521" sldId="339"/>
            <ac:spMk id="3" creationId="{C45D8825-1BBA-4860-A0A2-D4D61550AA87}"/>
          </ac:spMkLst>
        </pc:spChg>
      </pc:sldChg>
      <pc:sldChg chg="modSp add">
        <pc:chgData name="Tom Briggs" userId="5205c15661b0945c" providerId="LiveId" clId="{4C994773-6D14-47DC-AF85-D37CA4819691}" dt="2020-08-24T20:42:33.172" v="29002" actId="20577"/>
        <pc:sldMkLst>
          <pc:docMk/>
          <pc:sldMk cId="2759459719" sldId="340"/>
        </pc:sldMkLst>
        <pc:spChg chg="mod">
          <ac:chgData name="Tom Briggs" userId="5205c15661b0945c" providerId="LiveId" clId="{4C994773-6D14-47DC-AF85-D37CA4819691}" dt="2020-08-24T20:39:34.898" v="28460" actId="20577"/>
          <ac:spMkLst>
            <pc:docMk/>
            <pc:sldMk cId="2759459719" sldId="340"/>
            <ac:spMk id="2" creationId="{924C59A0-09DA-44AF-8086-614D8FAA9CDF}"/>
          </ac:spMkLst>
        </pc:spChg>
        <pc:spChg chg="mod">
          <ac:chgData name="Tom Briggs" userId="5205c15661b0945c" providerId="LiveId" clId="{4C994773-6D14-47DC-AF85-D37CA4819691}" dt="2020-08-24T20:42:33.172" v="29002" actId="20577"/>
          <ac:spMkLst>
            <pc:docMk/>
            <pc:sldMk cId="2759459719" sldId="340"/>
            <ac:spMk id="3" creationId="{EF55B767-E198-4272-81FF-0D2628AE97FD}"/>
          </ac:spMkLst>
        </pc:spChg>
      </pc:sldChg>
      <pc:sldChg chg="modSp add">
        <pc:chgData name="Tom Briggs" userId="5205c15661b0945c" providerId="LiveId" clId="{4C994773-6D14-47DC-AF85-D37CA4819691}" dt="2020-08-24T20:45:13.706" v="29357" actId="20577"/>
        <pc:sldMkLst>
          <pc:docMk/>
          <pc:sldMk cId="1649833027" sldId="341"/>
        </pc:sldMkLst>
        <pc:spChg chg="mod">
          <ac:chgData name="Tom Briggs" userId="5205c15661b0945c" providerId="LiveId" clId="{4C994773-6D14-47DC-AF85-D37CA4819691}" dt="2020-08-24T20:42:57.498" v="29019" actId="20577"/>
          <ac:spMkLst>
            <pc:docMk/>
            <pc:sldMk cId="1649833027" sldId="341"/>
            <ac:spMk id="2" creationId="{22E996B2-F381-4BED-8E0D-D4E51EF61FD7}"/>
          </ac:spMkLst>
        </pc:spChg>
        <pc:spChg chg="mod">
          <ac:chgData name="Tom Briggs" userId="5205c15661b0945c" providerId="LiveId" clId="{4C994773-6D14-47DC-AF85-D37CA4819691}" dt="2020-08-24T20:45:13.706" v="29357" actId="20577"/>
          <ac:spMkLst>
            <pc:docMk/>
            <pc:sldMk cId="1649833027" sldId="341"/>
            <ac:spMk id="3" creationId="{45C69326-2A16-46E8-9342-F53F095A6B8A}"/>
          </ac:spMkLst>
        </pc:spChg>
      </pc:sldChg>
      <pc:sldChg chg="addSp delSp modSp add">
        <pc:chgData name="Tom Briggs" userId="5205c15661b0945c" providerId="LiveId" clId="{4C994773-6D14-47DC-AF85-D37CA4819691}" dt="2020-08-24T20:46:59.366" v="29365" actId="1076"/>
        <pc:sldMkLst>
          <pc:docMk/>
          <pc:sldMk cId="2785532713" sldId="342"/>
        </pc:sldMkLst>
        <pc:spChg chg="del mod">
          <ac:chgData name="Tom Briggs" userId="5205c15661b0945c" providerId="LiveId" clId="{4C994773-6D14-47DC-AF85-D37CA4819691}" dt="2020-08-24T20:45:36.816" v="29361"/>
          <ac:spMkLst>
            <pc:docMk/>
            <pc:sldMk cId="2785532713" sldId="342"/>
            <ac:spMk id="2" creationId="{810C5D6E-D8AF-4F07-977E-B50906D69713}"/>
          </ac:spMkLst>
        </pc:spChg>
        <pc:spChg chg="del">
          <ac:chgData name="Tom Briggs" userId="5205c15661b0945c" providerId="LiveId" clId="{4C994773-6D14-47DC-AF85-D37CA4819691}" dt="2020-08-24T20:45:36.816" v="29361"/>
          <ac:spMkLst>
            <pc:docMk/>
            <pc:sldMk cId="2785532713" sldId="342"/>
            <ac:spMk id="3" creationId="{10FDBC4F-A87F-45D8-B8E1-7E446E879A7F}"/>
          </ac:spMkLst>
        </pc:spChg>
        <pc:picChg chg="add mod">
          <ac:chgData name="Tom Briggs" userId="5205c15661b0945c" providerId="LiveId" clId="{4C994773-6D14-47DC-AF85-D37CA4819691}" dt="2020-08-24T20:46:59.366" v="29365" actId="1076"/>
          <ac:picMkLst>
            <pc:docMk/>
            <pc:sldMk cId="2785532713" sldId="342"/>
            <ac:picMk id="4" creationId="{FE108AA8-4390-447E-ACF4-101338B755F1}"/>
          </ac:picMkLst>
        </pc:picChg>
      </pc:sldChg>
      <pc:sldChg chg="addSp modSp add">
        <pc:chgData name="Tom Briggs" userId="5205c15661b0945c" providerId="LiveId" clId="{4C994773-6D14-47DC-AF85-D37CA4819691}" dt="2020-08-24T20:48:42.914" v="29771" actId="20577"/>
        <pc:sldMkLst>
          <pc:docMk/>
          <pc:sldMk cId="1804096853" sldId="343"/>
        </pc:sldMkLst>
        <pc:spChg chg="add mod">
          <ac:chgData name="Tom Briggs" userId="5205c15661b0945c" providerId="LiveId" clId="{4C994773-6D14-47DC-AF85-D37CA4819691}" dt="2020-08-24T20:47:10.842" v="29410" actId="20577"/>
          <ac:spMkLst>
            <pc:docMk/>
            <pc:sldMk cId="1804096853" sldId="343"/>
            <ac:spMk id="2" creationId="{0113ABBE-87A4-4D59-875A-32CF4C20369B}"/>
          </ac:spMkLst>
        </pc:spChg>
        <pc:spChg chg="add mod">
          <ac:chgData name="Tom Briggs" userId="5205c15661b0945c" providerId="LiveId" clId="{4C994773-6D14-47DC-AF85-D37CA4819691}" dt="2020-08-24T20:48:42.914" v="29771" actId="20577"/>
          <ac:spMkLst>
            <pc:docMk/>
            <pc:sldMk cId="1804096853" sldId="343"/>
            <ac:spMk id="3" creationId="{67C9B30C-168E-48DE-A551-044B0A1E5F21}"/>
          </ac:spMkLst>
        </pc:spChg>
      </pc:sldChg>
    </pc:docChg>
  </pc:docChgLst>
  <pc:docChgLst>
    <pc:chgData name="Tom Briggs" userId="5205c15661b0945c" providerId="LiveId" clId="{CEE5758F-00AB-4C57-A823-5F05D0D7EE4F}"/>
    <pc:docChg chg="undo custSel addSld delSld modSld addSection delSection modSection">
      <pc:chgData name="Tom Briggs" userId="5205c15661b0945c" providerId="LiveId" clId="{CEE5758F-00AB-4C57-A823-5F05D0D7EE4F}" dt="2020-08-22T15:46:33.937" v="238" actId="680"/>
      <pc:docMkLst>
        <pc:docMk/>
      </pc:docMkLst>
      <pc:sldChg chg="addSp delSp modSp mod setBg">
        <pc:chgData name="Tom Briggs" userId="5205c15661b0945c" providerId="LiveId" clId="{CEE5758F-00AB-4C57-A823-5F05D0D7EE4F}" dt="2020-08-22T14:33:21.972" v="237" actId="11529"/>
        <pc:sldMkLst>
          <pc:docMk/>
          <pc:sldMk cId="3775729051" sldId="280"/>
        </pc:sldMkLst>
        <pc:spChg chg="mod">
          <ac:chgData name="Tom Briggs" userId="5205c15661b0945c" providerId="LiveId" clId="{CEE5758F-00AB-4C57-A823-5F05D0D7EE4F}" dt="2020-08-22T14:25:22.103" v="74" actId="20577"/>
          <ac:spMkLst>
            <pc:docMk/>
            <pc:sldMk cId="3775729051" sldId="280"/>
            <ac:spMk id="4" creationId="{892F9E5D-E6DB-4CE7-898B-52B7472B182A}"/>
          </ac:spMkLst>
        </pc:spChg>
        <pc:spChg chg="add mod">
          <ac:chgData name="Tom Briggs" userId="5205c15661b0945c" providerId="LiveId" clId="{CEE5758F-00AB-4C57-A823-5F05D0D7EE4F}" dt="2020-08-22T14:27:38.219" v="164" actId="1076"/>
          <ac:spMkLst>
            <pc:docMk/>
            <pc:sldMk cId="3775729051" sldId="280"/>
            <ac:spMk id="5" creationId="{8771245D-F1D3-4DB4-93CD-008342BDBD49}"/>
          </ac:spMkLst>
        </pc:spChg>
        <pc:spChg chg="add mod">
          <ac:chgData name="Tom Briggs" userId="5205c15661b0945c" providerId="LiveId" clId="{CEE5758F-00AB-4C57-A823-5F05D0D7EE4F}" dt="2020-08-22T14:28:24.375" v="206" actId="20577"/>
          <ac:spMkLst>
            <pc:docMk/>
            <pc:sldMk cId="3775729051" sldId="280"/>
            <ac:spMk id="6" creationId="{C1FF3030-BCE4-4479-BF9B-0F90B288CCD3}"/>
          </ac:spMkLst>
        </pc:spChg>
        <pc:graphicFrameChg chg="add mod modGraphic">
          <ac:chgData name="Tom Briggs" userId="5205c15661b0945c" providerId="LiveId" clId="{CEE5758F-00AB-4C57-A823-5F05D0D7EE4F}" dt="2020-08-22T14:27:50.874" v="166" actId="1076"/>
          <ac:graphicFrameMkLst>
            <pc:docMk/>
            <pc:sldMk cId="3775729051" sldId="280"/>
            <ac:graphicFrameMk id="3" creationId="{1F848243-1A1A-468E-9423-FCDA9F3753B0}"/>
          </ac:graphicFrameMkLst>
        </pc:graphicFrameChg>
        <pc:cxnChg chg="add mod">
          <ac:chgData name="Tom Briggs" userId="5205c15661b0945c" providerId="LiveId" clId="{CEE5758F-00AB-4C57-A823-5F05D0D7EE4F}" dt="2020-08-22T14:32:05.200" v="234" actId="554"/>
          <ac:cxnSpMkLst>
            <pc:docMk/>
            <pc:sldMk cId="3775729051" sldId="280"/>
            <ac:cxnSpMk id="8" creationId="{D4432175-3496-4A5B-A7D0-662BBF1251B2}"/>
          </ac:cxnSpMkLst>
        </pc:cxnChg>
        <pc:cxnChg chg="add del mod">
          <ac:chgData name="Tom Briggs" userId="5205c15661b0945c" providerId="LiveId" clId="{CEE5758F-00AB-4C57-A823-5F05D0D7EE4F}" dt="2020-08-22T14:31:25.280" v="223" actId="478"/>
          <ac:cxnSpMkLst>
            <pc:docMk/>
            <pc:sldMk cId="3775729051" sldId="280"/>
            <ac:cxnSpMk id="9" creationId="{FAE244BE-A2D2-410E-8C46-8CAE0A2F2D55}"/>
          </ac:cxnSpMkLst>
        </pc:cxnChg>
        <pc:cxnChg chg="add mod">
          <ac:chgData name="Tom Briggs" userId="5205c15661b0945c" providerId="LiveId" clId="{CEE5758F-00AB-4C57-A823-5F05D0D7EE4F}" dt="2020-08-22T14:32:05.200" v="234" actId="554"/>
          <ac:cxnSpMkLst>
            <pc:docMk/>
            <pc:sldMk cId="3775729051" sldId="280"/>
            <ac:cxnSpMk id="11" creationId="{9E072E13-4B26-4671-8E04-FAC8B25920C1}"/>
          </ac:cxnSpMkLst>
        </pc:cxnChg>
        <pc:cxnChg chg="add">
          <ac:chgData name="Tom Briggs" userId="5205c15661b0945c" providerId="LiveId" clId="{CEE5758F-00AB-4C57-A823-5F05D0D7EE4F}" dt="2020-08-22T14:33:21.972" v="237" actId="11529"/>
          <ac:cxnSpMkLst>
            <pc:docMk/>
            <pc:sldMk cId="3775729051" sldId="280"/>
            <ac:cxnSpMk id="13" creationId="{D0952566-EAB8-455B-8231-020F6E08825D}"/>
          </ac:cxnSpMkLst>
        </pc:cxnChg>
      </pc:sldChg>
      <pc:sldChg chg="del">
        <pc:chgData name="Tom Briggs" userId="5205c15661b0945c" providerId="LiveId" clId="{CEE5758F-00AB-4C57-A823-5F05D0D7EE4F}" dt="2020-08-22T14:23:25.574" v="34" actId="47"/>
        <pc:sldMkLst>
          <pc:docMk/>
          <pc:sldMk cId="664011781" sldId="289"/>
        </pc:sldMkLst>
      </pc:sldChg>
      <pc:sldChg chg="addSp delSp modSp new mod modClrScheme chgLayout">
        <pc:chgData name="Tom Briggs" userId="5205c15661b0945c" providerId="LiveId" clId="{CEE5758F-00AB-4C57-A823-5F05D0D7EE4F}" dt="2020-08-22T14:23:17.766" v="33" actId="20577"/>
        <pc:sldMkLst>
          <pc:docMk/>
          <pc:sldMk cId="2934698715" sldId="290"/>
        </pc:sldMkLst>
        <pc:spChg chg="add del mod ord">
          <ac:chgData name="Tom Briggs" userId="5205c15661b0945c" providerId="LiveId" clId="{CEE5758F-00AB-4C57-A823-5F05D0D7EE4F}" dt="2020-08-22T14:23:00.708" v="11" actId="700"/>
          <ac:spMkLst>
            <pc:docMk/>
            <pc:sldMk cId="2934698715" sldId="290"/>
            <ac:spMk id="2" creationId="{12E3F056-F790-4FB7-B823-7A84F24705BB}"/>
          </ac:spMkLst>
        </pc:spChg>
        <pc:spChg chg="add del mod ord">
          <ac:chgData name="Tom Briggs" userId="5205c15661b0945c" providerId="LiveId" clId="{CEE5758F-00AB-4C57-A823-5F05D0D7EE4F}" dt="2020-08-22T14:23:00.708" v="11" actId="700"/>
          <ac:spMkLst>
            <pc:docMk/>
            <pc:sldMk cId="2934698715" sldId="290"/>
            <ac:spMk id="3" creationId="{16C9FA0A-12CF-4397-BE5C-68ED600F1F82}"/>
          </ac:spMkLst>
        </pc:spChg>
        <pc:spChg chg="add del mod ord">
          <ac:chgData name="Tom Briggs" userId="5205c15661b0945c" providerId="LiveId" clId="{CEE5758F-00AB-4C57-A823-5F05D0D7EE4F}" dt="2020-08-22T14:22:57.440" v="9" actId="700"/>
          <ac:spMkLst>
            <pc:docMk/>
            <pc:sldMk cId="2934698715" sldId="290"/>
            <ac:spMk id="5" creationId="{3F2ADC8D-70CC-4DFE-94FE-C6B1C1B68A83}"/>
          </ac:spMkLst>
        </pc:spChg>
        <pc:spChg chg="add del mod ord">
          <ac:chgData name="Tom Briggs" userId="5205c15661b0945c" providerId="LiveId" clId="{CEE5758F-00AB-4C57-A823-5F05D0D7EE4F}" dt="2020-08-22T14:22:57.440" v="9" actId="700"/>
          <ac:spMkLst>
            <pc:docMk/>
            <pc:sldMk cId="2934698715" sldId="290"/>
            <ac:spMk id="6" creationId="{E7F21151-13CE-41DB-8D5A-B06085130F42}"/>
          </ac:spMkLst>
        </pc:spChg>
        <pc:spChg chg="add mod ord">
          <ac:chgData name="Tom Briggs" userId="5205c15661b0945c" providerId="LiveId" clId="{CEE5758F-00AB-4C57-A823-5F05D0D7EE4F}" dt="2020-08-22T14:23:17.766" v="33" actId="20577"/>
          <ac:spMkLst>
            <pc:docMk/>
            <pc:sldMk cId="2934698715" sldId="290"/>
            <ac:spMk id="10" creationId="{FB4D92FD-CAA8-49C6-A5D4-0AB7EA39D039}"/>
          </ac:spMkLst>
        </pc:spChg>
        <pc:spChg chg="add mod ord">
          <ac:chgData name="Tom Briggs" userId="5205c15661b0945c" providerId="LiveId" clId="{CEE5758F-00AB-4C57-A823-5F05D0D7EE4F}" dt="2020-08-22T14:23:00.708" v="11" actId="700"/>
          <ac:spMkLst>
            <pc:docMk/>
            <pc:sldMk cId="2934698715" sldId="290"/>
            <ac:spMk id="11" creationId="{A67D326A-4176-4A87-ADAF-26218AA2EA71}"/>
          </ac:spMkLst>
        </pc:spChg>
        <pc:inkChg chg="add">
          <ac:chgData name="Tom Briggs" userId="5205c15661b0945c" providerId="LiveId" clId="{CEE5758F-00AB-4C57-A823-5F05D0D7EE4F}" dt="2020-08-22T14:22:36.010" v="1" actId="9405"/>
          <ac:inkMkLst>
            <pc:docMk/>
            <pc:sldMk cId="2934698715" sldId="290"/>
            <ac:inkMk id="4" creationId="{706EA25B-1E7B-4AB0-8865-8FEC0A4D4FB0}"/>
          </ac:inkMkLst>
        </pc:inkChg>
        <pc:inkChg chg="add del">
          <ac:chgData name="Tom Briggs" userId="5205c15661b0945c" providerId="LiveId" clId="{CEE5758F-00AB-4C57-A823-5F05D0D7EE4F}" dt="2020-08-22T14:22:56.694" v="8" actId="9405"/>
          <ac:inkMkLst>
            <pc:docMk/>
            <pc:sldMk cId="2934698715" sldId="290"/>
            <ac:inkMk id="7" creationId="{86139899-18CA-4DDD-BC06-B2017E982EC8}"/>
          </ac:inkMkLst>
        </pc:inkChg>
        <pc:inkChg chg="add del">
          <ac:chgData name="Tom Briggs" userId="5205c15661b0945c" providerId="LiveId" clId="{CEE5758F-00AB-4C57-A823-5F05D0D7EE4F}" dt="2020-08-22T14:22:56.018" v="7" actId="9405"/>
          <ac:inkMkLst>
            <pc:docMk/>
            <pc:sldMk cId="2934698715" sldId="290"/>
            <ac:inkMk id="8" creationId="{7E634804-9C9B-4B0C-A523-40A1BF41D9FA}"/>
          </ac:inkMkLst>
        </pc:inkChg>
        <pc:inkChg chg="add del">
          <ac:chgData name="Tom Briggs" userId="5205c15661b0945c" providerId="LiveId" clId="{CEE5758F-00AB-4C57-A823-5F05D0D7EE4F}" dt="2020-08-22T14:22:55.570" v="6" actId="9405"/>
          <ac:inkMkLst>
            <pc:docMk/>
            <pc:sldMk cId="2934698715" sldId="290"/>
            <ac:inkMk id="9" creationId="{99E8996D-96D6-4B9F-A98F-C8B5A3A22B37}"/>
          </ac:inkMkLst>
        </pc:inkChg>
      </pc:sldChg>
      <pc:sldChg chg="addSp modSp new mod">
        <pc:chgData name="Tom Briggs" userId="5205c15661b0945c" providerId="LiveId" clId="{CEE5758F-00AB-4C57-A823-5F05D0D7EE4F}" dt="2020-08-22T14:27:21.612" v="115" actId="27636"/>
        <pc:sldMkLst>
          <pc:docMk/>
          <pc:sldMk cId="1269201253" sldId="291"/>
        </pc:sldMkLst>
        <pc:spChg chg="mod">
          <ac:chgData name="Tom Briggs" userId="5205c15661b0945c" providerId="LiveId" clId="{CEE5758F-00AB-4C57-A823-5F05D0D7EE4F}" dt="2020-08-22T14:27:21.612" v="115" actId="27636"/>
          <ac:spMkLst>
            <pc:docMk/>
            <pc:sldMk cId="1269201253" sldId="291"/>
            <ac:spMk id="2" creationId="{EC621113-A868-41C7-9E73-38EE4822D85D}"/>
          </ac:spMkLst>
        </pc:spChg>
        <pc:graphicFrameChg chg="add modGraphic">
          <ac:chgData name="Tom Briggs" userId="5205c15661b0945c" providerId="LiveId" clId="{CEE5758F-00AB-4C57-A823-5F05D0D7EE4F}" dt="2020-08-22T14:23:40.045" v="35" actId="27022"/>
          <ac:graphicFrameMkLst>
            <pc:docMk/>
            <pc:sldMk cId="1269201253" sldId="291"/>
            <ac:graphicFrameMk id="5" creationId="{C7DBF684-B773-4986-8877-8156C8F7AA12}"/>
          </ac:graphicFrameMkLst>
        </pc:graphicFrameChg>
      </pc:sldChg>
      <pc:sldChg chg="new">
        <pc:chgData name="Tom Briggs" userId="5205c15661b0945c" providerId="LiveId" clId="{CEE5758F-00AB-4C57-A823-5F05D0D7EE4F}" dt="2020-08-22T15:46:33.937" v="238" actId="680"/>
        <pc:sldMkLst>
          <pc:docMk/>
          <pc:sldMk cId="1590733144" sldId="292"/>
        </pc:sldMkLst>
      </pc:sldChg>
      <pc:sldChg chg="addSp new del mod">
        <pc:chgData name="Tom Briggs" userId="5205c15661b0945c" providerId="LiveId" clId="{CEE5758F-00AB-4C57-A823-5F05D0D7EE4F}" dt="2020-08-22T14:26:23.644" v="77" actId="47"/>
        <pc:sldMkLst>
          <pc:docMk/>
          <pc:sldMk cId="1622608469" sldId="292"/>
        </pc:sldMkLst>
        <pc:picChg chg="add">
          <ac:chgData name="Tom Briggs" userId="5205c15661b0945c" providerId="LiveId" clId="{CEE5758F-00AB-4C57-A823-5F05D0D7EE4F}" dt="2020-08-22T14:26:06.713" v="76" actId="22"/>
          <ac:picMkLst>
            <pc:docMk/>
            <pc:sldMk cId="1622608469" sldId="292"/>
            <ac:picMk id="5" creationId="{A602D7CD-1365-4F79-A002-3444811E0535}"/>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Average Ping Times to www.google.com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Sheet1!$A$37:$A$47</c:f>
              <c:numCache>
                <c:formatCode>General</c:formatCode>
                <c:ptCount val="11"/>
                <c:pt idx="0">
                  <c:v>25</c:v>
                </c:pt>
                <c:pt idx="1">
                  <c:v>26</c:v>
                </c:pt>
                <c:pt idx="2">
                  <c:v>27</c:v>
                </c:pt>
                <c:pt idx="3">
                  <c:v>28</c:v>
                </c:pt>
                <c:pt idx="4">
                  <c:v>29</c:v>
                </c:pt>
                <c:pt idx="5">
                  <c:v>30</c:v>
                </c:pt>
                <c:pt idx="6">
                  <c:v>31</c:v>
                </c:pt>
                <c:pt idx="7">
                  <c:v>32</c:v>
                </c:pt>
                <c:pt idx="8">
                  <c:v>33</c:v>
                </c:pt>
                <c:pt idx="9">
                  <c:v>34</c:v>
                </c:pt>
                <c:pt idx="10">
                  <c:v>35</c:v>
                </c:pt>
              </c:numCache>
            </c:numRef>
          </c:xVal>
          <c:yVal>
            <c:numRef>
              <c:f>Sheet1!$B$37:$B$47</c:f>
              <c:numCache>
                <c:formatCode>General</c:formatCode>
                <c:ptCount val="11"/>
                <c:pt idx="0">
                  <c:v>1.6742728450333304E-2</c:v>
                </c:pt>
                <c:pt idx="1">
                  <c:v>4.2150451737232156E-2</c:v>
                </c:pt>
                <c:pt idx="2">
                  <c:v>9.2369626548128969E-2</c:v>
                </c:pt>
                <c:pt idx="3">
                  <c:v>0.1771325721912618</c:v>
                </c:pt>
                <c:pt idx="4">
                  <c:v>0.29930767570797007</c:v>
                </c:pt>
                <c:pt idx="5">
                  <c:v>0.44969281992249621</c:v>
                </c:pt>
                <c:pt idx="6">
                  <c:v>0.6077723950183006</c:v>
                </c:pt>
                <c:pt idx="7">
                  <c:v>0.74967681471265102</c:v>
                </c:pt>
                <c:pt idx="8">
                  <c:v>0.85846051589111438</c:v>
                </c:pt>
                <c:pt idx="9">
                  <c:v>0.92967618921112904</c:v>
                </c:pt>
                <c:pt idx="10">
                  <c:v>0.96948919977652248</c:v>
                </c:pt>
              </c:numCache>
            </c:numRef>
          </c:yVal>
          <c:smooth val="1"/>
          <c:extLst>
            <c:ext xmlns:c16="http://schemas.microsoft.com/office/drawing/2014/chart" uri="{C3380CC4-5D6E-409C-BE32-E72D297353CC}">
              <c16:uniqueId val="{00000000-B65C-48D6-B2F4-65B88D8E48AE}"/>
            </c:ext>
          </c:extLst>
        </c:ser>
        <c:dLbls>
          <c:showLegendKey val="0"/>
          <c:showVal val="0"/>
          <c:showCatName val="0"/>
          <c:showSerName val="0"/>
          <c:showPercent val="0"/>
          <c:showBubbleSize val="0"/>
        </c:dLbls>
        <c:axId val="1603089888"/>
        <c:axId val="1302183856"/>
      </c:scatterChart>
      <c:valAx>
        <c:axId val="1603089888"/>
        <c:scaling>
          <c:orientation val="minMax"/>
          <c:max val="35"/>
          <c:min val="2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2183856"/>
        <c:crosses val="autoZero"/>
        <c:crossBetween val="midCat"/>
      </c:valAx>
      <c:valAx>
        <c:axId val="1302183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30898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Exponential Moving Average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Actual Ping Times</c:v>
          </c:tx>
          <c:spPr>
            <a:ln w="28575" cap="rnd">
              <a:solidFill>
                <a:schemeClr val="accent1"/>
              </a:solidFill>
              <a:round/>
            </a:ln>
            <a:effectLst/>
          </c:spPr>
          <c:marker>
            <c:symbol val="none"/>
          </c:marker>
          <c:cat>
            <c:strLit>
              <c:ptCount val="26"/>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extLst>
                <c:ext xmlns:c15="http://schemas.microsoft.com/office/drawing/2012/chart" uri="{02D57815-91ED-43cb-92C2-25804820EDAC}">
                  <c15:autoCat val="1"/>
                </c:ext>
              </c:extLst>
            </c:strLit>
          </c:cat>
          <c:val>
            <c:numRef>
              <c:f>Sheet1!$A$2:$A$32</c:f>
              <c:numCache>
                <c:formatCode>General</c:formatCode>
                <c:ptCount val="26"/>
                <c:pt idx="0">
                  <c:v>27.3</c:v>
                </c:pt>
                <c:pt idx="1">
                  <c:v>40.299999999999997</c:v>
                </c:pt>
                <c:pt idx="2">
                  <c:v>30.4</c:v>
                </c:pt>
                <c:pt idx="3">
                  <c:v>27.3</c:v>
                </c:pt>
                <c:pt idx="4">
                  <c:v>27.3</c:v>
                </c:pt>
                <c:pt idx="5">
                  <c:v>29.3</c:v>
                </c:pt>
                <c:pt idx="6">
                  <c:v>31.3</c:v>
                </c:pt>
                <c:pt idx="7">
                  <c:v>28.3</c:v>
                </c:pt>
                <c:pt idx="8">
                  <c:v>30.8</c:v>
                </c:pt>
                <c:pt idx="9">
                  <c:v>31.8</c:v>
                </c:pt>
                <c:pt idx="10">
                  <c:v>30.3</c:v>
                </c:pt>
                <c:pt idx="11">
                  <c:v>30.3</c:v>
                </c:pt>
                <c:pt idx="12">
                  <c:v>29.4</c:v>
                </c:pt>
                <c:pt idx="13">
                  <c:v>31.3</c:v>
                </c:pt>
                <c:pt idx="14">
                  <c:v>29.2</c:v>
                </c:pt>
                <c:pt idx="15">
                  <c:v>27.4</c:v>
                </c:pt>
                <c:pt idx="16">
                  <c:v>31.3</c:v>
                </c:pt>
                <c:pt idx="17">
                  <c:v>28.3</c:v>
                </c:pt>
                <c:pt idx="18">
                  <c:v>29.3</c:v>
                </c:pt>
                <c:pt idx="19">
                  <c:v>31.3</c:v>
                </c:pt>
                <c:pt idx="20">
                  <c:v>32.4</c:v>
                </c:pt>
                <c:pt idx="21">
                  <c:v>27.3</c:v>
                </c:pt>
                <c:pt idx="22">
                  <c:v>31.4</c:v>
                </c:pt>
                <c:pt idx="23">
                  <c:v>30.3</c:v>
                </c:pt>
                <c:pt idx="24">
                  <c:v>30.3</c:v>
                </c:pt>
                <c:pt idx="25">
                  <c:v>31.4</c:v>
                </c:pt>
              </c:numCache>
              <c:extLst/>
            </c:numRef>
          </c:val>
          <c:smooth val="0"/>
          <c:extLst>
            <c:ext xmlns:c16="http://schemas.microsoft.com/office/drawing/2014/chart" uri="{C3380CC4-5D6E-409C-BE32-E72D297353CC}">
              <c16:uniqueId val="{00000000-8969-4CF3-B151-E6F8A82EFDFB}"/>
            </c:ext>
          </c:extLst>
        </c:ser>
        <c:ser>
          <c:idx val="1"/>
          <c:order val="1"/>
          <c:tx>
            <c:v>tau_0 = 5</c:v>
          </c:tx>
          <c:spPr>
            <a:ln w="28575" cap="rnd">
              <a:solidFill>
                <a:schemeClr val="accent2"/>
              </a:solidFill>
              <a:round/>
            </a:ln>
            <a:effectLst/>
          </c:spPr>
          <c:marker>
            <c:symbol val="none"/>
          </c:marker>
          <c:cat>
            <c:strLit>
              <c:ptCount val="26"/>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extLst>
                <c:ext xmlns:c15="http://schemas.microsoft.com/office/drawing/2012/chart" uri="{02D57815-91ED-43cb-92C2-25804820EDAC}">
                  <c15:autoCat val="1"/>
                </c:ext>
              </c:extLst>
            </c:strLit>
          </c:cat>
          <c:val>
            <c:numRef>
              <c:f>Sheet1!$B$2:$B$32</c:f>
              <c:numCache>
                <c:formatCode>General</c:formatCode>
                <c:ptCount val="26"/>
                <c:pt idx="0">
                  <c:v>17.756414794921874</c:v>
                </c:pt>
                <c:pt idx="1">
                  <c:v>18.94936294555664</c:v>
                </c:pt>
                <c:pt idx="2">
                  <c:v>21.618192577362059</c:v>
                </c:pt>
                <c:pt idx="3">
                  <c:v>22.715918505191802</c:v>
                </c:pt>
                <c:pt idx="4">
                  <c:v>23.288928692042827</c:v>
                </c:pt>
                <c:pt idx="5">
                  <c:v>23.790312605537476</c:v>
                </c:pt>
                <c:pt idx="6">
                  <c:v>24.479023529845293</c:v>
                </c:pt>
                <c:pt idx="7">
                  <c:v>25.331645588614634</c:v>
                </c:pt>
                <c:pt idx="8">
                  <c:v>25.702689890037806</c:v>
                </c:pt>
                <c:pt idx="9">
                  <c:v>26.339853653783081</c:v>
                </c:pt>
                <c:pt idx="10">
                  <c:v>27.022371947060197</c:v>
                </c:pt>
                <c:pt idx="11">
                  <c:v>27.432075453677673</c:v>
                </c:pt>
                <c:pt idx="12">
                  <c:v>27.790566021967965</c:v>
                </c:pt>
                <c:pt idx="13">
                  <c:v>27.991745269221969</c:v>
                </c:pt>
                <c:pt idx="14">
                  <c:v>28.405277110569223</c:v>
                </c:pt>
                <c:pt idx="15">
                  <c:v>28.50461747174807</c:v>
                </c:pt>
                <c:pt idx="16">
                  <c:v>28.366540287779561</c:v>
                </c:pt>
                <c:pt idx="17">
                  <c:v>28.733222751807116</c:v>
                </c:pt>
                <c:pt idx="18">
                  <c:v>28.679069907831227</c:v>
                </c:pt>
                <c:pt idx="19">
                  <c:v>28.756686169352324</c:v>
                </c:pt>
                <c:pt idx="20">
                  <c:v>29.074600398183286</c:v>
                </c:pt>
                <c:pt idx="21">
                  <c:v>29.490275348410375</c:v>
                </c:pt>
                <c:pt idx="22">
                  <c:v>29.216490929859081</c:v>
                </c:pt>
                <c:pt idx="23">
                  <c:v>29.489429563626697</c:v>
                </c:pt>
                <c:pt idx="24">
                  <c:v>29.590750868173362</c:v>
                </c:pt>
                <c:pt idx="25">
                  <c:v>29.679407009651694</c:v>
                </c:pt>
              </c:numCache>
              <c:extLst/>
            </c:numRef>
          </c:val>
          <c:smooth val="0"/>
          <c:extLst>
            <c:ext xmlns:c16="http://schemas.microsoft.com/office/drawing/2014/chart" uri="{C3380CC4-5D6E-409C-BE32-E72D297353CC}">
              <c16:uniqueId val="{00000001-8969-4CF3-B151-E6F8A82EFDFB}"/>
            </c:ext>
          </c:extLst>
        </c:ser>
        <c:ser>
          <c:idx val="2"/>
          <c:order val="2"/>
          <c:tx>
            <c:v>tau_0 = 10</c:v>
          </c:tx>
          <c:spPr>
            <a:ln w="28575" cap="rnd">
              <a:solidFill>
                <a:schemeClr val="accent3"/>
              </a:solidFill>
              <a:round/>
            </a:ln>
            <a:effectLst/>
          </c:spPr>
          <c:marker>
            <c:symbol val="none"/>
          </c:marker>
          <c:cat>
            <c:strLit>
              <c:ptCount val="26"/>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extLst>
                <c:ext xmlns:c15="http://schemas.microsoft.com/office/drawing/2012/chart" uri="{02D57815-91ED-43cb-92C2-25804820EDAC}">
                  <c15:autoCat val="1"/>
                </c:ext>
              </c:extLst>
            </c:strLit>
          </c:cat>
          <c:val>
            <c:numRef>
              <c:f>Sheet1!$C$2:$C$32</c:f>
              <c:numCache>
                <c:formatCode>General</c:formatCode>
                <c:ptCount val="26"/>
                <c:pt idx="0">
                  <c:v>20.320959472656249</c:v>
                </c:pt>
                <c:pt idx="1">
                  <c:v>21.193339538574218</c:v>
                </c:pt>
                <c:pt idx="2">
                  <c:v>23.58167209625244</c:v>
                </c:pt>
                <c:pt idx="3">
                  <c:v>24.433963084220885</c:v>
                </c:pt>
                <c:pt idx="4">
                  <c:v>24.792217698693275</c:v>
                </c:pt>
                <c:pt idx="5">
                  <c:v>25.105690486356618</c:v>
                </c:pt>
                <c:pt idx="6">
                  <c:v>25.629979175562042</c:v>
                </c:pt>
                <c:pt idx="7">
                  <c:v>26.33873177861679</c:v>
                </c:pt>
                <c:pt idx="8">
                  <c:v>26.583890306289693</c:v>
                </c:pt>
                <c:pt idx="9">
                  <c:v>27.110904018003481</c:v>
                </c:pt>
                <c:pt idx="10">
                  <c:v>27.697041015753047</c:v>
                </c:pt>
                <c:pt idx="11">
                  <c:v>28.022410888783917</c:v>
                </c:pt>
                <c:pt idx="12">
                  <c:v>28.307109527685927</c:v>
                </c:pt>
                <c:pt idx="13">
                  <c:v>28.443720836725188</c:v>
                </c:pt>
                <c:pt idx="14">
                  <c:v>28.80075573213454</c:v>
                </c:pt>
                <c:pt idx="15">
                  <c:v>28.85066126561772</c:v>
                </c:pt>
                <c:pt idx="16">
                  <c:v>28.669328607415505</c:v>
                </c:pt>
                <c:pt idx="17">
                  <c:v>28.998162531488568</c:v>
                </c:pt>
                <c:pt idx="18">
                  <c:v>28.910892215052499</c:v>
                </c:pt>
                <c:pt idx="19">
                  <c:v>28.959530688170936</c:v>
                </c:pt>
                <c:pt idx="20">
                  <c:v>29.252089352149572</c:v>
                </c:pt>
                <c:pt idx="21">
                  <c:v>29.645578183130876</c:v>
                </c:pt>
                <c:pt idx="22">
                  <c:v>29.352380910239518</c:v>
                </c:pt>
                <c:pt idx="23">
                  <c:v>29.60833329645958</c:v>
                </c:pt>
                <c:pt idx="24">
                  <c:v>29.694791634402133</c:v>
                </c:pt>
                <c:pt idx="25">
                  <c:v>29.770442680101869</c:v>
                </c:pt>
              </c:numCache>
              <c:extLst/>
            </c:numRef>
          </c:val>
          <c:smooth val="0"/>
          <c:extLst>
            <c:ext xmlns:c16="http://schemas.microsoft.com/office/drawing/2014/chart" uri="{C3380CC4-5D6E-409C-BE32-E72D297353CC}">
              <c16:uniqueId val="{00000002-8969-4CF3-B151-E6F8A82EFDFB}"/>
            </c:ext>
          </c:extLst>
        </c:ser>
        <c:ser>
          <c:idx val="3"/>
          <c:order val="3"/>
          <c:tx>
            <c:v>tau_0 = 20</c:v>
          </c:tx>
          <c:spPr>
            <a:ln w="28575" cap="rnd">
              <a:solidFill>
                <a:schemeClr val="accent4"/>
              </a:solidFill>
              <a:round/>
            </a:ln>
            <a:effectLst/>
          </c:spPr>
          <c:marker>
            <c:symbol val="none"/>
          </c:marker>
          <c:cat>
            <c:strLit>
              <c:ptCount val="26"/>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extLst>
                <c:ext xmlns:c15="http://schemas.microsoft.com/office/drawing/2012/chart" uri="{02D57815-91ED-43cb-92C2-25804820EDAC}">
                  <c15:autoCat val="1"/>
                </c:ext>
              </c:extLst>
            </c:strLit>
          </c:cat>
          <c:val>
            <c:numRef>
              <c:f>Sheet1!$D$2:$D$32</c:f>
              <c:numCache>
                <c:formatCode>General</c:formatCode>
                <c:ptCount val="26"/>
                <c:pt idx="0">
                  <c:v>25.450048828124999</c:v>
                </c:pt>
                <c:pt idx="1">
                  <c:v>25.681292724609374</c:v>
                </c:pt>
                <c:pt idx="2">
                  <c:v>27.508631134033202</c:v>
                </c:pt>
                <c:pt idx="3">
                  <c:v>27.870052242279051</c:v>
                </c:pt>
                <c:pt idx="4">
                  <c:v>27.79879571199417</c:v>
                </c:pt>
                <c:pt idx="5">
                  <c:v>27.736446247994902</c:v>
                </c:pt>
                <c:pt idx="6">
                  <c:v>27.93189046699554</c:v>
                </c:pt>
                <c:pt idx="7">
                  <c:v>28.352904158621101</c:v>
                </c:pt>
                <c:pt idx="8">
                  <c:v>28.346291138793465</c:v>
                </c:pt>
                <c:pt idx="9">
                  <c:v>28.653004746444282</c:v>
                </c:pt>
                <c:pt idx="10">
                  <c:v>29.046379153138748</c:v>
                </c:pt>
                <c:pt idx="11">
                  <c:v>29.203081758996404</c:v>
                </c:pt>
                <c:pt idx="12">
                  <c:v>29.340196539121855</c:v>
                </c:pt>
                <c:pt idx="13">
                  <c:v>29.347671971731625</c:v>
                </c:pt>
                <c:pt idx="14">
                  <c:v>29.591712975265175</c:v>
                </c:pt>
                <c:pt idx="15">
                  <c:v>29.542748853357025</c:v>
                </c:pt>
                <c:pt idx="16">
                  <c:v>29.2749052466874</c:v>
                </c:pt>
                <c:pt idx="17">
                  <c:v>29.528042090851475</c:v>
                </c:pt>
                <c:pt idx="18">
                  <c:v>29.374536829495042</c:v>
                </c:pt>
                <c:pt idx="19">
                  <c:v>29.365219725808164</c:v>
                </c:pt>
                <c:pt idx="20">
                  <c:v>29.607067260082143</c:v>
                </c:pt>
                <c:pt idx="21">
                  <c:v>29.956183852571876</c:v>
                </c:pt>
                <c:pt idx="22">
                  <c:v>29.624160871000392</c:v>
                </c:pt>
                <c:pt idx="23">
                  <c:v>29.846140762125344</c:v>
                </c:pt>
                <c:pt idx="24">
                  <c:v>29.902873166859678</c:v>
                </c:pt>
                <c:pt idx="25">
                  <c:v>29.952514021002219</c:v>
                </c:pt>
              </c:numCache>
              <c:extLst/>
            </c:numRef>
          </c:val>
          <c:smooth val="0"/>
          <c:extLst>
            <c:ext xmlns:c16="http://schemas.microsoft.com/office/drawing/2014/chart" uri="{C3380CC4-5D6E-409C-BE32-E72D297353CC}">
              <c16:uniqueId val="{00000003-8969-4CF3-B151-E6F8A82EFDFB}"/>
            </c:ext>
          </c:extLst>
        </c:ser>
        <c:dLbls>
          <c:showLegendKey val="0"/>
          <c:showVal val="0"/>
          <c:showCatName val="0"/>
          <c:showSerName val="0"/>
          <c:showPercent val="0"/>
          <c:showBubbleSize val="0"/>
        </c:dLbls>
        <c:smooth val="0"/>
        <c:axId val="1613381744"/>
        <c:axId val="1626954656"/>
      </c:lineChart>
      <c:catAx>
        <c:axId val="1613381744"/>
        <c:scaling>
          <c:orientation val="minMax"/>
        </c:scaling>
        <c:delete val="0"/>
        <c:axPos val="b"/>
        <c:numFmt formatCode="General" sourceLinked="0"/>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6954656"/>
        <c:crosses val="autoZero"/>
        <c:auto val="1"/>
        <c:lblAlgn val="ctr"/>
        <c:lblOffset val="100"/>
        <c:noMultiLvlLbl val="0"/>
      </c:catAx>
      <c:valAx>
        <c:axId val="1626954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3381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Probability of RTT to www.google.com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Sheet1!$A$37:$A$52</c:f>
              <c:numCache>
                <c:formatCode>General</c:formatCode>
                <c:ptCount val="16"/>
                <c:pt idx="0">
                  <c:v>25</c:v>
                </c:pt>
                <c:pt idx="1">
                  <c:v>26</c:v>
                </c:pt>
                <c:pt idx="2">
                  <c:v>27</c:v>
                </c:pt>
                <c:pt idx="3">
                  <c:v>28</c:v>
                </c:pt>
                <c:pt idx="4">
                  <c:v>29</c:v>
                </c:pt>
                <c:pt idx="5">
                  <c:v>30</c:v>
                </c:pt>
                <c:pt idx="6">
                  <c:v>31</c:v>
                </c:pt>
                <c:pt idx="7">
                  <c:v>32</c:v>
                </c:pt>
                <c:pt idx="8">
                  <c:v>33</c:v>
                </c:pt>
                <c:pt idx="9">
                  <c:v>34</c:v>
                </c:pt>
                <c:pt idx="10">
                  <c:v>35</c:v>
                </c:pt>
                <c:pt idx="11">
                  <c:v>40</c:v>
                </c:pt>
                <c:pt idx="12">
                  <c:v>45</c:v>
                </c:pt>
                <c:pt idx="13">
                  <c:v>50</c:v>
                </c:pt>
                <c:pt idx="14">
                  <c:v>55</c:v>
                </c:pt>
                <c:pt idx="15">
                  <c:v>120</c:v>
                </c:pt>
              </c:numCache>
            </c:numRef>
          </c:xVal>
          <c:yVal>
            <c:numRef>
              <c:f>Sheet1!$B$37:$B$52</c:f>
              <c:numCache>
                <c:formatCode>General</c:formatCode>
                <c:ptCount val="16"/>
                <c:pt idx="0">
                  <c:v>1.6742728450333304E-2</c:v>
                </c:pt>
                <c:pt idx="1">
                  <c:v>4.2150451737232156E-2</c:v>
                </c:pt>
                <c:pt idx="2">
                  <c:v>9.2369626548128969E-2</c:v>
                </c:pt>
                <c:pt idx="3">
                  <c:v>0.1771325721912618</c:v>
                </c:pt>
                <c:pt idx="4">
                  <c:v>0.29930767570797007</c:v>
                </c:pt>
                <c:pt idx="5">
                  <c:v>0.44969281992249621</c:v>
                </c:pt>
                <c:pt idx="6">
                  <c:v>0.6077723950183006</c:v>
                </c:pt>
                <c:pt idx="7">
                  <c:v>0.74967681471265102</c:v>
                </c:pt>
                <c:pt idx="8">
                  <c:v>0.85846051589111438</c:v>
                </c:pt>
                <c:pt idx="9">
                  <c:v>0.92967618921112904</c:v>
                </c:pt>
                <c:pt idx="10">
                  <c:v>0.96948919977652248</c:v>
                </c:pt>
                <c:pt idx="11">
                  <c:v>0.99994627351715182</c:v>
                </c:pt>
                <c:pt idx="12">
                  <c:v>0.9999999978587083</c:v>
                </c:pt>
                <c:pt idx="13">
                  <c:v>0.99999999999999822</c:v>
                </c:pt>
                <c:pt idx="14">
                  <c:v>1</c:v>
                </c:pt>
                <c:pt idx="15" formatCode="0.00E+00">
                  <c:v>1</c:v>
                </c:pt>
              </c:numCache>
            </c:numRef>
          </c:yVal>
          <c:smooth val="1"/>
          <c:extLst>
            <c:ext xmlns:c16="http://schemas.microsoft.com/office/drawing/2014/chart" uri="{C3380CC4-5D6E-409C-BE32-E72D297353CC}">
              <c16:uniqueId val="{00000000-6EA7-43F9-AD11-1639879484A8}"/>
            </c:ext>
          </c:extLst>
        </c:ser>
        <c:dLbls>
          <c:showLegendKey val="0"/>
          <c:showVal val="0"/>
          <c:showCatName val="0"/>
          <c:showSerName val="0"/>
          <c:showPercent val="0"/>
          <c:showBubbleSize val="0"/>
        </c:dLbls>
        <c:axId val="1603089888"/>
        <c:axId val="1302183856"/>
      </c:scatterChart>
      <c:valAx>
        <c:axId val="1603089888"/>
        <c:scaling>
          <c:orientation val="minMax"/>
          <c:max val="60"/>
          <c:min val="2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2183856"/>
        <c:crosses val="autoZero"/>
        <c:crossBetween val="midCat"/>
      </c:valAx>
      <c:valAx>
        <c:axId val="1302183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30898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4.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2T14:22:36.004"/>
    </inkml:context>
    <inkml:brush xml:id="br0">
      <inkml:brushProperty name="width" value="0.05" units="cm"/>
      <inkml:brushProperty name="height" value="0.05" units="cm"/>
    </inkml:brush>
  </inkml:definitions>
  <inkml:trace contextRef="#ctx0" brushRef="#br0">22 310 11306 0 0,'5'-79'3929'0'0,"-16"16"-3145"0"0,11 26-728 0 0,-15-5-136 0 0,15 0-320 0 0,0 21-200 0 0,0 11-264 0 0,0-6-440 0 0,0 16 896 0 0,0 5-689 0 0,10 11-527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23T21:35:09.44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0 490,'23'-1,"7"0,-1 1,0 1,1 1,-1 2,0 1,-1 1,1 2,7 3,8 5,0-2,23 2,-45-10,174 26,-1 0,-168-27,-1-2,1 0,24-2,-26-1,-1 1,1 1,0 1,13 4,15 3,0-2,1-3,-1-2,1-3,31-4,33 1,696 3,-785-2,1-1,-1-2,0 0,0-3,6-2,-5 1,0 1,1 2,0 1,23 0,4 1,1-3,2-3,21-2,-26 2,-1-2,38-15,-63 18,10-5,-25 9,1 0,-1 0,1 2,9-2,70-11,-64 10,0 0,0 2,6 2,1-1,-1-1,20-6,-20 3,1 2,17 1,-26 1,0 0,26-7,-26 4,0 1,27 0,717 3,-373 4,-370-2,0-1,0-2,0-1,26-8,-31 7,0 2,0 0,15 1,-16 2,0-2,0-1,23-5,-11 1,0 1,0 2,0 2,0 2,14 1,91-3,-136 2,1-1,0 1,0-1,0-1,-1 1,1-1,-1 0,1 0,-1 0,4-3,-9 5,1-1,-1 1,0 0,0-1,0 1,0 0,0-1,0 1,0 0,0 0,0-1,0 1,0 0,0-1,0 1,0 0,-1 0,1-1,0 1,0 0,0-1,0 1,0 0,-1 0,1 0,0-1,0 1,0 0,-1 0,1 0,0-1,0 1,-1 0,1 0,0 0,0 0,-1 0,1-1,0 1,0 0,-1 0,1 0,0 0,-1 0,1 0,0 0,-1 0,1 0,0 0,0 0,-1 0,1 0,0 1,-1-1,1 0,-21-3,-41-1,0 3,-45 6,19 10,63-9,0-2,0 0,-9-1,-675-1,343-5,-937 3,1270-2,0-1,1-1,-5-3,2 0,-1 2,-18 0,26 3,0-1,0-2,-1-1,1 0,0 1,0 1,-3 2,-2-1,0-1,0-2,1-1,-13-6,13 4,0 1,0 2,-1 1,-20 0,7 2,0-2,-4-3,6 1,-1 2,-17 1,-1013 6,1066-2,5-1,0 1,0-1,0 2,0-1,0 0,0 1,-1-1,1 1,0 0,0 1,1-1,-1 1,0-1,-3 3,7-3,0 0,0-1,-1 1,1 0,0 0,0 0,0-1,0 1,0 0,0 0,0-1,0 1,1 0,-1 0,0-1,0 1,1 0,-1 0,0-1,1 1,-1 0,1-1,-1 1,1-1,-1 1,1-1,-1 1,1-1,-1 1,1-1,0 1,-1-1,1 0,0 1,0-1,-1 0,1 1,0-1,0 0,29 15,22-1,0-2,1-2,37 1,53 9,-86-12,1-3,-1-2,15-3,-2 0,66 9,198 31,-42-8,-208-24,73-4,-76-3,0 3,9 4,253 33,-221-30,0-5,110-9,-52 0,-47 4,0 5,4 7,12-3,90-7,-211-4,-1427 2,1329-4,-58-11,53 5,-33 2,10 1,-15-5,22 1,-42 3,-31 0,-87-19,94 8,-118 4,-382 15,650 0,0-1,-1 0,1-1,-1 0,1 0,-1 0,1-1,0 0,0-1,0 1,0-1,-1-1,10 1,0 1,1 0,-1 0,1 0,-1 0,1 0,0 0,0 1,0-1,0 1,0 0,0 0,1-1,2 0,65-34,-71 36,1 0,-1 0,0 0,1-1,-1 1,0 0,0 0,1 0,-1 0,0-1,0 1,1 0,-1 0,0 0,0-1,0 1,1 0,-1 0,0-1,0 1,0 0,0-1,0 1,0 0,0 0,1-1,-1 1,0 0,0-1,0 1,0 0,0-1,0 1,0 0,-1 0,1-1,0 1,0 0,-12-6,-22 4,33 2,-544-1,234 4,298-3,0 1,0 0,0 1,0 0,1 1,-1 1,1 0,-10 5,21-6,9 0,11-2,33-8,1-3,-2-2,12-6,21-4,42-10,268-58,-267 57,-98 23,1 2,-1 1,1 2,0 0,16 1,-22 3,-1-1,1-1,-1-1,0-2,9-2,-59 2,-20 5,14 6,1 2,0 1,1 2,-14 6,-23 7,-77 13,81-21,-311 89,345-97,0 2,1 1,0 1,-9 6,31-13,0-1,0 1,1 1,-1-1,1 1,0 0,0 1,0-1,1 1,0 0,0 1,0-1,1 1,0 0,0 0,1 1,0-1,0 0,0 3,-7 29,5-23,1-1,1 1,0-1,1 1,1 10,1-22,0 1,1 0,-1 0,1-1,0 1,1-1,-1 1,1-1,0 1,0-1,0 0,1 0,-1 0,1 0,0 0,0-1,0 1,1-1,-1 0,1 0,0 0,17 10,1-1,0 0,0-2,1-1,18 5,37 16,-59-24,-1-1,1 0,0-1,0-1,0-1,16-1,48 8,25 4,1-5,0-5,56-7,6 1,691 3,-776-3,48-10,-41 3,16 4,-35 1,0-4,-1-3,36-11,-27 5,2 4,39-1,-7 4,39-13,82-9,171-24,-236 29,62-4,-154 21,-57 10,1-2,-1-1,-1 0,1-2,7-3,14-6,0 3,1 2,31-3,-19 4,55-18,7-1,-72 18,-1-1,2-3,-26 7,0 2,0 0,1 1,0 2,13 0,120 4,-56 1,-38-5,-41 0,0 1,0 1,0 0,0 2,0 1,11 3,-31-6,-1 0,1 0,0 0,-1 0,1 0,0 1,-1-1,1 0,0 0,-1 1,1-1,0 0,-1 1,1-1,-1 1,1-1,-1 0,1 1,-1-1,0 1,1 0,-1-1,1 1,-1-1,0 1,1 0,-1-1,0 1,0-1,0 1,0 0,1-1,-1 1,-16 17,-33 7,49-25,-247 100,188-77,-1-3,0-3,-2-3,-2-2,-146 21,151-25,-46 0,44-4,-35 7,46-5,0-2,1-2,-12-3,-90 4,145-3,1 1,-1-1,0 1,0 1,1-1,-1 1,1 0,-1 0,1 0,-4 3,9-4,0-1,-1 0,1 0,0 1,0-1,0 0,0 1,0-1,0 0,0 0,0 1,0-1,0 0,0 1,0-1,0 0,1 0,-1 1,0-1,0 0,0 1,0-1,0 0,1 0,-1 0,0 1,0-1,0 0,1 0,-1 1,0-1,0 0,0 0,1 0,-1 0,0 0,1 1,-1-1,0 0,0 0,1 0,-1 0,0 0,1 0,-1 0,0 0,0 0,1 0,-1 0,0 0,1 0,-1 0,0 0,0-1,1 1,-1 0,21 3,0-1,53 4,29 8,-19-4,0-4,1-3,59-7,4 1,873 3,-1013 0,-4 0,0-1,0 1,0 0,1 0,-1 1,0-1,0 1,0 0,0 0,0 0,0 1,-1-1,1 1,3 2,-7-4,0 1,0-1,0 0,0 1,0-1,0 1,0-1,0 0,0 1,0-1,0 1,0-1,0 0,0 1,0-1,-1 1,1-1,0 0,0 1,0-1,-1 0,1 1,0-1,0 0,-1 0,1 1,0-1,-1 0,1 0,0 1,-1-1,1 0,-1 0,1 0,0 0,-1 0,1 1,0-1,-1 0,1 0,-1 0,1 0,0 0,-1 0,1 0,-1 0,1-1,-23 6,-70 2,0-4,-45-7,-8 1,-986 3,1077-2,-1-3,-6-4,-81-6,-17-2,98 8,0 3,-7 3,-372 4,1146-1,-655 2,-1 3,19 5,-10-2,28 0,30-5,186 14,-124-5,176-12,43 1,-232 15,-84-6,49-2,166-10,-1640 2,1292-2,0-3,-17-4,12 0,-50 0,-41 12,65-1,-63-7,114-3,25 0,20 0,141-13,87-19,-200 34,0 2,2 1,-13 2,0-2,0-1,0-1,18-7,42-12,54-6,-3 1,-30 10,-64 12,-1-2,9-4,55-15,83-8,60-14,-103 22,-62 13,-38 6,-194 7,112 7,0 1,0 1,-17 8,20-6,0-2,0 0,-1-2,-10 0,-82 11,80-9,0-2,-13-1,1 0,-1 2,1 3,-7 4,4-1,1-2,-50 1,-560-9,327-5,-104 3,435 0,5 0,-1-1,0 1,0 0,0 0,0 1,0-1,1 1,-1 0,0 0,0 0,1 0,-1 1,1-1,-1 1,-2 1,6-2,0-1,0 1,0-1,0 1,0-1,0 0,0 1,0-1,0 1,0-1,0 1,1-1,-1 0,0 1,0-1,0 1,0-1,1 0,-1 1,0-1,0 0,1 1,-1-1,0 0,1 1,-1-1,0 0,1 0,-1 1,1-1,-1 0,0 0,1 0,-1 0,1 0,-1 1,0-1,1 0,-1 0,1 0,-1 0,1 0,-1 0,1 0,-1-1,24 6,38 0,1-3,27-4,-11 1,-57-1,1 0,0-1,16-6,48-5,55-3,-70 7,0 3,3 4,-13 1,0-3,-1-3,0-2,22-9,-40 12,0 1,0 3,0 1,12 2,79-3,-102-6,-24 2,-22-1,-21 2,0 2,0 1,0 2,0 1,-24 4,-31-1,42-1,0 3,-19 5,18-3,0-1,-15-3,12 0,-1 2,-4 3,4 0,1-3,-7-2,33-1,0 2,1 0,-1 1,-23 9,129-10,160-5,-909 1,630-2,0-1,-31-8,26 3,-39 0,-198-13,177 9,-228-21,-32-14,222 24,-1 7,-81 3,-278 15,470-4,0-2,0 0,-10-5,-32-4,128 16,51-5,-14 1,2363 1,-2347-5,38-8,84-3,-38 17,92-2,-150-15,-78 8,1 2,6 3,119 4,-264 1,1 3,-33 8,-18 2,63-8,-65 16,63-11,0-2,-1-4,-64-2,10-1,-32 12,84-6,-32-1,-43-8,43-2,-1 6,-8 5,-35 4,0-8,-18-6,-169 5,170 15,66-6,2 1,40-5,0-3,-4-2,5 0,1 2,-49 13,74-7,25-3,22-1,4-4,1-1,-1-1,1-1,12-1,-11 0,0 1,0 1,0 0,6 3,34 5,0-2,0-3,0-3,1-2,12-4,54 1,1172 3,-1312 1,1 1,0 0,-1 1,-11 4,-20 5,-124 31,82-20,-35 3,-49 10,82-15,-40 1,61-11,-29 11,-46 7,-190 37,-39-2,339-55,-1 0,1 2,-6 5,11-6,25-9,0-1,0 1,0 0,0 0,0 0,0 0,0 1,0-1,0 0,1 1,-1-1,0 1,1 0,-1 0,1-1,0 1,0 0,0 0,0 0,0 0,-1 2,2-2,0-1,1 1,-1-1,0 1,0-1,1 1,-1-1,1 1,0-1,-1 0,1 1,0-1,0 0,0 0,0 1,0-1,0 0,0 0,0 0,0 0,0 0,1 0,-1-1,0 1,1 0,-1-1,0 1,1-1,-1 1,1-1,-1 0,1 1,0-1,25 6,1-2,0-1,0-1,0-1,0-1,26-4,25 1,-27 2,0-2,0-3,20-5,123-23,-120 19,10-2,15 3,-5 1,-39 4,54 0,-86 7,1-2,0 0,-1-2,1 0,11-6,-7 2,1 2,-1 1,3 1,-100 10,-1-3,-4-3,-32 0,-7 0,-1 0,-13 6,36 12,73-11,1-2,-1 0,-1 0,1-2,0 0,-14-2,27-4,12-5,16-10,-21 18,47-29,-39 25,0 0,-1-1,0 0,0 0,-1-1,0-1,-8 9,-1 0,0-1,0 1,0 0,0-1,0 1,0 0,0 0,0-1,0 1,0 0,0-1,0 1,0 0,0-1,0 1,0 0,0 0,0-1,0 1,0 0,0-1,0 1,0 0,-1 0,1-1,0 1,0 0,0 0,-1-1,1 1,0 0,0 0,-1 0,1-1,0 1,0 0,-1 0,1 0,0 0,0 0,-1 0,1 0,0-1,-1 1,1 0,0 0,-1 0,1 0,0 0,0 0,-1 0,1 1,0-1,-1 0,-20-3,21 3,-87 1,64 0,-1-1,0 0,1-2,-1-1,-22-5,9 0,0 2,0 2,-1 1,1 2,-17 2,26-1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B153C-4A8A-4CDD-BF6A-E75245AA8FCB}" type="datetimeFigureOut">
              <a:rPr lang="en-US" smtClean="0"/>
              <a:t>8/24/2020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2B5284-7F6A-4362-8F59-B7E587E26C8A}" type="slidenum">
              <a:rPr lang="en-US" smtClean="0"/>
              <a:t>‹#›</a:t>
            </a:fld>
            <a:endParaRPr lang="en-US"/>
          </a:p>
        </p:txBody>
      </p:sp>
    </p:spTree>
    <p:extLst>
      <p:ext uri="{BB962C8B-B14F-4D97-AF65-F5344CB8AC3E}">
        <p14:creationId xmlns:p14="http://schemas.microsoft.com/office/powerpoint/2010/main" val="3614449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2B5284-7F6A-4362-8F59-B7E587E26C8A}" type="slidenum">
              <a:rPr lang="en-US" smtClean="0"/>
              <a:t>3</a:t>
            </a:fld>
            <a:endParaRPr lang="en-US"/>
          </a:p>
        </p:txBody>
      </p:sp>
    </p:spTree>
    <p:extLst>
      <p:ext uri="{BB962C8B-B14F-4D97-AF65-F5344CB8AC3E}">
        <p14:creationId xmlns:p14="http://schemas.microsoft.com/office/powerpoint/2010/main" val="1147872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3F2A37-4FC7-4B6E-A6FE-A90513965365}" type="slidenum">
              <a:rPr lang="en-US" smtClean="0"/>
              <a:t>67</a:t>
            </a:fld>
            <a:endParaRPr lang="en-US"/>
          </a:p>
        </p:txBody>
      </p:sp>
    </p:spTree>
    <p:extLst>
      <p:ext uri="{BB962C8B-B14F-4D97-AF65-F5344CB8AC3E}">
        <p14:creationId xmlns:p14="http://schemas.microsoft.com/office/powerpoint/2010/main" val="1260001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2B5284-7F6A-4362-8F59-B7E587E26C8A}" type="slidenum">
              <a:rPr lang="en-US" smtClean="0"/>
              <a:t>6</a:t>
            </a:fld>
            <a:endParaRPr lang="en-US"/>
          </a:p>
        </p:txBody>
      </p:sp>
    </p:spTree>
    <p:extLst>
      <p:ext uri="{BB962C8B-B14F-4D97-AF65-F5344CB8AC3E}">
        <p14:creationId xmlns:p14="http://schemas.microsoft.com/office/powerpoint/2010/main" val="2127743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2B5284-7F6A-4362-8F59-B7E587E26C8A}" type="slidenum">
              <a:rPr lang="en-US" smtClean="0"/>
              <a:t>14</a:t>
            </a:fld>
            <a:endParaRPr lang="en-US"/>
          </a:p>
        </p:txBody>
      </p:sp>
    </p:spTree>
    <p:extLst>
      <p:ext uri="{BB962C8B-B14F-4D97-AF65-F5344CB8AC3E}">
        <p14:creationId xmlns:p14="http://schemas.microsoft.com/office/powerpoint/2010/main" val="4059801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2B5284-7F6A-4362-8F59-B7E587E26C8A}" type="slidenum">
              <a:rPr lang="en-US" smtClean="0"/>
              <a:t>15</a:t>
            </a:fld>
            <a:endParaRPr lang="en-US"/>
          </a:p>
        </p:txBody>
      </p:sp>
    </p:spTree>
    <p:extLst>
      <p:ext uri="{BB962C8B-B14F-4D97-AF65-F5344CB8AC3E}">
        <p14:creationId xmlns:p14="http://schemas.microsoft.com/office/powerpoint/2010/main" val="1665033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sure to show the “shading” for when the transmit line is being used.</a:t>
            </a:r>
          </a:p>
        </p:txBody>
      </p:sp>
      <p:sp>
        <p:nvSpPr>
          <p:cNvPr id="4" name="Slide Number Placeholder 3"/>
          <p:cNvSpPr>
            <a:spLocks noGrp="1"/>
          </p:cNvSpPr>
          <p:nvPr>
            <p:ph type="sldNum" sz="quarter" idx="5"/>
          </p:nvPr>
        </p:nvSpPr>
        <p:spPr/>
        <p:txBody>
          <a:bodyPr/>
          <a:lstStyle/>
          <a:p>
            <a:fld id="{D12B5284-7F6A-4362-8F59-B7E587E26C8A}" type="slidenum">
              <a:rPr lang="en-US" smtClean="0"/>
              <a:t>26</a:t>
            </a:fld>
            <a:endParaRPr lang="en-US"/>
          </a:p>
        </p:txBody>
      </p:sp>
    </p:spTree>
    <p:extLst>
      <p:ext uri="{BB962C8B-B14F-4D97-AF65-F5344CB8AC3E}">
        <p14:creationId xmlns:p14="http://schemas.microsoft.com/office/powerpoint/2010/main" val="2256362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2B5284-7F6A-4362-8F59-B7E587E26C8A}" type="slidenum">
              <a:rPr lang="en-US" smtClean="0"/>
              <a:t>29</a:t>
            </a:fld>
            <a:endParaRPr lang="en-US"/>
          </a:p>
        </p:txBody>
      </p:sp>
    </p:spTree>
    <p:extLst>
      <p:ext uri="{BB962C8B-B14F-4D97-AF65-F5344CB8AC3E}">
        <p14:creationId xmlns:p14="http://schemas.microsoft.com/office/powerpoint/2010/main" val="2652998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2B5284-7F6A-4362-8F59-B7E587E26C8A}" type="slidenum">
              <a:rPr lang="en-US" smtClean="0"/>
              <a:t>35</a:t>
            </a:fld>
            <a:endParaRPr lang="en-US"/>
          </a:p>
        </p:txBody>
      </p:sp>
    </p:spTree>
    <p:extLst>
      <p:ext uri="{BB962C8B-B14F-4D97-AF65-F5344CB8AC3E}">
        <p14:creationId xmlns:p14="http://schemas.microsoft.com/office/powerpoint/2010/main" val="3570771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2B5284-7F6A-4362-8F59-B7E587E26C8A}" type="slidenum">
              <a:rPr lang="en-US" smtClean="0"/>
              <a:t>36</a:t>
            </a:fld>
            <a:endParaRPr lang="en-US"/>
          </a:p>
        </p:txBody>
      </p:sp>
    </p:spTree>
    <p:extLst>
      <p:ext uri="{BB962C8B-B14F-4D97-AF65-F5344CB8AC3E}">
        <p14:creationId xmlns:p14="http://schemas.microsoft.com/office/powerpoint/2010/main" val="1584148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2B5284-7F6A-4362-8F59-B7E587E26C8A}" type="slidenum">
              <a:rPr lang="en-US" smtClean="0"/>
              <a:t>41</a:t>
            </a:fld>
            <a:endParaRPr lang="en-US"/>
          </a:p>
        </p:txBody>
      </p:sp>
    </p:spTree>
    <p:extLst>
      <p:ext uri="{BB962C8B-B14F-4D97-AF65-F5344CB8AC3E}">
        <p14:creationId xmlns:p14="http://schemas.microsoft.com/office/powerpoint/2010/main" val="249994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E2233-E76E-406F-8EE2-85AD88F42D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9BB8E1-262F-47B8-9CA9-9C17A1B6D2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26801F-6489-4E9E-81FE-493E88AFC0FE}"/>
              </a:ext>
            </a:extLst>
          </p:cNvPr>
          <p:cNvSpPr>
            <a:spLocks noGrp="1"/>
          </p:cNvSpPr>
          <p:nvPr>
            <p:ph type="dt" sz="half" idx="10"/>
          </p:nvPr>
        </p:nvSpPr>
        <p:spPr/>
        <p:txBody>
          <a:bodyPr/>
          <a:lstStyle/>
          <a:p>
            <a:fld id="{E2D5E518-BE38-4A72-89AE-665A5E97256F}" type="datetimeFigureOut">
              <a:rPr lang="en-US" smtClean="0"/>
              <a:t>8/24/2020</a:t>
            </a:fld>
            <a:endParaRPr lang="en-US"/>
          </a:p>
        </p:txBody>
      </p:sp>
      <p:sp>
        <p:nvSpPr>
          <p:cNvPr id="5" name="Footer Placeholder 4">
            <a:extLst>
              <a:ext uri="{FF2B5EF4-FFF2-40B4-BE49-F238E27FC236}">
                <a16:creationId xmlns:a16="http://schemas.microsoft.com/office/drawing/2014/main" id="{2DB1B39B-DB64-4EAA-805D-2A31E1B410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20423-AFA0-4224-AA62-D9D1B2145470}"/>
              </a:ext>
            </a:extLst>
          </p:cNvPr>
          <p:cNvSpPr>
            <a:spLocks noGrp="1"/>
          </p:cNvSpPr>
          <p:nvPr>
            <p:ph type="sldNum" sz="quarter" idx="12"/>
          </p:nvPr>
        </p:nvSpPr>
        <p:spPr/>
        <p:txBody>
          <a:bodyPr/>
          <a:lstStyle/>
          <a:p>
            <a:fld id="{11221F8B-9C83-475D-AB6B-E7BD342E4209}" type="slidenum">
              <a:rPr lang="en-US" smtClean="0"/>
              <a:t>‹#›</a:t>
            </a:fld>
            <a:endParaRPr lang="en-US"/>
          </a:p>
        </p:txBody>
      </p:sp>
      <p:pic>
        <p:nvPicPr>
          <p:cNvPr id="7" name="Picture 6" descr="A picture containing drawing&#10;&#10;Description automatically generated">
            <a:extLst>
              <a:ext uri="{FF2B5EF4-FFF2-40B4-BE49-F238E27FC236}">
                <a16:creationId xmlns:a16="http://schemas.microsoft.com/office/drawing/2014/main" id="{21158EBD-C9BE-47E3-B650-C63497D8AB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42180"/>
            <a:ext cx="904076" cy="615820"/>
          </a:xfrm>
          <a:prstGeom prst="rect">
            <a:avLst/>
          </a:prstGeom>
        </p:spPr>
      </p:pic>
    </p:spTree>
    <p:extLst>
      <p:ext uri="{BB962C8B-B14F-4D97-AF65-F5344CB8AC3E}">
        <p14:creationId xmlns:p14="http://schemas.microsoft.com/office/powerpoint/2010/main" val="3784760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0FF61-88C0-4F6A-A571-2141C8EAE2A7}"/>
              </a:ext>
            </a:extLst>
          </p:cNvPr>
          <p:cNvSpPr>
            <a:spLocks noGrp="1"/>
          </p:cNvSpPr>
          <p:nvPr>
            <p:ph type="title"/>
          </p:nvPr>
        </p:nvSpPr>
        <p:spPr>
          <a:xfrm>
            <a:off x="407324" y="365126"/>
            <a:ext cx="10946476" cy="491085"/>
          </a:xfrm>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5DFC18DF-36FD-4513-9349-4C53DAA6CFB4}"/>
              </a:ext>
            </a:extLst>
          </p:cNvPr>
          <p:cNvSpPr>
            <a:spLocks noGrp="1"/>
          </p:cNvSpPr>
          <p:nvPr>
            <p:ph idx="1"/>
          </p:nvPr>
        </p:nvSpPr>
        <p:spPr>
          <a:xfrm>
            <a:off x="1105592" y="1080656"/>
            <a:ext cx="10248207" cy="509630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C80F1-FEDD-42E1-8E25-1DE18AE87032}"/>
              </a:ext>
            </a:extLst>
          </p:cNvPr>
          <p:cNvSpPr>
            <a:spLocks noGrp="1"/>
          </p:cNvSpPr>
          <p:nvPr>
            <p:ph type="dt" sz="half" idx="10"/>
          </p:nvPr>
        </p:nvSpPr>
        <p:spPr/>
        <p:txBody>
          <a:bodyPr/>
          <a:lstStyle/>
          <a:p>
            <a:fld id="{E2D5E518-BE38-4A72-89AE-665A5E97256F}" type="datetimeFigureOut">
              <a:rPr lang="en-US" smtClean="0"/>
              <a:t>8/24/2020</a:t>
            </a:fld>
            <a:endParaRPr lang="en-US"/>
          </a:p>
        </p:txBody>
      </p:sp>
      <p:sp>
        <p:nvSpPr>
          <p:cNvPr id="5" name="Footer Placeholder 4">
            <a:extLst>
              <a:ext uri="{FF2B5EF4-FFF2-40B4-BE49-F238E27FC236}">
                <a16:creationId xmlns:a16="http://schemas.microsoft.com/office/drawing/2014/main" id="{D68E4895-89AC-437E-A9E2-54822C9655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248C60-D71B-43E2-B5C8-9E201A5823A0}"/>
              </a:ext>
            </a:extLst>
          </p:cNvPr>
          <p:cNvSpPr>
            <a:spLocks noGrp="1"/>
          </p:cNvSpPr>
          <p:nvPr>
            <p:ph type="sldNum" sz="quarter" idx="12"/>
          </p:nvPr>
        </p:nvSpPr>
        <p:spPr/>
        <p:txBody>
          <a:bodyPr/>
          <a:lstStyle/>
          <a:p>
            <a:fld id="{11221F8B-9C83-475D-AB6B-E7BD342E4209}" type="slidenum">
              <a:rPr lang="en-US" smtClean="0"/>
              <a:t>‹#›</a:t>
            </a:fld>
            <a:endParaRPr lang="en-US"/>
          </a:p>
        </p:txBody>
      </p:sp>
      <p:cxnSp>
        <p:nvCxnSpPr>
          <p:cNvPr id="8" name="Straight Connector 7">
            <a:extLst>
              <a:ext uri="{FF2B5EF4-FFF2-40B4-BE49-F238E27FC236}">
                <a16:creationId xmlns:a16="http://schemas.microsoft.com/office/drawing/2014/main" id="{F22210A6-95EE-4CA7-B0AC-D8DA4E1960C0}"/>
              </a:ext>
            </a:extLst>
          </p:cNvPr>
          <p:cNvCxnSpPr/>
          <p:nvPr userDrawn="1"/>
        </p:nvCxnSpPr>
        <p:spPr>
          <a:xfrm>
            <a:off x="407324" y="955964"/>
            <a:ext cx="10946475" cy="0"/>
          </a:xfrm>
          <a:prstGeom prst="line">
            <a:avLst/>
          </a:prstGeom>
          <a:ln w="31750">
            <a:gradFill>
              <a:gsLst>
                <a:gs pos="0">
                  <a:schemeClr val="accent1">
                    <a:lumMod val="5000"/>
                    <a:lumOff val="95000"/>
                  </a:schemeClr>
                </a:gs>
                <a:gs pos="74000">
                  <a:srgbClr val="002060"/>
                </a:gs>
                <a:gs pos="83000">
                  <a:srgbClr val="002060"/>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966E90B8-9E05-47F9-92CA-27FC9817E7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42180"/>
            <a:ext cx="904076" cy="615820"/>
          </a:xfrm>
          <a:prstGeom prst="rect">
            <a:avLst/>
          </a:prstGeom>
        </p:spPr>
      </p:pic>
    </p:spTree>
    <p:extLst>
      <p:ext uri="{BB962C8B-B14F-4D97-AF65-F5344CB8AC3E}">
        <p14:creationId xmlns:p14="http://schemas.microsoft.com/office/powerpoint/2010/main" val="233523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3CCDF-698B-4CD8-B352-1508EFCCF5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5889D9-0110-4582-BFAB-F633275480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8467E9-A25F-4616-ABBC-9ACC59849BFA}"/>
              </a:ext>
            </a:extLst>
          </p:cNvPr>
          <p:cNvSpPr>
            <a:spLocks noGrp="1"/>
          </p:cNvSpPr>
          <p:nvPr>
            <p:ph type="dt" sz="half" idx="10"/>
          </p:nvPr>
        </p:nvSpPr>
        <p:spPr/>
        <p:txBody>
          <a:bodyPr/>
          <a:lstStyle/>
          <a:p>
            <a:fld id="{E2D5E518-BE38-4A72-89AE-665A5E97256F}" type="datetimeFigureOut">
              <a:rPr lang="en-US" smtClean="0"/>
              <a:t>8/24/2020</a:t>
            </a:fld>
            <a:endParaRPr lang="en-US"/>
          </a:p>
        </p:txBody>
      </p:sp>
      <p:sp>
        <p:nvSpPr>
          <p:cNvPr id="5" name="Footer Placeholder 4">
            <a:extLst>
              <a:ext uri="{FF2B5EF4-FFF2-40B4-BE49-F238E27FC236}">
                <a16:creationId xmlns:a16="http://schemas.microsoft.com/office/drawing/2014/main" id="{7CCC4C24-DAD3-4433-A5A8-0AB8DFBCD3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9AA821-928B-49C3-885E-6AFC328D3522}"/>
              </a:ext>
            </a:extLst>
          </p:cNvPr>
          <p:cNvSpPr>
            <a:spLocks noGrp="1"/>
          </p:cNvSpPr>
          <p:nvPr>
            <p:ph type="sldNum" sz="quarter" idx="12"/>
          </p:nvPr>
        </p:nvSpPr>
        <p:spPr/>
        <p:txBody>
          <a:bodyPr/>
          <a:lstStyle/>
          <a:p>
            <a:fld id="{11221F8B-9C83-475D-AB6B-E7BD342E4209}" type="slidenum">
              <a:rPr lang="en-US" smtClean="0"/>
              <a:t>‹#›</a:t>
            </a:fld>
            <a:endParaRPr lang="en-US"/>
          </a:p>
        </p:txBody>
      </p:sp>
      <p:pic>
        <p:nvPicPr>
          <p:cNvPr id="7" name="Picture 6" descr="A picture containing drawing&#10;&#10;Description automatically generated">
            <a:extLst>
              <a:ext uri="{FF2B5EF4-FFF2-40B4-BE49-F238E27FC236}">
                <a16:creationId xmlns:a16="http://schemas.microsoft.com/office/drawing/2014/main" id="{6B0F2EDF-6A8A-4577-BCD8-1A43F3690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42180"/>
            <a:ext cx="904076" cy="615820"/>
          </a:xfrm>
          <a:prstGeom prst="rect">
            <a:avLst/>
          </a:prstGeom>
        </p:spPr>
      </p:pic>
    </p:spTree>
    <p:extLst>
      <p:ext uri="{BB962C8B-B14F-4D97-AF65-F5344CB8AC3E}">
        <p14:creationId xmlns:p14="http://schemas.microsoft.com/office/powerpoint/2010/main" val="1439328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C3BC0-C8C5-4FCE-8CAA-C61C171C85F3}"/>
              </a:ext>
            </a:extLst>
          </p:cNvPr>
          <p:cNvSpPr>
            <a:spLocks noGrp="1"/>
          </p:cNvSpPr>
          <p:nvPr>
            <p:ph type="title"/>
          </p:nvPr>
        </p:nvSpPr>
        <p:spPr>
          <a:xfrm>
            <a:off x="261257" y="402448"/>
            <a:ext cx="11092543" cy="411449"/>
          </a:xfrm>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3FEFE9FC-9939-44CE-BE87-E1465CF61B4B}"/>
              </a:ext>
            </a:extLst>
          </p:cNvPr>
          <p:cNvSpPr>
            <a:spLocks noGrp="1"/>
          </p:cNvSpPr>
          <p:nvPr>
            <p:ph sz="half" idx="1"/>
          </p:nvPr>
        </p:nvSpPr>
        <p:spPr>
          <a:xfrm>
            <a:off x="838200" y="1101013"/>
            <a:ext cx="5181600" cy="511327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CA6005-035C-42DE-850E-6E90B60BFF95}"/>
              </a:ext>
            </a:extLst>
          </p:cNvPr>
          <p:cNvSpPr>
            <a:spLocks noGrp="1"/>
          </p:cNvSpPr>
          <p:nvPr>
            <p:ph sz="half" idx="2"/>
          </p:nvPr>
        </p:nvSpPr>
        <p:spPr>
          <a:xfrm>
            <a:off x="6172200" y="1101013"/>
            <a:ext cx="5181600" cy="511327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F50AB5-2ED2-44A7-BA57-F37C36A325DF}"/>
              </a:ext>
            </a:extLst>
          </p:cNvPr>
          <p:cNvSpPr>
            <a:spLocks noGrp="1"/>
          </p:cNvSpPr>
          <p:nvPr>
            <p:ph type="dt" sz="half" idx="10"/>
          </p:nvPr>
        </p:nvSpPr>
        <p:spPr>
          <a:xfrm>
            <a:off x="1026366" y="6393672"/>
            <a:ext cx="2555033" cy="365125"/>
          </a:xfrm>
        </p:spPr>
        <p:txBody>
          <a:bodyPr/>
          <a:lstStyle/>
          <a:p>
            <a:fld id="{E2D5E518-BE38-4A72-89AE-665A5E97256F}" type="datetimeFigureOut">
              <a:rPr lang="en-US" smtClean="0"/>
              <a:t>8/24/2020</a:t>
            </a:fld>
            <a:endParaRPr lang="en-US"/>
          </a:p>
        </p:txBody>
      </p:sp>
      <p:sp>
        <p:nvSpPr>
          <p:cNvPr id="6" name="Footer Placeholder 5">
            <a:extLst>
              <a:ext uri="{FF2B5EF4-FFF2-40B4-BE49-F238E27FC236}">
                <a16:creationId xmlns:a16="http://schemas.microsoft.com/office/drawing/2014/main" id="{70CA8605-F9C2-47FE-801C-C17E2A6D2406}"/>
              </a:ext>
            </a:extLst>
          </p:cNvPr>
          <p:cNvSpPr>
            <a:spLocks noGrp="1"/>
          </p:cNvSpPr>
          <p:nvPr>
            <p:ph type="ftr" sz="quarter" idx="11"/>
          </p:nvPr>
        </p:nvSpPr>
        <p:spPr>
          <a:xfrm>
            <a:off x="4038600" y="6393672"/>
            <a:ext cx="4114800" cy="365125"/>
          </a:xfrm>
        </p:spPr>
        <p:txBody>
          <a:bodyPr/>
          <a:lstStyle/>
          <a:p>
            <a:endParaRPr lang="en-US"/>
          </a:p>
        </p:txBody>
      </p:sp>
      <p:sp>
        <p:nvSpPr>
          <p:cNvPr id="7" name="Slide Number Placeholder 6">
            <a:extLst>
              <a:ext uri="{FF2B5EF4-FFF2-40B4-BE49-F238E27FC236}">
                <a16:creationId xmlns:a16="http://schemas.microsoft.com/office/drawing/2014/main" id="{D927AA73-65AD-4480-9A45-34FB9014FA72}"/>
              </a:ext>
            </a:extLst>
          </p:cNvPr>
          <p:cNvSpPr>
            <a:spLocks noGrp="1"/>
          </p:cNvSpPr>
          <p:nvPr>
            <p:ph type="sldNum" sz="quarter" idx="12"/>
          </p:nvPr>
        </p:nvSpPr>
        <p:spPr>
          <a:xfrm>
            <a:off x="8610600" y="6393672"/>
            <a:ext cx="2743200" cy="365125"/>
          </a:xfrm>
        </p:spPr>
        <p:txBody>
          <a:bodyPr/>
          <a:lstStyle/>
          <a:p>
            <a:fld id="{11221F8B-9C83-475D-AB6B-E7BD342E4209}" type="slidenum">
              <a:rPr lang="en-US" smtClean="0"/>
              <a:t>‹#›</a:t>
            </a:fld>
            <a:endParaRPr lang="en-US"/>
          </a:p>
        </p:txBody>
      </p:sp>
      <p:cxnSp>
        <p:nvCxnSpPr>
          <p:cNvPr id="9" name="Straight Connector 8">
            <a:extLst>
              <a:ext uri="{FF2B5EF4-FFF2-40B4-BE49-F238E27FC236}">
                <a16:creationId xmlns:a16="http://schemas.microsoft.com/office/drawing/2014/main" id="{69BF9AFF-BA3F-4678-B21E-91842F9DED4B}"/>
              </a:ext>
            </a:extLst>
          </p:cNvPr>
          <p:cNvCxnSpPr/>
          <p:nvPr userDrawn="1"/>
        </p:nvCxnSpPr>
        <p:spPr>
          <a:xfrm>
            <a:off x="407324" y="955964"/>
            <a:ext cx="10946475" cy="0"/>
          </a:xfrm>
          <a:prstGeom prst="line">
            <a:avLst/>
          </a:prstGeom>
          <a:ln w="31750">
            <a:gradFill>
              <a:gsLst>
                <a:gs pos="0">
                  <a:schemeClr val="accent1">
                    <a:lumMod val="5000"/>
                    <a:lumOff val="95000"/>
                  </a:schemeClr>
                </a:gs>
                <a:gs pos="74000">
                  <a:srgbClr val="002060"/>
                </a:gs>
                <a:gs pos="83000">
                  <a:srgbClr val="002060"/>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drawing&#10;&#10;Description automatically generated">
            <a:extLst>
              <a:ext uri="{FF2B5EF4-FFF2-40B4-BE49-F238E27FC236}">
                <a16:creationId xmlns:a16="http://schemas.microsoft.com/office/drawing/2014/main" id="{91A69627-63F2-4670-9667-7A9F3450CE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42180"/>
            <a:ext cx="904076" cy="615820"/>
          </a:xfrm>
          <a:prstGeom prst="rect">
            <a:avLst/>
          </a:prstGeom>
        </p:spPr>
      </p:pic>
    </p:spTree>
    <p:extLst>
      <p:ext uri="{BB962C8B-B14F-4D97-AF65-F5344CB8AC3E}">
        <p14:creationId xmlns:p14="http://schemas.microsoft.com/office/powerpoint/2010/main" val="3630799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57348-5C26-4664-BAC3-7A7F6F4A0699}"/>
              </a:ext>
            </a:extLst>
          </p:cNvPr>
          <p:cNvSpPr>
            <a:spLocks noGrp="1"/>
          </p:cNvSpPr>
          <p:nvPr>
            <p:ph type="title"/>
          </p:nvPr>
        </p:nvSpPr>
        <p:spPr>
          <a:xfrm>
            <a:off x="334347" y="367945"/>
            <a:ext cx="10515600" cy="437308"/>
          </a:xfrm>
        </p:spPr>
        <p:txBody>
          <a:bodyPr>
            <a:normAutofit/>
          </a:bodyPr>
          <a:lstStyle>
            <a:lvl1pPr>
              <a:defRPr sz="3600"/>
            </a:lvl1pPr>
          </a:lstStyle>
          <a:p>
            <a:r>
              <a:rPr lang="en-US"/>
              <a:t>Click to edit Master title style</a:t>
            </a:r>
          </a:p>
        </p:txBody>
      </p:sp>
      <p:sp>
        <p:nvSpPr>
          <p:cNvPr id="3" name="Date Placeholder 2">
            <a:extLst>
              <a:ext uri="{FF2B5EF4-FFF2-40B4-BE49-F238E27FC236}">
                <a16:creationId xmlns:a16="http://schemas.microsoft.com/office/drawing/2014/main" id="{D45B0877-8423-4549-AAB5-7346AC6C6D5A}"/>
              </a:ext>
            </a:extLst>
          </p:cNvPr>
          <p:cNvSpPr>
            <a:spLocks noGrp="1"/>
          </p:cNvSpPr>
          <p:nvPr>
            <p:ph type="dt" sz="half" idx="10"/>
          </p:nvPr>
        </p:nvSpPr>
        <p:spPr>
          <a:xfrm>
            <a:off x="904076" y="6356350"/>
            <a:ext cx="2677323" cy="365125"/>
          </a:xfrm>
        </p:spPr>
        <p:txBody>
          <a:bodyPr/>
          <a:lstStyle/>
          <a:p>
            <a:fld id="{E2D5E518-BE38-4A72-89AE-665A5E97256F}" type="datetimeFigureOut">
              <a:rPr lang="en-US" smtClean="0"/>
              <a:t>8/24/2020</a:t>
            </a:fld>
            <a:endParaRPr lang="en-US"/>
          </a:p>
        </p:txBody>
      </p:sp>
      <p:sp>
        <p:nvSpPr>
          <p:cNvPr id="4" name="Footer Placeholder 3">
            <a:extLst>
              <a:ext uri="{FF2B5EF4-FFF2-40B4-BE49-F238E27FC236}">
                <a16:creationId xmlns:a16="http://schemas.microsoft.com/office/drawing/2014/main" id="{DBB8B084-49E6-4BBB-902C-536503E28A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871FA2-4F93-413A-A780-800A65B276F2}"/>
              </a:ext>
            </a:extLst>
          </p:cNvPr>
          <p:cNvSpPr>
            <a:spLocks noGrp="1"/>
          </p:cNvSpPr>
          <p:nvPr>
            <p:ph type="sldNum" sz="quarter" idx="12"/>
          </p:nvPr>
        </p:nvSpPr>
        <p:spPr/>
        <p:txBody>
          <a:bodyPr/>
          <a:lstStyle/>
          <a:p>
            <a:fld id="{11221F8B-9C83-475D-AB6B-E7BD342E4209}" type="slidenum">
              <a:rPr lang="en-US" smtClean="0"/>
              <a:t>‹#›</a:t>
            </a:fld>
            <a:endParaRPr lang="en-US"/>
          </a:p>
        </p:txBody>
      </p:sp>
      <p:cxnSp>
        <p:nvCxnSpPr>
          <p:cNvPr id="6" name="Straight Connector 5">
            <a:extLst>
              <a:ext uri="{FF2B5EF4-FFF2-40B4-BE49-F238E27FC236}">
                <a16:creationId xmlns:a16="http://schemas.microsoft.com/office/drawing/2014/main" id="{0BC96CD6-8CAE-4632-9BF6-A89AB6821633}"/>
              </a:ext>
            </a:extLst>
          </p:cNvPr>
          <p:cNvCxnSpPr/>
          <p:nvPr userDrawn="1"/>
        </p:nvCxnSpPr>
        <p:spPr>
          <a:xfrm>
            <a:off x="407324" y="955964"/>
            <a:ext cx="10946475" cy="0"/>
          </a:xfrm>
          <a:prstGeom prst="line">
            <a:avLst/>
          </a:prstGeom>
          <a:ln w="31750">
            <a:gradFill>
              <a:gsLst>
                <a:gs pos="0">
                  <a:schemeClr val="accent1">
                    <a:lumMod val="5000"/>
                    <a:lumOff val="95000"/>
                  </a:schemeClr>
                </a:gs>
                <a:gs pos="74000">
                  <a:srgbClr val="002060"/>
                </a:gs>
                <a:gs pos="83000">
                  <a:srgbClr val="002060"/>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C736386D-BB39-449D-9B8F-BA52891460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42180"/>
            <a:ext cx="904076" cy="615820"/>
          </a:xfrm>
          <a:prstGeom prst="rect">
            <a:avLst/>
          </a:prstGeom>
        </p:spPr>
      </p:pic>
    </p:spTree>
    <p:extLst>
      <p:ext uri="{BB962C8B-B14F-4D97-AF65-F5344CB8AC3E}">
        <p14:creationId xmlns:p14="http://schemas.microsoft.com/office/powerpoint/2010/main" val="4254611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EDE7E0-95E2-4534-A474-C8061023B4DD}"/>
              </a:ext>
            </a:extLst>
          </p:cNvPr>
          <p:cNvSpPr>
            <a:spLocks noGrp="1"/>
          </p:cNvSpPr>
          <p:nvPr>
            <p:ph type="dt" sz="half" idx="10"/>
          </p:nvPr>
        </p:nvSpPr>
        <p:spPr>
          <a:xfrm>
            <a:off x="904076" y="6356350"/>
            <a:ext cx="2677323" cy="365125"/>
          </a:xfrm>
        </p:spPr>
        <p:txBody>
          <a:bodyPr/>
          <a:lstStyle/>
          <a:p>
            <a:fld id="{E2D5E518-BE38-4A72-89AE-665A5E97256F}" type="datetimeFigureOut">
              <a:rPr lang="en-US" smtClean="0"/>
              <a:t>8/24/2020</a:t>
            </a:fld>
            <a:endParaRPr lang="en-US"/>
          </a:p>
        </p:txBody>
      </p:sp>
      <p:sp>
        <p:nvSpPr>
          <p:cNvPr id="3" name="Footer Placeholder 2">
            <a:extLst>
              <a:ext uri="{FF2B5EF4-FFF2-40B4-BE49-F238E27FC236}">
                <a16:creationId xmlns:a16="http://schemas.microsoft.com/office/drawing/2014/main" id="{8382564A-BD44-4DFC-AD9D-DF62A03CA3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998D58-1DCB-4BAF-A57F-B4B0E700963A}"/>
              </a:ext>
            </a:extLst>
          </p:cNvPr>
          <p:cNvSpPr>
            <a:spLocks noGrp="1"/>
          </p:cNvSpPr>
          <p:nvPr>
            <p:ph type="sldNum" sz="quarter" idx="12"/>
          </p:nvPr>
        </p:nvSpPr>
        <p:spPr/>
        <p:txBody>
          <a:bodyPr/>
          <a:lstStyle/>
          <a:p>
            <a:fld id="{11221F8B-9C83-475D-AB6B-E7BD342E4209}" type="slidenum">
              <a:rPr lang="en-US" smtClean="0"/>
              <a:t>‹#›</a:t>
            </a:fld>
            <a:endParaRPr lang="en-US"/>
          </a:p>
        </p:txBody>
      </p:sp>
      <p:pic>
        <p:nvPicPr>
          <p:cNvPr id="6" name="Picture 5" descr="A picture containing drawing&#10;&#10;Description automatically generated">
            <a:extLst>
              <a:ext uri="{FF2B5EF4-FFF2-40B4-BE49-F238E27FC236}">
                <a16:creationId xmlns:a16="http://schemas.microsoft.com/office/drawing/2014/main" id="{3C9F9283-E598-4517-B375-52449563C5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42180"/>
            <a:ext cx="904076" cy="615820"/>
          </a:xfrm>
          <a:prstGeom prst="rect">
            <a:avLst/>
          </a:prstGeom>
        </p:spPr>
      </p:pic>
    </p:spTree>
    <p:extLst>
      <p:ext uri="{BB962C8B-B14F-4D97-AF65-F5344CB8AC3E}">
        <p14:creationId xmlns:p14="http://schemas.microsoft.com/office/powerpoint/2010/main" val="2959515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C1BD19-A1F0-4D3F-AFC9-A48726705DC7}"/>
              </a:ext>
            </a:extLst>
          </p:cNvPr>
          <p:cNvSpPr>
            <a:spLocks noGrp="1"/>
          </p:cNvSpPr>
          <p:nvPr>
            <p:ph type="title"/>
          </p:nvPr>
        </p:nvSpPr>
        <p:spPr>
          <a:xfrm>
            <a:off x="175727" y="355796"/>
            <a:ext cx="10515600" cy="43730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F4780C-7224-42CB-B370-F7D5173B590D}"/>
              </a:ext>
            </a:extLst>
          </p:cNvPr>
          <p:cNvSpPr>
            <a:spLocks noGrp="1"/>
          </p:cNvSpPr>
          <p:nvPr>
            <p:ph type="body" idx="1"/>
          </p:nvPr>
        </p:nvSpPr>
        <p:spPr>
          <a:xfrm>
            <a:off x="838200" y="1045030"/>
            <a:ext cx="10515600" cy="51319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6EBE4B-D4FA-4392-8E33-6DA8A933E4DF}"/>
              </a:ext>
            </a:extLst>
          </p:cNvPr>
          <p:cNvSpPr>
            <a:spLocks noGrp="1"/>
          </p:cNvSpPr>
          <p:nvPr>
            <p:ph type="dt" sz="half" idx="2"/>
          </p:nvPr>
        </p:nvSpPr>
        <p:spPr>
          <a:xfrm>
            <a:off x="904076" y="6356350"/>
            <a:ext cx="267732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5E518-BE38-4A72-89AE-665A5E97256F}" type="datetimeFigureOut">
              <a:rPr lang="en-US" smtClean="0"/>
              <a:t>8/24/2020</a:t>
            </a:fld>
            <a:endParaRPr lang="en-US"/>
          </a:p>
        </p:txBody>
      </p:sp>
      <p:sp>
        <p:nvSpPr>
          <p:cNvPr id="5" name="Footer Placeholder 4">
            <a:extLst>
              <a:ext uri="{FF2B5EF4-FFF2-40B4-BE49-F238E27FC236}">
                <a16:creationId xmlns:a16="http://schemas.microsoft.com/office/drawing/2014/main" id="{5B4BDBF2-64E8-4B30-BE8A-68AC50BDA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045B82-7412-4C87-B751-69970729F1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221F8B-9C83-475D-AB6B-E7BD342E4209}" type="slidenum">
              <a:rPr lang="en-US" smtClean="0"/>
              <a:t>‹#›</a:t>
            </a:fld>
            <a:endParaRPr lang="en-US"/>
          </a:p>
        </p:txBody>
      </p:sp>
      <p:pic>
        <p:nvPicPr>
          <p:cNvPr id="8" name="Picture 7" descr="A picture containing drawing&#10;&#10;Description automatically generated">
            <a:extLst>
              <a:ext uri="{FF2B5EF4-FFF2-40B4-BE49-F238E27FC236}">
                <a16:creationId xmlns:a16="http://schemas.microsoft.com/office/drawing/2014/main" id="{4BC5E8E9-1283-4E42-93E3-163E81428F8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 y="6242180"/>
            <a:ext cx="904076" cy="615820"/>
          </a:xfrm>
          <a:prstGeom prst="rect">
            <a:avLst/>
          </a:prstGeom>
        </p:spPr>
      </p:pic>
    </p:spTree>
    <p:extLst>
      <p:ext uri="{BB962C8B-B14F-4D97-AF65-F5344CB8AC3E}">
        <p14:creationId xmlns:p14="http://schemas.microsoft.com/office/powerpoint/2010/main" val="1086093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xhere.com/en/photo/1575607"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iw.idcommons.net/DNSSEC"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hyperlink" Target="https://creativecommons.org/licenses/by-nd/3.0/"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customXml" Target="../ink/ink1.xml"/><Relationship Id="rId4" Type="http://schemas.openxmlformats.org/officeDocument/2006/relationships/hyperlink" Target="https://www.flickr.com/photos/billselak/36962783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networkengineering.stackexchange.com/questions/40506/in-ipv4-does-the-identification-field-in-a-tcp-packet-change-for-fragmented-pac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4.png"/><Relationship Id="rId7" Type="http://schemas.openxmlformats.org/officeDocument/2006/relationships/slide" Target="slide1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slide" Target="slide5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2sis.com.mx/service/redes-de-voz-y-dato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fidelus.com/software-defined-networking-advantage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networkengineering.stackexchange.com/questions/40506/in-ipv4-does-the-identification-field-in-a-tcp-packet-change-for-fragmented-pack"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networkengineering.stackexchange.com/questions/40506/in-ipv4-does-the-identification-field-in-a-tcp-packet-change-for-fragmented-pack"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curity.stackexchange.com/questions/127865/does-a-web-application-firewall-only-protect-osi-layer-7"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networkengineering.stackexchange.com/questions/40506/in-ipv4-does-the-identification-field-in-a-tcp-packet-change-for-fragmented-pack"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image" Target="../media/image13.png"/><Relationship Id="rId4" Type="http://schemas.openxmlformats.org/officeDocument/2006/relationships/image" Target="../media/image120.png"/></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Excel_Binary_Worksheet.xlsb"/><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5.emf"/><Relationship Id="rId4" Type="http://schemas.openxmlformats.org/officeDocument/2006/relationships/image" Target="../media/image44.emf"/></Relationships>
</file>

<file path=ppt/slides/_rels/slide4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eedpix.com/photo/174367/panda-confused-questions-shrug-animal-cartoon-problems-thinking-uncertainty"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networkengineering.stackexchange.com/questions/40506/in-ipv4-does-the-identification-field-in-a-tcp-packet-change-for-fragmented-pack"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customXml" Target="../ink/ink2.xml"/><Relationship Id="rId4" Type="http://schemas.openxmlformats.org/officeDocument/2006/relationships/hyperlink" Target="https://creativecommons.org/licenses/by-sa/3.0/"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en.wikipedia.org/wiki/Traffic_congestion" TargetMode="External"/><Relationship Id="rId2" Type="http://schemas.openxmlformats.org/officeDocument/2006/relationships/image" Target="../media/image58.JP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ccnahub.com/ip-fundamentals/understanding-tcp-and-udp-protocols/"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creativecommons.org/licenses/by-nd/3.0/" TargetMode="External"/><Relationship Id="rId5" Type="http://schemas.openxmlformats.org/officeDocument/2006/relationships/hyperlink" Target="https://www.dailyclipart.net/clipart/clown-fish-clip-art/" TargetMode="External"/><Relationship Id="rId4" Type="http://schemas.openxmlformats.org/officeDocument/2006/relationships/image" Target="../media/image72.jpg"/></Relationships>
</file>

<file path=ppt/slides/_rels/slide6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interest.com/pin/352125264587406064/"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ndroidguys.com/2016/05/21/150-minimalist-hd-wallpapers-for-your-mobile-devices/"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holding, kite, flying&#10;&#10;Description automatically generated">
            <a:extLst>
              <a:ext uri="{FF2B5EF4-FFF2-40B4-BE49-F238E27FC236}">
                <a16:creationId xmlns:a16="http://schemas.microsoft.com/office/drawing/2014/main" id="{D111D0A5-1C84-487B-B691-41628EC151A8}"/>
              </a:ext>
            </a:extLst>
          </p:cNvPr>
          <p:cNvPicPr>
            <a:picLocks noChangeAspect="1"/>
          </p:cNvPicPr>
          <p:nvPr/>
        </p:nvPicPr>
        <p:blipFill>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B44AF4F-54CB-4229-B06E-34176D87A5D5}"/>
              </a:ext>
            </a:extLst>
          </p:cNvPr>
          <p:cNvSpPr>
            <a:spLocks noGrp="1"/>
          </p:cNvSpPr>
          <p:nvPr>
            <p:ph type="ctrTitle"/>
          </p:nvPr>
        </p:nvSpPr>
        <p:spPr/>
        <p:txBody>
          <a:bodyPr/>
          <a:lstStyle/>
          <a:p>
            <a:r>
              <a:rPr lang="en-US"/>
              <a:t>Transport Layer</a:t>
            </a:r>
          </a:p>
        </p:txBody>
      </p:sp>
      <p:sp>
        <p:nvSpPr>
          <p:cNvPr id="3" name="Subtitle 2">
            <a:extLst>
              <a:ext uri="{FF2B5EF4-FFF2-40B4-BE49-F238E27FC236}">
                <a16:creationId xmlns:a16="http://schemas.microsoft.com/office/drawing/2014/main" id="{1606DACE-2415-4811-A157-0B98846CAB65}"/>
              </a:ext>
            </a:extLst>
          </p:cNvPr>
          <p:cNvSpPr>
            <a:spLocks noGrp="1"/>
          </p:cNvSpPr>
          <p:nvPr>
            <p:ph type="subTitle" idx="1"/>
          </p:nvPr>
        </p:nvSpPr>
        <p:spPr/>
        <p:txBody>
          <a:bodyPr/>
          <a:lstStyle/>
          <a:p>
            <a:r>
              <a:rPr lang="en-US"/>
              <a:t>Chapter 3</a:t>
            </a:r>
          </a:p>
        </p:txBody>
      </p:sp>
    </p:spTree>
    <p:extLst>
      <p:ext uri="{BB962C8B-B14F-4D97-AF65-F5344CB8AC3E}">
        <p14:creationId xmlns:p14="http://schemas.microsoft.com/office/powerpoint/2010/main" val="943592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58ADD-6C31-4F4A-8A29-EFA7226C8146}"/>
              </a:ext>
            </a:extLst>
          </p:cNvPr>
          <p:cNvSpPr>
            <a:spLocks noGrp="1"/>
          </p:cNvSpPr>
          <p:nvPr>
            <p:ph type="title"/>
          </p:nvPr>
        </p:nvSpPr>
        <p:spPr/>
        <p:txBody>
          <a:bodyPr>
            <a:normAutofit fontScale="90000"/>
          </a:bodyPr>
          <a:lstStyle/>
          <a:p>
            <a:r>
              <a:rPr lang="en-US"/>
              <a:t>UDP Segment Structure</a:t>
            </a:r>
          </a:p>
        </p:txBody>
      </p:sp>
      <p:pic>
        <p:nvPicPr>
          <p:cNvPr id="7" name="Picture 6">
            <a:extLst>
              <a:ext uri="{FF2B5EF4-FFF2-40B4-BE49-F238E27FC236}">
                <a16:creationId xmlns:a16="http://schemas.microsoft.com/office/drawing/2014/main" id="{FCB26042-5681-4EC9-AE92-BC1DBFEC553E}"/>
              </a:ext>
            </a:extLst>
          </p:cNvPr>
          <p:cNvPicPr>
            <a:picLocks noChangeAspect="1"/>
          </p:cNvPicPr>
          <p:nvPr/>
        </p:nvPicPr>
        <p:blipFill>
          <a:blip r:embed="rId2"/>
          <a:stretch>
            <a:fillRect/>
          </a:stretch>
        </p:blipFill>
        <p:spPr>
          <a:xfrm>
            <a:off x="862012" y="957391"/>
            <a:ext cx="10467975" cy="2343150"/>
          </a:xfrm>
          <a:prstGeom prst="rect">
            <a:avLst/>
          </a:prstGeom>
        </p:spPr>
      </p:pic>
      <p:sp>
        <p:nvSpPr>
          <p:cNvPr id="8" name="TextBox 7">
            <a:extLst>
              <a:ext uri="{FF2B5EF4-FFF2-40B4-BE49-F238E27FC236}">
                <a16:creationId xmlns:a16="http://schemas.microsoft.com/office/drawing/2014/main" id="{D05D21E9-B9E0-45EC-B0C7-925CA7FE2746}"/>
              </a:ext>
            </a:extLst>
          </p:cNvPr>
          <p:cNvSpPr txBox="1"/>
          <p:nvPr/>
        </p:nvSpPr>
        <p:spPr>
          <a:xfrm>
            <a:off x="234175" y="3769113"/>
            <a:ext cx="4183709" cy="646331"/>
          </a:xfrm>
          <a:prstGeom prst="rect">
            <a:avLst/>
          </a:prstGeom>
          <a:noFill/>
        </p:spPr>
        <p:txBody>
          <a:bodyPr wrap="none" rtlCol="0">
            <a:spAutoFit/>
          </a:bodyPr>
          <a:lstStyle/>
          <a:p>
            <a:r>
              <a:rPr lang="en-US"/>
              <a:t>1’s complement:  the negation of the bits</a:t>
            </a:r>
            <a:br>
              <a:rPr lang="en-US"/>
            </a:br>
            <a:r>
              <a:rPr lang="en-US"/>
              <a:t>to perform arithmetic:</a:t>
            </a:r>
          </a:p>
        </p:txBody>
      </p:sp>
      <p:pic>
        <p:nvPicPr>
          <p:cNvPr id="9" name="Picture 8">
            <a:extLst>
              <a:ext uri="{FF2B5EF4-FFF2-40B4-BE49-F238E27FC236}">
                <a16:creationId xmlns:a16="http://schemas.microsoft.com/office/drawing/2014/main" id="{7CBC41F7-17F8-4BC5-BD28-26598D9580FC}"/>
              </a:ext>
            </a:extLst>
          </p:cNvPr>
          <p:cNvPicPr>
            <a:picLocks noChangeAspect="1"/>
          </p:cNvPicPr>
          <p:nvPr/>
        </p:nvPicPr>
        <p:blipFill>
          <a:blip r:embed="rId3"/>
          <a:stretch>
            <a:fillRect/>
          </a:stretch>
        </p:blipFill>
        <p:spPr>
          <a:xfrm>
            <a:off x="1299467" y="4560409"/>
            <a:ext cx="1711363" cy="2166948"/>
          </a:xfrm>
          <a:prstGeom prst="rect">
            <a:avLst/>
          </a:prstGeom>
        </p:spPr>
      </p:pic>
      <p:sp>
        <p:nvSpPr>
          <p:cNvPr id="10" name="TextBox 9">
            <a:extLst>
              <a:ext uri="{FF2B5EF4-FFF2-40B4-BE49-F238E27FC236}">
                <a16:creationId xmlns:a16="http://schemas.microsoft.com/office/drawing/2014/main" id="{517F6BDD-4F7A-416C-AA5D-80DE167C7BD0}"/>
              </a:ext>
            </a:extLst>
          </p:cNvPr>
          <p:cNvSpPr txBox="1"/>
          <p:nvPr/>
        </p:nvSpPr>
        <p:spPr>
          <a:xfrm>
            <a:off x="5263376" y="3914078"/>
            <a:ext cx="5772221" cy="2031325"/>
          </a:xfrm>
          <a:prstGeom prst="rect">
            <a:avLst/>
          </a:prstGeom>
          <a:noFill/>
        </p:spPr>
        <p:txBody>
          <a:bodyPr wrap="none" rtlCol="0">
            <a:spAutoFit/>
          </a:bodyPr>
          <a:lstStyle/>
          <a:p>
            <a:r>
              <a:rPr lang="en-US" i="1"/>
              <a:t>Checksum algorithm:</a:t>
            </a:r>
            <a:br>
              <a:rPr lang="en-US" i="1"/>
            </a:br>
            <a:br>
              <a:rPr lang="en-US" i="1"/>
            </a:br>
            <a:r>
              <a:rPr lang="en-US" i="1"/>
              <a:t>Add each of the 16-bits in the UDP pseudo-header (abv)</a:t>
            </a:r>
            <a:br>
              <a:rPr lang="en-US" i="1"/>
            </a:br>
            <a:r>
              <a:rPr lang="en-US" i="1"/>
              <a:t>but with “carry-wraparound” such that 17</a:t>
            </a:r>
            <a:r>
              <a:rPr lang="en-US" i="1" baseline="30000"/>
              <a:t>th</a:t>
            </a:r>
            <a:r>
              <a:rPr lang="en-US" i="1"/>
              <a:t> bit is added to</a:t>
            </a:r>
            <a:br>
              <a:rPr lang="en-US" i="1"/>
            </a:br>
            <a:r>
              <a:rPr lang="en-US" i="1"/>
              <a:t>the sum.</a:t>
            </a:r>
          </a:p>
          <a:p>
            <a:endParaRPr lang="en-US" i="1"/>
          </a:p>
          <a:p>
            <a:r>
              <a:rPr lang="en-US" i="1"/>
              <a:t>Finally, store the value as the 1’s complement. </a:t>
            </a:r>
          </a:p>
        </p:txBody>
      </p:sp>
    </p:spTree>
    <p:extLst>
      <p:ext uri="{BB962C8B-B14F-4D97-AF65-F5344CB8AC3E}">
        <p14:creationId xmlns:p14="http://schemas.microsoft.com/office/powerpoint/2010/main" val="341704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8FB5B-126A-477A-8B04-1092F691EA6D}"/>
              </a:ext>
            </a:extLst>
          </p:cNvPr>
          <p:cNvSpPr>
            <a:spLocks noGrp="1"/>
          </p:cNvSpPr>
          <p:nvPr>
            <p:ph type="title"/>
          </p:nvPr>
        </p:nvSpPr>
        <p:spPr/>
        <p:txBody>
          <a:bodyPr>
            <a:normAutofit fontScale="90000"/>
          </a:bodyPr>
          <a:lstStyle/>
          <a:p>
            <a:r>
              <a:rPr lang="en-US"/>
              <a:t>Example – CRC Calculation</a:t>
            </a:r>
          </a:p>
        </p:txBody>
      </p:sp>
      <p:pic>
        <p:nvPicPr>
          <p:cNvPr id="4" name="Picture 3">
            <a:extLst>
              <a:ext uri="{FF2B5EF4-FFF2-40B4-BE49-F238E27FC236}">
                <a16:creationId xmlns:a16="http://schemas.microsoft.com/office/drawing/2014/main" id="{B3F2466B-1D31-4235-8EBA-C7CA81C20F4E}"/>
              </a:ext>
            </a:extLst>
          </p:cNvPr>
          <p:cNvPicPr>
            <a:picLocks noChangeAspect="1"/>
          </p:cNvPicPr>
          <p:nvPr/>
        </p:nvPicPr>
        <p:blipFill>
          <a:blip r:embed="rId2"/>
          <a:stretch>
            <a:fillRect/>
          </a:stretch>
        </p:blipFill>
        <p:spPr>
          <a:xfrm>
            <a:off x="4563831" y="970155"/>
            <a:ext cx="7776388" cy="5370241"/>
          </a:xfrm>
          <a:prstGeom prst="rect">
            <a:avLst/>
          </a:prstGeom>
        </p:spPr>
      </p:pic>
      <p:graphicFrame>
        <p:nvGraphicFramePr>
          <p:cNvPr id="5" name="Table 5">
            <a:extLst>
              <a:ext uri="{FF2B5EF4-FFF2-40B4-BE49-F238E27FC236}">
                <a16:creationId xmlns:a16="http://schemas.microsoft.com/office/drawing/2014/main" id="{FA1812A0-005E-4E16-959B-3D0E1D5C1538}"/>
              </a:ext>
            </a:extLst>
          </p:cNvPr>
          <p:cNvGraphicFramePr>
            <a:graphicFrameLocks noGrp="1"/>
          </p:cNvGraphicFramePr>
          <p:nvPr>
            <p:extLst>
              <p:ext uri="{D42A27DB-BD31-4B8C-83A1-F6EECF244321}">
                <p14:modId xmlns:p14="http://schemas.microsoft.com/office/powerpoint/2010/main" val="3494247692"/>
              </p:ext>
            </p:extLst>
          </p:nvPr>
        </p:nvGraphicFramePr>
        <p:xfrm>
          <a:off x="407324" y="1212832"/>
          <a:ext cx="3629417" cy="4348480"/>
        </p:xfrm>
        <a:graphic>
          <a:graphicData uri="http://schemas.openxmlformats.org/drawingml/2006/table">
            <a:tbl>
              <a:tblPr firstRow="1" bandRow="1">
                <a:tableStyleId>{5C22544A-7EE6-4342-B048-85BDC9FD1C3A}</a:tableStyleId>
              </a:tblPr>
              <a:tblGrid>
                <a:gridCol w="1147063">
                  <a:extLst>
                    <a:ext uri="{9D8B030D-6E8A-4147-A177-3AD203B41FA5}">
                      <a16:colId xmlns:a16="http://schemas.microsoft.com/office/drawing/2014/main" val="3020930537"/>
                    </a:ext>
                  </a:extLst>
                </a:gridCol>
                <a:gridCol w="2482354">
                  <a:extLst>
                    <a:ext uri="{9D8B030D-6E8A-4147-A177-3AD203B41FA5}">
                      <a16:colId xmlns:a16="http://schemas.microsoft.com/office/drawing/2014/main" val="1598624183"/>
                    </a:ext>
                  </a:extLst>
                </a:gridCol>
              </a:tblGrid>
              <a:tr h="370840">
                <a:tc>
                  <a:txBody>
                    <a:bodyPr/>
                    <a:lstStyle/>
                    <a:p>
                      <a:r>
                        <a:rPr lang="en-US"/>
                        <a:t>16-bit Words</a:t>
                      </a:r>
                    </a:p>
                  </a:txBody>
                  <a:tcPr/>
                </a:tc>
                <a:tc>
                  <a:txBody>
                    <a:bodyPr/>
                    <a:lstStyle/>
                    <a:p>
                      <a:r>
                        <a:rPr lang="en-US"/>
                        <a:t>Sum</a:t>
                      </a:r>
                    </a:p>
                  </a:txBody>
                  <a:tcPr/>
                </a:tc>
                <a:extLst>
                  <a:ext uri="{0D108BD9-81ED-4DB2-BD59-A6C34878D82A}">
                    <a16:rowId xmlns:a16="http://schemas.microsoft.com/office/drawing/2014/main" val="1993443808"/>
                  </a:ext>
                </a:extLst>
              </a:tr>
              <a:tr h="370840">
                <a:tc>
                  <a:txBody>
                    <a:bodyPr/>
                    <a:lstStyle/>
                    <a:p>
                      <a:r>
                        <a:rPr lang="en-US"/>
                        <a:t>0xC0A8</a:t>
                      </a:r>
                    </a:p>
                  </a:txBody>
                  <a:tcPr/>
                </a:tc>
                <a:tc>
                  <a:txBody>
                    <a:bodyPr/>
                    <a:lstStyle/>
                    <a:p>
                      <a:r>
                        <a:rPr lang="en-US"/>
                        <a:t>C0A8</a:t>
                      </a:r>
                    </a:p>
                  </a:txBody>
                  <a:tcPr/>
                </a:tc>
                <a:extLst>
                  <a:ext uri="{0D108BD9-81ED-4DB2-BD59-A6C34878D82A}">
                    <a16:rowId xmlns:a16="http://schemas.microsoft.com/office/drawing/2014/main" val="3714183566"/>
                  </a:ext>
                </a:extLst>
              </a:tr>
              <a:tr h="370840">
                <a:tc>
                  <a:txBody>
                    <a:bodyPr/>
                    <a:lstStyle/>
                    <a:p>
                      <a:r>
                        <a:rPr lang="en-US"/>
                        <a:t>0x0684</a:t>
                      </a:r>
                    </a:p>
                  </a:txBody>
                  <a:tcPr/>
                </a:tc>
                <a:tc>
                  <a:txBody>
                    <a:bodyPr/>
                    <a:lstStyle/>
                    <a:p>
                      <a:r>
                        <a:rPr lang="en-US"/>
                        <a:t>C72C</a:t>
                      </a:r>
                    </a:p>
                  </a:txBody>
                  <a:tcPr/>
                </a:tc>
                <a:extLst>
                  <a:ext uri="{0D108BD9-81ED-4DB2-BD59-A6C34878D82A}">
                    <a16:rowId xmlns:a16="http://schemas.microsoft.com/office/drawing/2014/main" val="2615195552"/>
                  </a:ext>
                </a:extLst>
              </a:tr>
              <a:tr h="370840">
                <a:tc>
                  <a:txBody>
                    <a:bodyPr/>
                    <a:lstStyle/>
                    <a:p>
                      <a:r>
                        <a:rPr lang="en-US"/>
                        <a:t>0xC0A8</a:t>
                      </a:r>
                    </a:p>
                  </a:txBody>
                  <a:tcPr/>
                </a:tc>
                <a:tc>
                  <a:txBody>
                    <a:bodyPr/>
                    <a:lstStyle/>
                    <a:p>
                      <a:r>
                        <a:rPr lang="en-US"/>
                        <a:t>1 87D4 -&gt; 87D5</a:t>
                      </a:r>
                    </a:p>
                  </a:txBody>
                  <a:tcPr/>
                </a:tc>
                <a:extLst>
                  <a:ext uri="{0D108BD9-81ED-4DB2-BD59-A6C34878D82A}">
                    <a16:rowId xmlns:a16="http://schemas.microsoft.com/office/drawing/2014/main" val="625143843"/>
                  </a:ext>
                </a:extLst>
              </a:tr>
              <a:tr h="370840">
                <a:tc>
                  <a:txBody>
                    <a:bodyPr/>
                    <a:lstStyle/>
                    <a:p>
                      <a:r>
                        <a:rPr lang="en-US"/>
                        <a:t>0x0620</a:t>
                      </a:r>
                    </a:p>
                  </a:txBody>
                  <a:tcPr/>
                </a:tc>
                <a:tc>
                  <a:txBody>
                    <a:bodyPr/>
                    <a:lstStyle/>
                    <a:p>
                      <a:r>
                        <a:rPr lang="en-US"/>
                        <a:t>8DF5</a:t>
                      </a:r>
                    </a:p>
                  </a:txBody>
                  <a:tcPr/>
                </a:tc>
                <a:extLst>
                  <a:ext uri="{0D108BD9-81ED-4DB2-BD59-A6C34878D82A}">
                    <a16:rowId xmlns:a16="http://schemas.microsoft.com/office/drawing/2014/main" val="3776211390"/>
                  </a:ext>
                </a:extLst>
              </a:tr>
              <a:tr h="370840">
                <a:tc>
                  <a:txBody>
                    <a:bodyPr/>
                    <a:lstStyle/>
                    <a:p>
                      <a:r>
                        <a:rPr lang="en-US"/>
                        <a:t>0x0011</a:t>
                      </a:r>
                    </a:p>
                  </a:txBody>
                  <a:tcPr/>
                </a:tc>
                <a:tc>
                  <a:txBody>
                    <a:bodyPr/>
                    <a:lstStyle/>
                    <a:p>
                      <a:r>
                        <a:rPr lang="en-US"/>
                        <a:t>8E06</a:t>
                      </a:r>
                    </a:p>
                  </a:txBody>
                  <a:tcPr/>
                </a:tc>
                <a:extLst>
                  <a:ext uri="{0D108BD9-81ED-4DB2-BD59-A6C34878D82A}">
                    <a16:rowId xmlns:a16="http://schemas.microsoft.com/office/drawing/2014/main" val="633109425"/>
                  </a:ext>
                </a:extLst>
              </a:tr>
              <a:tr h="370840">
                <a:tc>
                  <a:txBody>
                    <a:bodyPr/>
                    <a:lstStyle/>
                    <a:p>
                      <a:r>
                        <a:rPr lang="en-US"/>
                        <a:t>0x0058</a:t>
                      </a:r>
                    </a:p>
                  </a:txBody>
                  <a:tcPr/>
                </a:tc>
                <a:tc>
                  <a:txBody>
                    <a:bodyPr/>
                    <a:lstStyle/>
                    <a:p>
                      <a:r>
                        <a:rPr lang="en-US"/>
                        <a:t>8E5E</a:t>
                      </a:r>
                    </a:p>
                  </a:txBody>
                  <a:tcPr/>
                </a:tc>
                <a:extLst>
                  <a:ext uri="{0D108BD9-81ED-4DB2-BD59-A6C34878D82A}">
                    <a16:rowId xmlns:a16="http://schemas.microsoft.com/office/drawing/2014/main" val="4189472463"/>
                  </a:ext>
                </a:extLst>
              </a:tr>
              <a:tr h="370840">
                <a:tc>
                  <a:txBody>
                    <a:bodyPr/>
                    <a:lstStyle/>
                    <a:p>
                      <a:r>
                        <a:rPr lang="en-US"/>
                        <a:t>0xc5df</a:t>
                      </a:r>
                    </a:p>
                  </a:txBody>
                  <a:tcPr/>
                </a:tc>
                <a:tc>
                  <a:txBody>
                    <a:bodyPr/>
                    <a:lstStyle/>
                    <a:p>
                      <a:r>
                        <a:rPr lang="en-US"/>
                        <a:t>1 543D -&gt; 543E</a:t>
                      </a:r>
                    </a:p>
                  </a:txBody>
                  <a:tcPr/>
                </a:tc>
                <a:extLst>
                  <a:ext uri="{0D108BD9-81ED-4DB2-BD59-A6C34878D82A}">
                    <a16:rowId xmlns:a16="http://schemas.microsoft.com/office/drawing/2014/main" val="1529426959"/>
                  </a:ext>
                </a:extLst>
              </a:tr>
              <a:tr h="370840">
                <a:tc>
                  <a:txBody>
                    <a:bodyPr/>
                    <a:lstStyle/>
                    <a:p>
                      <a:r>
                        <a:rPr lang="en-US"/>
                        <a:t>0x00a1</a:t>
                      </a:r>
                    </a:p>
                  </a:txBody>
                  <a:tcPr/>
                </a:tc>
                <a:tc>
                  <a:txBody>
                    <a:bodyPr/>
                    <a:lstStyle/>
                    <a:p>
                      <a:r>
                        <a:rPr lang="en-US"/>
                        <a:t>54DF</a:t>
                      </a:r>
                    </a:p>
                  </a:txBody>
                  <a:tcPr/>
                </a:tc>
                <a:extLst>
                  <a:ext uri="{0D108BD9-81ED-4DB2-BD59-A6C34878D82A}">
                    <a16:rowId xmlns:a16="http://schemas.microsoft.com/office/drawing/2014/main" val="2401955560"/>
                  </a:ext>
                </a:extLst>
              </a:tr>
              <a:tr h="370840">
                <a:tc>
                  <a:txBody>
                    <a:bodyPr/>
                    <a:lstStyle/>
                    <a:p>
                      <a:r>
                        <a:rPr lang="en-US"/>
                        <a:t>0x0036</a:t>
                      </a:r>
                    </a:p>
                  </a:txBody>
                  <a:tcPr/>
                </a:tc>
                <a:tc>
                  <a:txBody>
                    <a:bodyPr/>
                    <a:lstStyle/>
                    <a:p>
                      <a:r>
                        <a:rPr lang="en-US"/>
                        <a:t>5515</a:t>
                      </a:r>
                    </a:p>
                  </a:txBody>
                  <a:tcPr/>
                </a:tc>
                <a:extLst>
                  <a:ext uri="{0D108BD9-81ED-4DB2-BD59-A6C34878D82A}">
                    <a16:rowId xmlns:a16="http://schemas.microsoft.com/office/drawing/2014/main" val="2563959759"/>
                  </a:ext>
                </a:extLst>
              </a:tr>
              <a:tr h="370840">
                <a:tc gridSpan="2">
                  <a:txBody>
                    <a:bodyPr/>
                    <a:lstStyle/>
                    <a:p>
                      <a:r>
                        <a:rPr lang="en-US"/>
                        <a:t>54 bytes of data later…</a:t>
                      </a:r>
                    </a:p>
                  </a:txBody>
                  <a:tcPr/>
                </a:tc>
                <a:tc hMerge="1">
                  <a:txBody>
                    <a:bodyPr/>
                    <a:lstStyle/>
                    <a:p>
                      <a:endParaRPr lang="en-US"/>
                    </a:p>
                  </a:txBody>
                  <a:tcPr/>
                </a:tc>
                <a:extLst>
                  <a:ext uri="{0D108BD9-81ED-4DB2-BD59-A6C34878D82A}">
                    <a16:rowId xmlns:a16="http://schemas.microsoft.com/office/drawing/2014/main" val="3628941793"/>
                  </a:ext>
                </a:extLst>
              </a:tr>
            </a:tbl>
          </a:graphicData>
        </a:graphic>
      </p:graphicFrame>
      <p:sp>
        <p:nvSpPr>
          <p:cNvPr id="7" name="TextBox 6">
            <a:extLst>
              <a:ext uri="{FF2B5EF4-FFF2-40B4-BE49-F238E27FC236}">
                <a16:creationId xmlns:a16="http://schemas.microsoft.com/office/drawing/2014/main" id="{177EAE17-775B-4EE2-8E56-D107D62741F1}"/>
              </a:ext>
            </a:extLst>
          </p:cNvPr>
          <p:cNvSpPr txBox="1"/>
          <p:nvPr/>
        </p:nvSpPr>
        <p:spPr>
          <a:xfrm>
            <a:off x="1260294" y="5846543"/>
            <a:ext cx="1923475" cy="646331"/>
          </a:xfrm>
          <a:prstGeom prst="rect">
            <a:avLst/>
          </a:prstGeom>
          <a:noFill/>
        </p:spPr>
        <p:txBody>
          <a:bodyPr wrap="none" rtlCol="0">
            <a:spAutoFit/>
          </a:bodyPr>
          <a:lstStyle/>
          <a:p>
            <a:r>
              <a:rPr lang="en-US"/>
              <a:t>Sum is 71C3,</a:t>
            </a:r>
            <a:br>
              <a:rPr lang="en-US"/>
            </a:br>
            <a:r>
              <a:rPr lang="en-US"/>
              <a:t>1’s comp: 0x8e3c</a:t>
            </a:r>
          </a:p>
        </p:txBody>
      </p:sp>
    </p:spTree>
    <p:extLst>
      <p:ext uri="{BB962C8B-B14F-4D97-AF65-F5344CB8AC3E}">
        <p14:creationId xmlns:p14="http://schemas.microsoft.com/office/powerpoint/2010/main" val="393243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1E7D7-72FF-493E-8BC8-B3DEEB2BB955}"/>
              </a:ext>
            </a:extLst>
          </p:cNvPr>
          <p:cNvSpPr>
            <a:spLocks noGrp="1"/>
          </p:cNvSpPr>
          <p:nvPr>
            <p:ph type="title"/>
          </p:nvPr>
        </p:nvSpPr>
        <p:spPr/>
        <p:txBody>
          <a:bodyPr>
            <a:normAutofit fontScale="90000"/>
          </a:bodyPr>
          <a:lstStyle/>
          <a:p>
            <a:r>
              <a:rPr lang="en-US"/>
              <a:t>UDP Example – Domain Name System</a:t>
            </a:r>
          </a:p>
        </p:txBody>
      </p:sp>
      <p:sp>
        <p:nvSpPr>
          <p:cNvPr id="3" name="Content Placeholder 2">
            <a:extLst>
              <a:ext uri="{FF2B5EF4-FFF2-40B4-BE49-F238E27FC236}">
                <a16:creationId xmlns:a16="http://schemas.microsoft.com/office/drawing/2014/main" id="{FE9E1D12-CDB5-4E2A-8E24-FCA4687D9544}"/>
              </a:ext>
            </a:extLst>
          </p:cNvPr>
          <p:cNvSpPr>
            <a:spLocks noGrp="1"/>
          </p:cNvSpPr>
          <p:nvPr>
            <p:ph idx="1"/>
          </p:nvPr>
        </p:nvSpPr>
        <p:spPr/>
        <p:txBody>
          <a:bodyPr/>
          <a:lstStyle/>
          <a:p>
            <a:r>
              <a:rPr lang="en-US"/>
              <a:t>The DNS uses UDP, because look-ups are:</a:t>
            </a:r>
          </a:p>
          <a:p>
            <a:pPr lvl="1"/>
            <a:r>
              <a:rPr lang="en-US"/>
              <a:t>typically transient – a single query-response</a:t>
            </a:r>
          </a:p>
          <a:p>
            <a:pPr lvl="1"/>
            <a:r>
              <a:rPr lang="en-US"/>
              <a:t>small – often fit inside one PDU</a:t>
            </a:r>
          </a:p>
          <a:p>
            <a:pPr lvl="1"/>
            <a:r>
              <a:rPr lang="en-US"/>
              <a:t>unordered – fit in one PDU, no need to split / have no ordering issue</a:t>
            </a:r>
          </a:p>
          <a:p>
            <a:pPr lvl="1"/>
            <a:r>
              <a:rPr lang="en-US"/>
              <a:t>Ideally low-latency</a:t>
            </a:r>
          </a:p>
          <a:p>
            <a:pPr lvl="1"/>
            <a:endParaRPr lang="en-US"/>
          </a:p>
          <a:p>
            <a:pPr marL="0" indent="0">
              <a:buNone/>
            </a:pPr>
            <a:endParaRPr lang="en-US"/>
          </a:p>
        </p:txBody>
      </p:sp>
      <p:pic>
        <p:nvPicPr>
          <p:cNvPr id="5" name="Picture 4" descr="A screenshot of a cell phone&#10;&#10;Description automatically generated">
            <a:extLst>
              <a:ext uri="{FF2B5EF4-FFF2-40B4-BE49-F238E27FC236}">
                <a16:creationId xmlns:a16="http://schemas.microsoft.com/office/drawing/2014/main" id="{E9A24734-A566-41C3-87DA-59D436B1E1D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09882" y="2552041"/>
            <a:ext cx="6243917" cy="3940833"/>
          </a:xfrm>
          <a:prstGeom prst="rect">
            <a:avLst/>
          </a:prstGeom>
        </p:spPr>
      </p:pic>
      <p:sp>
        <p:nvSpPr>
          <p:cNvPr id="6" name="TextBox 5">
            <a:extLst>
              <a:ext uri="{FF2B5EF4-FFF2-40B4-BE49-F238E27FC236}">
                <a16:creationId xmlns:a16="http://schemas.microsoft.com/office/drawing/2014/main" id="{FC50144F-A232-4FA4-88FD-33D797134E20}"/>
              </a:ext>
            </a:extLst>
          </p:cNvPr>
          <p:cNvSpPr txBox="1"/>
          <p:nvPr/>
        </p:nvSpPr>
        <p:spPr>
          <a:xfrm>
            <a:off x="5109882" y="6570366"/>
            <a:ext cx="6243917" cy="230832"/>
          </a:xfrm>
          <a:prstGeom prst="rect">
            <a:avLst/>
          </a:prstGeom>
          <a:noFill/>
        </p:spPr>
        <p:txBody>
          <a:bodyPr wrap="square" rtlCol="0">
            <a:spAutoFit/>
          </a:bodyPr>
          <a:lstStyle/>
          <a:p>
            <a:r>
              <a:rPr lang="en-US" sz="900">
                <a:hlinkClick r:id="rId3" tooltip="https://iiw.idcommons.net/DNSSEC"/>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238772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680B3-B3B2-4F5C-BB61-3D3179A5A03B}"/>
              </a:ext>
            </a:extLst>
          </p:cNvPr>
          <p:cNvSpPr>
            <a:spLocks noGrp="1"/>
          </p:cNvSpPr>
          <p:nvPr>
            <p:ph type="title"/>
          </p:nvPr>
        </p:nvSpPr>
        <p:spPr/>
        <p:txBody>
          <a:bodyPr>
            <a:normAutofit fontScale="90000"/>
          </a:bodyPr>
          <a:lstStyle/>
          <a:p>
            <a:r>
              <a:rPr lang="en-US"/>
              <a:t>UDP Example – File Server</a:t>
            </a:r>
          </a:p>
        </p:txBody>
      </p:sp>
      <p:sp>
        <p:nvSpPr>
          <p:cNvPr id="3" name="Content Placeholder 2">
            <a:extLst>
              <a:ext uri="{FF2B5EF4-FFF2-40B4-BE49-F238E27FC236}">
                <a16:creationId xmlns:a16="http://schemas.microsoft.com/office/drawing/2014/main" id="{D18F0F00-BEF5-4EF3-B855-5A66F952BF3F}"/>
              </a:ext>
            </a:extLst>
          </p:cNvPr>
          <p:cNvSpPr>
            <a:spLocks noGrp="1"/>
          </p:cNvSpPr>
          <p:nvPr>
            <p:ph idx="1"/>
          </p:nvPr>
        </p:nvSpPr>
        <p:spPr/>
        <p:txBody>
          <a:bodyPr/>
          <a:lstStyle/>
          <a:p>
            <a:r>
              <a:rPr lang="en-US"/>
              <a:t>A file server can also use UDP for different reasons:</a:t>
            </a:r>
          </a:p>
          <a:p>
            <a:r>
              <a:rPr lang="en-US"/>
              <a:t>Imagine imaging a lab</a:t>
            </a:r>
          </a:p>
          <a:p>
            <a:pPr lvl="1"/>
            <a:r>
              <a:rPr lang="en-US"/>
              <a:t>We can use UDP to “broadcast” the contents of the lab image to many computers at once – no need to track each computer</a:t>
            </a:r>
          </a:p>
          <a:p>
            <a:pPr lvl="1"/>
            <a:endParaRPr lang="en-US"/>
          </a:p>
          <a:p>
            <a:pPr lvl="1"/>
            <a:r>
              <a:rPr lang="en-US"/>
              <a:t>If each message indicates what part of the file system it contains, then the clients can keep track of what messages that they still need, and then request retransmissions as needed</a:t>
            </a:r>
          </a:p>
          <a:p>
            <a:pPr lvl="1"/>
            <a:endParaRPr lang="en-US"/>
          </a:p>
        </p:txBody>
      </p:sp>
    </p:spTree>
    <p:extLst>
      <p:ext uri="{BB962C8B-B14F-4D97-AF65-F5344CB8AC3E}">
        <p14:creationId xmlns:p14="http://schemas.microsoft.com/office/powerpoint/2010/main" val="1217969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ruck that has a sign on the side of a road&#10;&#10;Description automatically generated">
            <a:extLst>
              <a:ext uri="{FF2B5EF4-FFF2-40B4-BE49-F238E27FC236}">
                <a16:creationId xmlns:a16="http://schemas.microsoft.com/office/drawing/2014/main" id="{04194069-FC87-43F6-B5F0-6BD0EA03FEFD}"/>
              </a:ext>
            </a:extLst>
          </p:cNvPr>
          <p:cNvPicPr>
            <a:picLocks noChangeAspect="1"/>
          </p:cNvPicPr>
          <p:nvPr/>
        </p:nvPicPr>
        <p:blipFill>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10" name="Title 9">
            <a:extLst>
              <a:ext uri="{FF2B5EF4-FFF2-40B4-BE49-F238E27FC236}">
                <a16:creationId xmlns:a16="http://schemas.microsoft.com/office/drawing/2014/main" id="{FB4D92FD-CAA8-49C6-A5D4-0AB7EA39D039}"/>
              </a:ext>
            </a:extLst>
          </p:cNvPr>
          <p:cNvSpPr>
            <a:spLocks noGrp="1"/>
          </p:cNvSpPr>
          <p:nvPr>
            <p:ph type="title"/>
          </p:nvPr>
        </p:nvSpPr>
        <p:spPr/>
        <p:txBody>
          <a:bodyPr/>
          <a:lstStyle/>
          <a:p>
            <a:r>
              <a:rPr lang="en-US"/>
              <a:t>Reliable Transport</a:t>
            </a:r>
          </a:p>
        </p:txBody>
      </p:sp>
      <p:sp>
        <p:nvSpPr>
          <p:cNvPr id="11" name="Text Placeholder 10">
            <a:extLst>
              <a:ext uri="{FF2B5EF4-FFF2-40B4-BE49-F238E27FC236}">
                <a16:creationId xmlns:a16="http://schemas.microsoft.com/office/drawing/2014/main" id="{A67D326A-4176-4A87-ADAF-26218AA2EA71}"/>
              </a:ext>
            </a:extLst>
          </p:cNvPr>
          <p:cNvSpPr>
            <a:spLocks noGrp="1"/>
          </p:cNvSpPr>
          <p:nvPr>
            <p:ph type="body" idx="1"/>
          </p:nvPr>
        </p:nvSpPr>
        <p:spPr/>
        <p:txBody>
          <a:bodyPr/>
          <a:lstStyle/>
          <a:p>
            <a:r>
              <a:rPr lang="en-US"/>
              <a:t>Section 3.4</a:t>
            </a:r>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706EA25B-1E7B-4AB0-8865-8FEC0A4D4FB0}"/>
                  </a:ext>
                </a:extLst>
              </p14:cNvPr>
              <p14:cNvContentPartPr/>
              <p14:nvPr/>
            </p14:nvContentPartPr>
            <p14:xfrm>
              <a:off x="3359640" y="568640"/>
              <a:ext cx="9720" cy="111960"/>
            </p14:xfrm>
          </p:contentPart>
        </mc:Choice>
        <mc:Fallback xmlns="">
          <p:pic>
            <p:nvPicPr>
              <p:cNvPr id="4" name="Ink 3">
                <a:extLst>
                  <a:ext uri="{FF2B5EF4-FFF2-40B4-BE49-F238E27FC236}">
                    <a16:creationId xmlns:a16="http://schemas.microsoft.com/office/drawing/2014/main" id="{706EA25B-1E7B-4AB0-8865-8FEC0A4D4FB0}"/>
                  </a:ext>
                </a:extLst>
              </p:cNvPr>
              <p:cNvPicPr/>
              <p:nvPr/>
            </p:nvPicPr>
            <p:blipFill>
              <a:blip r:embed="rId6"/>
              <a:stretch>
                <a:fillRect/>
              </a:stretch>
            </p:blipFill>
            <p:spPr>
              <a:xfrm>
                <a:off x="3350640" y="559640"/>
                <a:ext cx="27360" cy="129600"/>
              </a:xfrm>
              <a:prstGeom prst="rect">
                <a:avLst/>
              </a:prstGeom>
            </p:spPr>
          </p:pic>
        </mc:Fallback>
      </mc:AlternateContent>
      <p:sp>
        <p:nvSpPr>
          <p:cNvPr id="5" name="TextBox 4">
            <a:extLst>
              <a:ext uri="{FF2B5EF4-FFF2-40B4-BE49-F238E27FC236}">
                <a16:creationId xmlns:a16="http://schemas.microsoft.com/office/drawing/2014/main" id="{2EC7C81D-D8D2-4509-82CD-ABAFEDCB639D}"/>
              </a:ext>
            </a:extLst>
          </p:cNvPr>
          <p:cNvSpPr txBox="1"/>
          <p:nvPr/>
        </p:nvSpPr>
        <p:spPr>
          <a:xfrm>
            <a:off x="0" y="6858000"/>
            <a:ext cx="12192000" cy="230832"/>
          </a:xfrm>
          <a:prstGeom prst="rect">
            <a:avLst/>
          </a:prstGeom>
          <a:noFill/>
        </p:spPr>
        <p:txBody>
          <a:bodyPr wrap="square" rtlCol="0">
            <a:spAutoFit/>
          </a:bodyPr>
          <a:lstStyle/>
          <a:p>
            <a:r>
              <a:rPr lang="en-US" sz="900">
                <a:hlinkClick r:id="rId4" tooltip="https://www.flickr.com/photos/billselak/369627832/"/>
              </a:rPr>
              <a:t>This Photo</a:t>
            </a:r>
            <a:r>
              <a:rPr lang="en-US" sz="900"/>
              <a:t> by Unknown Author is licensed under </a:t>
            </a:r>
            <a:r>
              <a:rPr lang="en-US" sz="900">
                <a:hlinkClick r:id="rId7" tooltip="https://creativecommons.org/licenses/by-nd/3.0/"/>
              </a:rPr>
              <a:t>CC BY-ND</a:t>
            </a:r>
            <a:endParaRPr lang="en-US" sz="900"/>
          </a:p>
        </p:txBody>
      </p:sp>
    </p:spTree>
    <p:extLst>
      <p:ext uri="{BB962C8B-B14F-4D97-AF65-F5344CB8AC3E}">
        <p14:creationId xmlns:p14="http://schemas.microsoft.com/office/powerpoint/2010/main" val="2934698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099BA-ABF6-43C6-A92D-01B15E10FCEF}"/>
              </a:ext>
            </a:extLst>
          </p:cNvPr>
          <p:cNvSpPr>
            <a:spLocks noGrp="1"/>
          </p:cNvSpPr>
          <p:nvPr>
            <p:ph type="title"/>
          </p:nvPr>
        </p:nvSpPr>
        <p:spPr/>
        <p:txBody>
          <a:bodyPr>
            <a:normAutofit fontScale="90000"/>
          </a:bodyPr>
          <a:lstStyle/>
          <a:p>
            <a:r>
              <a:rPr lang="en-US"/>
              <a:t>Transmission Control Protocol (TCP)</a:t>
            </a:r>
          </a:p>
        </p:txBody>
      </p:sp>
      <p:sp>
        <p:nvSpPr>
          <p:cNvPr id="3" name="Content Placeholder 2">
            <a:extLst>
              <a:ext uri="{FF2B5EF4-FFF2-40B4-BE49-F238E27FC236}">
                <a16:creationId xmlns:a16="http://schemas.microsoft.com/office/drawing/2014/main" id="{EFF27D9C-D77A-4796-BB09-3AB2E3E24066}"/>
              </a:ext>
            </a:extLst>
          </p:cNvPr>
          <p:cNvSpPr>
            <a:spLocks noGrp="1"/>
          </p:cNvSpPr>
          <p:nvPr>
            <p:ph idx="1"/>
          </p:nvPr>
        </p:nvSpPr>
        <p:spPr/>
        <p:txBody>
          <a:bodyPr/>
          <a:lstStyle/>
          <a:p>
            <a:r>
              <a:rPr lang="en-US"/>
              <a:t>Provides:</a:t>
            </a:r>
          </a:p>
          <a:p>
            <a:pPr lvl="1"/>
            <a:r>
              <a:rPr lang="en-US" i="1"/>
              <a:t>Reliable</a:t>
            </a:r>
          </a:p>
          <a:p>
            <a:pPr lvl="1"/>
            <a:r>
              <a:rPr lang="en-US" i="1"/>
              <a:t>Ordered</a:t>
            </a:r>
          </a:p>
          <a:p>
            <a:pPr lvl="1"/>
            <a:r>
              <a:rPr lang="en-US" i="1"/>
              <a:t>Error-Checked</a:t>
            </a:r>
          </a:p>
          <a:p>
            <a:pPr lvl="1"/>
            <a:r>
              <a:rPr lang="en-US" i="1"/>
              <a:t>Connect Oriented</a:t>
            </a:r>
          </a:p>
          <a:p>
            <a:pPr lvl="1"/>
            <a:r>
              <a:rPr lang="en-US" i="1"/>
              <a:t>Congestion Control</a:t>
            </a:r>
          </a:p>
          <a:p>
            <a:r>
              <a:rPr lang="en-US" i="1"/>
              <a:t>but, </a:t>
            </a:r>
          </a:p>
          <a:p>
            <a:pPr lvl="1"/>
            <a:r>
              <a:rPr lang="en-US" i="1"/>
              <a:t>Requires Stateful TCP Kernel,</a:t>
            </a:r>
          </a:p>
          <a:p>
            <a:pPr lvl="1"/>
            <a:r>
              <a:rPr lang="en-US" i="1"/>
              <a:t>Operation independent of network activity,</a:t>
            </a:r>
          </a:p>
          <a:p>
            <a:pPr lvl="1"/>
            <a:r>
              <a:rPr lang="en-US" i="1"/>
              <a:t>Adds latency,</a:t>
            </a:r>
          </a:p>
          <a:p>
            <a:pPr lvl="1"/>
            <a:r>
              <a:rPr lang="en-US" i="1"/>
              <a:t>Adds additional messages (overhead),</a:t>
            </a:r>
          </a:p>
          <a:p>
            <a:pPr lvl="1"/>
            <a:r>
              <a:rPr lang="en-US" i="1"/>
              <a:t>Vulnerable to attacks</a:t>
            </a:r>
          </a:p>
          <a:p>
            <a:pPr lvl="1"/>
            <a:endParaRPr lang="en-US" i="1"/>
          </a:p>
          <a:p>
            <a:pPr lvl="1"/>
            <a:endParaRPr lang="en-US" i="1"/>
          </a:p>
          <a:p>
            <a:pPr marL="457200" lvl="1" indent="0">
              <a:buNone/>
            </a:pPr>
            <a:endParaRPr lang="en-US" i="1"/>
          </a:p>
        </p:txBody>
      </p:sp>
      <p:pic>
        <p:nvPicPr>
          <p:cNvPr id="5" name="Picture 4" descr="A screenshot of a cell phone&#10;&#10;Description automatically generated">
            <a:extLst>
              <a:ext uri="{FF2B5EF4-FFF2-40B4-BE49-F238E27FC236}">
                <a16:creationId xmlns:a16="http://schemas.microsoft.com/office/drawing/2014/main" id="{D377E863-30A9-4B23-820C-D70BD858852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6000" y="1080656"/>
            <a:ext cx="5613884" cy="2705861"/>
          </a:xfrm>
          <a:prstGeom prst="rect">
            <a:avLst/>
          </a:prstGeom>
        </p:spPr>
      </p:pic>
      <p:sp>
        <p:nvSpPr>
          <p:cNvPr id="6" name="TextBox 5">
            <a:extLst>
              <a:ext uri="{FF2B5EF4-FFF2-40B4-BE49-F238E27FC236}">
                <a16:creationId xmlns:a16="http://schemas.microsoft.com/office/drawing/2014/main" id="{0E7BA7F2-68B3-499D-9F77-FEC3AEDD9F7E}"/>
              </a:ext>
            </a:extLst>
          </p:cNvPr>
          <p:cNvSpPr txBox="1"/>
          <p:nvPr/>
        </p:nvSpPr>
        <p:spPr>
          <a:xfrm>
            <a:off x="6096000" y="4262774"/>
            <a:ext cx="5613884" cy="230832"/>
          </a:xfrm>
          <a:prstGeom prst="rect">
            <a:avLst/>
          </a:prstGeom>
          <a:noFill/>
        </p:spPr>
        <p:txBody>
          <a:bodyPr wrap="square" rtlCol="0">
            <a:spAutoFit/>
          </a:bodyPr>
          <a:lstStyle/>
          <a:p>
            <a:r>
              <a:rPr lang="en-US" sz="900">
                <a:hlinkClick r:id="rId4" tooltip="https://networkengineering.stackexchange.com/questions/40506/in-ipv4-does-the-identification-field-in-a-tcp-packet-change-for-fragmented-pack"/>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054921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B3A37-4CE0-4ECC-BE9D-2ADE478A95CD}"/>
              </a:ext>
            </a:extLst>
          </p:cNvPr>
          <p:cNvSpPr>
            <a:spLocks noGrp="1"/>
          </p:cNvSpPr>
          <p:nvPr>
            <p:ph type="title"/>
          </p:nvPr>
        </p:nvSpPr>
        <p:spPr/>
        <p:txBody>
          <a:bodyPr>
            <a:normAutofit fontScale="90000"/>
          </a:bodyPr>
          <a:lstStyle/>
          <a:p>
            <a:r>
              <a:rPr lang="en-US"/>
              <a:t>Reliable Data Transfer</a:t>
            </a:r>
          </a:p>
        </p:txBody>
      </p:sp>
      <p:sp>
        <p:nvSpPr>
          <p:cNvPr id="3" name="Content Placeholder 2">
            <a:extLst>
              <a:ext uri="{FF2B5EF4-FFF2-40B4-BE49-F238E27FC236}">
                <a16:creationId xmlns:a16="http://schemas.microsoft.com/office/drawing/2014/main" id="{56435C97-4823-4EBF-9A0E-A503B92B5EDE}"/>
              </a:ext>
            </a:extLst>
          </p:cNvPr>
          <p:cNvSpPr>
            <a:spLocks noGrp="1"/>
          </p:cNvSpPr>
          <p:nvPr>
            <p:ph idx="1"/>
          </p:nvPr>
        </p:nvSpPr>
        <p:spPr/>
        <p:txBody>
          <a:bodyPr>
            <a:normAutofit/>
          </a:bodyPr>
          <a:lstStyle/>
          <a:p>
            <a:r>
              <a:rPr lang="en-US"/>
              <a:t>Abstraction: </a:t>
            </a:r>
          </a:p>
          <a:p>
            <a:pPr lvl="1"/>
            <a:r>
              <a:rPr lang="en-US"/>
              <a:t>Two computers communicating directly over an error-free direct link.</a:t>
            </a:r>
            <a:br>
              <a:rPr lang="en-US"/>
            </a:br>
            <a:endParaRPr lang="en-US"/>
          </a:p>
          <a:p>
            <a:r>
              <a:rPr lang="en-US"/>
              <a:t>Reliability means:</a:t>
            </a:r>
          </a:p>
          <a:p>
            <a:pPr lvl="1"/>
            <a:r>
              <a:rPr lang="en-US"/>
              <a:t>Upper-layers send data, and either data was </a:t>
            </a:r>
            <a:r>
              <a:rPr lang="en-US" err="1"/>
              <a:t>recv’d</a:t>
            </a:r>
            <a:r>
              <a:rPr lang="en-US"/>
              <a:t> correctly, or report an error</a:t>
            </a:r>
          </a:p>
          <a:p>
            <a:pPr lvl="1"/>
            <a:r>
              <a:rPr lang="en-US"/>
              <a:t>Delivers data to upper-layers correctly, or will report an error</a:t>
            </a:r>
          </a:p>
          <a:p>
            <a:pPr lvl="1"/>
            <a:r>
              <a:rPr lang="en-US"/>
              <a:t>Upper-layers are completely independent of this operation</a:t>
            </a:r>
          </a:p>
          <a:p>
            <a:pPr lvl="1"/>
            <a:r>
              <a:rPr lang="en-US"/>
              <a:t>Makes no assumptions about lower-layers’ capabilities</a:t>
            </a:r>
          </a:p>
          <a:p>
            <a:pPr lvl="1"/>
            <a:endParaRPr lang="en-US"/>
          </a:p>
          <a:p>
            <a:r>
              <a:rPr lang="en-US"/>
              <a:t>Allows:</a:t>
            </a:r>
          </a:p>
          <a:p>
            <a:pPr lvl="1"/>
            <a:r>
              <a:rPr lang="en-US"/>
              <a:t>Applications to be developed without regard to the actual implementation of this transport protocol</a:t>
            </a:r>
          </a:p>
          <a:p>
            <a:pPr lvl="1"/>
            <a:r>
              <a:rPr lang="en-US"/>
              <a:t>Transport protocol can sit on top of any lower-layer that provides a minimal set of functionality</a:t>
            </a:r>
          </a:p>
          <a:p>
            <a:pPr lvl="1"/>
            <a:endParaRPr lang="en-US"/>
          </a:p>
        </p:txBody>
      </p:sp>
    </p:spTree>
    <p:extLst>
      <p:ext uri="{BB962C8B-B14F-4D97-AF65-F5344CB8AC3E}">
        <p14:creationId xmlns:p14="http://schemas.microsoft.com/office/powerpoint/2010/main" val="357872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51A4C-E886-493B-BBDF-E49C76F68213}"/>
              </a:ext>
            </a:extLst>
          </p:cNvPr>
          <p:cNvSpPr>
            <a:spLocks noGrp="1"/>
          </p:cNvSpPr>
          <p:nvPr>
            <p:ph type="title"/>
          </p:nvPr>
        </p:nvSpPr>
        <p:spPr/>
        <p:txBody>
          <a:bodyPr>
            <a:normAutofit fontScale="90000"/>
          </a:bodyPr>
          <a:lstStyle/>
          <a:p>
            <a:r>
              <a:rPr lang="en-US"/>
              <a:t>Developing a State Machine</a:t>
            </a:r>
          </a:p>
        </p:txBody>
      </p:sp>
      <p:sp>
        <p:nvSpPr>
          <p:cNvPr id="3" name="Content Placeholder 2">
            <a:extLst>
              <a:ext uri="{FF2B5EF4-FFF2-40B4-BE49-F238E27FC236}">
                <a16:creationId xmlns:a16="http://schemas.microsoft.com/office/drawing/2014/main" id="{4156940C-8BB2-414C-95B2-86F3894FFC64}"/>
              </a:ext>
            </a:extLst>
          </p:cNvPr>
          <p:cNvSpPr>
            <a:spLocks noGrp="1"/>
          </p:cNvSpPr>
          <p:nvPr>
            <p:ph idx="1"/>
          </p:nvPr>
        </p:nvSpPr>
        <p:spPr/>
        <p:txBody>
          <a:bodyPr/>
          <a:lstStyle/>
          <a:p>
            <a:r>
              <a:rPr lang="en-US"/>
              <a:t>Abstract functions:</a:t>
            </a:r>
          </a:p>
          <a:p>
            <a:pPr lvl="1"/>
            <a:r>
              <a:rPr lang="en-US" err="1"/>
              <a:t>rdt_send</a:t>
            </a:r>
            <a:r>
              <a:rPr lang="en-US"/>
              <a:t>() – </a:t>
            </a:r>
            <a:r>
              <a:rPr lang="en-US" i="1"/>
              <a:t>reliable data transfer send </a:t>
            </a:r>
            <a:r>
              <a:rPr lang="en-US"/>
              <a:t>- application invokes to send data to another application (through a transport layer)</a:t>
            </a:r>
            <a:br>
              <a:rPr lang="en-US"/>
            </a:br>
            <a:endParaRPr lang="en-US"/>
          </a:p>
          <a:p>
            <a:pPr lvl="1"/>
            <a:r>
              <a:rPr lang="en-US" err="1"/>
              <a:t>rdt_recv</a:t>
            </a:r>
            <a:r>
              <a:rPr lang="en-US"/>
              <a:t>() – </a:t>
            </a:r>
            <a:r>
              <a:rPr lang="en-US" i="1"/>
              <a:t>reliable data transfer receive</a:t>
            </a:r>
            <a:r>
              <a:rPr lang="en-US"/>
              <a:t> – application invokes to read data from another application (through a transport layer)</a:t>
            </a:r>
          </a:p>
          <a:p>
            <a:pPr lvl="1"/>
            <a:endParaRPr lang="en-US"/>
          </a:p>
          <a:p>
            <a:pPr lvl="1"/>
            <a:r>
              <a:rPr lang="en-US" err="1"/>
              <a:t>make_pkt</a:t>
            </a:r>
            <a:r>
              <a:rPr lang="en-US"/>
              <a:t>() – </a:t>
            </a:r>
            <a:r>
              <a:rPr lang="en-US" i="1"/>
              <a:t>encapsulate application data into a transfer layer packet</a:t>
            </a:r>
            <a:br>
              <a:rPr lang="en-US" i="1"/>
            </a:br>
            <a:endParaRPr lang="en-US" i="1"/>
          </a:p>
          <a:p>
            <a:pPr lvl="1"/>
            <a:r>
              <a:rPr lang="en-US" err="1"/>
              <a:t>udt_send</a:t>
            </a:r>
            <a:r>
              <a:rPr lang="en-US"/>
              <a:t>() – </a:t>
            </a:r>
            <a:r>
              <a:rPr lang="en-US" i="1"/>
              <a:t>unreliable data transfer send</a:t>
            </a:r>
            <a:r>
              <a:rPr lang="en-US"/>
              <a:t> – transport layer delivers encapsulated packet to lower (link) layer.</a:t>
            </a:r>
            <a:br>
              <a:rPr lang="en-US"/>
            </a:br>
            <a:endParaRPr lang="en-US"/>
          </a:p>
          <a:p>
            <a:pPr lvl="1"/>
            <a:r>
              <a:rPr lang="en-US"/>
              <a:t>extract() – extract application data from a transfer layer packet</a:t>
            </a:r>
            <a:br>
              <a:rPr lang="en-US"/>
            </a:br>
            <a:endParaRPr lang="en-US"/>
          </a:p>
          <a:p>
            <a:pPr lvl="1"/>
            <a:r>
              <a:rPr lang="en-US" err="1"/>
              <a:t>deliver_data</a:t>
            </a:r>
            <a:r>
              <a:rPr lang="en-US"/>
              <a:t>() – deliver data from transport layer to application</a:t>
            </a:r>
          </a:p>
          <a:p>
            <a:pPr lvl="1"/>
            <a:endParaRPr lang="en-US"/>
          </a:p>
        </p:txBody>
      </p:sp>
    </p:spTree>
    <p:extLst>
      <p:ext uri="{BB962C8B-B14F-4D97-AF65-F5344CB8AC3E}">
        <p14:creationId xmlns:p14="http://schemas.microsoft.com/office/powerpoint/2010/main" val="1187015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8363F-E333-4BF0-B658-A19CF0039537}"/>
              </a:ext>
            </a:extLst>
          </p:cNvPr>
          <p:cNvSpPr>
            <a:spLocks noGrp="1"/>
          </p:cNvSpPr>
          <p:nvPr>
            <p:ph type="title"/>
          </p:nvPr>
        </p:nvSpPr>
        <p:spPr/>
        <p:txBody>
          <a:bodyPr>
            <a:normAutofit fontScale="90000"/>
          </a:bodyPr>
          <a:lstStyle/>
          <a:p>
            <a:r>
              <a:rPr lang="en-US"/>
              <a:t>State Machine v1.0</a:t>
            </a:r>
          </a:p>
        </p:txBody>
      </p:sp>
      <p:pic>
        <p:nvPicPr>
          <p:cNvPr id="4" name="Picture 3">
            <a:extLst>
              <a:ext uri="{FF2B5EF4-FFF2-40B4-BE49-F238E27FC236}">
                <a16:creationId xmlns:a16="http://schemas.microsoft.com/office/drawing/2014/main" id="{A0EB9847-5EFE-4C29-A841-10DD2DCDE0CC}"/>
              </a:ext>
            </a:extLst>
          </p:cNvPr>
          <p:cNvPicPr>
            <a:picLocks noChangeAspect="1"/>
          </p:cNvPicPr>
          <p:nvPr/>
        </p:nvPicPr>
        <p:blipFill>
          <a:blip r:embed="rId2"/>
          <a:stretch>
            <a:fillRect/>
          </a:stretch>
        </p:blipFill>
        <p:spPr>
          <a:xfrm>
            <a:off x="437061" y="1057740"/>
            <a:ext cx="4435600" cy="2111346"/>
          </a:xfrm>
          <a:prstGeom prst="rect">
            <a:avLst/>
          </a:prstGeom>
        </p:spPr>
      </p:pic>
      <p:pic>
        <p:nvPicPr>
          <p:cNvPr id="5" name="Picture 4">
            <a:extLst>
              <a:ext uri="{FF2B5EF4-FFF2-40B4-BE49-F238E27FC236}">
                <a16:creationId xmlns:a16="http://schemas.microsoft.com/office/drawing/2014/main" id="{07412569-217E-4C67-9A1E-023EFE50B139}"/>
              </a:ext>
            </a:extLst>
          </p:cNvPr>
          <p:cNvPicPr>
            <a:picLocks noChangeAspect="1"/>
          </p:cNvPicPr>
          <p:nvPr/>
        </p:nvPicPr>
        <p:blipFill>
          <a:blip r:embed="rId3"/>
          <a:stretch>
            <a:fillRect/>
          </a:stretch>
        </p:blipFill>
        <p:spPr>
          <a:xfrm>
            <a:off x="6828772" y="3429000"/>
            <a:ext cx="3883069" cy="1844458"/>
          </a:xfrm>
          <a:prstGeom prst="rect">
            <a:avLst/>
          </a:prstGeom>
        </p:spPr>
      </p:pic>
      <p:sp>
        <p:nvSpPr>
          <p:cNvPr id="6" name="TextBox 5">
            <a:extLst>
              <a:ext uri="{FF2B5EF4-FFF2-40B4-BE49-F238E27FC236}">
                <a16:creationId xmlns:a16="http://schemas.microsoft.com/office/drawing/2014/main" id="{7B254E28-4A55-4DE8-A4D1-47E733BC60C8}"/>
              </a:ext>
            </a:extLst>
          </p:cNvPr>
          <p:cNvSpPr txBox="1"/>
          <p:nvPr/>
        </p:nvSpPr>
        <p:spPr>
          <a:xfrm>
            <a:off x="5599134" y="1515649"/>
            <a:ext cx="4845109"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i="1"/>
              <a:t>State machine is invoked when application asks</a:t>
            </a:r>
            <a:br>
              <a:rPr lang="en-US" i="1"/>
            </a:br>
            <a:r>
              <a:rPr lang="en-US" i="1"/>
              <a:t>to send data to another application.</a:t>
            </a:r>
          </a:p>
        </p:txBody>
      </p:sp>
      <p:sp>
        <p:nvSpPr>
          <p:cNvPr id="7" name="TextBox 6">
            <a:extLst>
              <a:ext uri="{FF2B5EF4-FFF2-40B4-BE49-F238E27FC236}">
                <a16:creationId xmlns:a16="http://schemas.microsoft.com/office/drawing/2014/main" id="{E6E7AC58-270D-4129-B729-4A3F7E391847}"/>
              </a:ext>
            </a:extLst>
          </p:cNvPr>
          <p:cNvSpPr txBox="1"/>
          <p:nvPr/>
        </p:nvSpPr>
        <p:spPr>
          <a:xfrm>
            <a:off x="1260088" y="4204010"/>
            <a:ext cx="3286092" cy="923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a:t>State machine is invoked, by</a:t>
            </a:r>
            <a:br>
              <a:rPr lang="en-US"/>
            </a:br>
            <a:r>
              <a:rPr lang="en-US"/>
              <a:t>the link layer, whenever the </a:t>
            </a:r>
            <a:br>
              <a:rPr lang="en-US"/>
            </a:br>
            <a:r>
              <a:rPr lang="en-US"/>
              <a:t>link layer has received a packet.</a:t>
            </a:r>
          </a:p>
        </p:txBody>
      </p:sp>
      <p:sp>
        <p:nvSpPr>
          <p:cNvPr id="8" name="TextBox 7">
            <a:extLst>
              <a:ext uri="{FF2B5EF4-FFF2-40B4-BE49-F238E27FC236}">
                <a16:creationId xmlns:a16="http://schemas.microsoft.com/office/drawing/2014/main" id="{A4E90124-1054-42D8-88FA-72F76BA82165}"/>
              </a:ext>
            </a:extLst>
          </p:cNvPr>
          <p:cNvSpPr txBox="1"/>
          <p:nvPr/>
        </p:nvSpPr>
        <p:spPr>
          <a:xfrm>
            <a:off x="607537" y="5195873"/>
            <a:ext cx="4591193"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i="1"/>
              <a:t>Where does it deliver data?  Memory Buffers.</a:t>
            </a:r>
          </a:p>
        </p:txBody>
      </p:sp>
      <p:sp>
        <p:nvSpPr>
          <p:cNvPr id="9" name="TextBox 8">
            <a:extLst>
              <a:ext uri="{FF2B5EF4-FFF2-40B4-BE49-F238E27FC236}">
                <a16:creationId xmlns:a16="http://schemas.microsoft.com/office/drawing/2014/main" id="{7E53A391-6531-4EDF-A693-350362C6CB8D}"/>
              </a:ext>
            </a:extLst>
          </p:cNvPr>
          <p:cNvSpPr txBox="1"/>
          <p:nvPr/>
        </p:nvSpPr>
        <p:spPr>
          <a:xfrm>
            <a:off x="3133493" y="5985216"/>
            <a:ext cx="617508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a:t>This is basically UDP!  No added reliability at all.  What if data </a:t>
            </a:r>
            <a:br>
              <a:rPr lang="en-US"/>
            </a:br>
            <a:r>
              <a:rPr lang="en-US"/>
              <a:t>is corrupted during transmission?</a:t>
            </a:r>
          </a:p>
        </p:txBody>
      </p:sp>
    </p:spTree>
    <p:extLst>
      <p:ext uri="{BB962C8B-B14F-4D97-AF65-F5344CB8AC3E}">
        <p14:creationId xmlns:p14="http://schemas.microsoft.com/office/powerpoint/2010/main" val="379446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E5DD2-3534-464F-98B4-0F662260895C}"/>
              </a:ext>
            </a:extLst>
          </p:cNvPr>
          <p:cNvSpPr>
            <a:spLocks noGrp="1"/>
          </p:cNvSpPr>
          <p:nvPr>
            <p:ph type="title"/>
          </p:nvPr>
        </p:nvSpPr>
        <p:spPr/>
        <p:txBody>
          <a:bodyPr>
            <a:normAutofit fontScale="90000"/>
          </a:bodyPr>
          <a:lstStyle/>
          <a:p>
            <a:r>
              <a:rPr lang="en-US"/>
              <a:t>Version 1.0 Timing Diagram </a:t>
            </a:r>
          </a:p>
        </p:txBody>
      </p:sp>
      <p:pic>
        <p:nvPicPr>
          <p:cNvPr id="6" name="Picture 5">
            <a:extLst>
              <a:ext uri="{FF2B5EF4-FFF2-40B4-BE49-F238E27FC236}">
                <a16:creationId xmlns:a16="http://schemas.microsoft.com/office/drawing/2014/main" id="{A8D46B6D-D2B2-4C54-BD4A-FFBAC7E57BAE}"/>
              </a:ext>
            </a:extLst>
          </p:cNvPr>
          <p:cNvPicPr>
            <a:picLocks noChangeAspect="1"/>
          </p:cNvPicPr>
          <p:nvPr/>
        </p:nvPicPr>
        <p:blipFill>
          <a:blip r:embed="rId2"/>
          <a:stretch>
            <a:fillRect/>
          </a:stretch>
        </p:blipFill>
        <p:spPr>
          <a:xfrm>
            <a:off x="0" y="1487965"/>
            <a:ext cx="11968872" cy="4536317"/>
          </a:xfrm>
          <a:prstGeom prst="rect">
            <a:avLst/>
          </a:prstGeom>
        </p:spPr>
      </p:pic>
    </p:spTree>
    <p:extLst>
      <p:ext uri="{BB962C8B-B14F-4D97-AF65-F5344CB8AC3E}">
        <p14:creationId xmlns:p14="http://schemas.microsoft.com/office/powerpoint/2010/main" val="1590733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57B0E-7BA9-4867-8F85-DB942C0177A6}"/>
              </a:ext>
            </a:extLst>
          </p:cNvPr>
          <p:cNvSpPr>
            <a:spLocks noGrp="1"/>
          </p:cNvSpPr>
          <p:nvPr>
            <p:ph type="title"/>
          </p:nvPr>
        </p:nvSpPr>
        <p:spPr/>
        <p:txBody>
          <a:bodyPr>
            <a:normAutofit fontScale="90000"/>
          </a:bodyPr>
          <a:lstStyle/>
          <a:p>
            <a:endParaRPr lang="en-US" dirty="0"/>
          </a:p>
        </p:txBody>
      </p:sp>
      <mc:AlternateContent xmlns:mc="http://schemas.openxmlformats.org/markup-compatibility/2006">
        <mc:Choice xmlns:psuz="http://schemas.microsoft.com/office/powerpoint/2016/summaryzoom" Requires="psuz">
          <p:graphicFrame>
            <p:nvGraphicFramePr>
              <p:cNvPr id="5" name="Summary Zoom 4">
                <a:extLst>
                  <a:ext uri="{FF2B5EF4-FFF2-40B4-BE49-F238E27FC236}">
                    <a16:creationId xmlns:a16="http://schemas.microsoft.com/office/drawing/2014/main" id="{6C01CAF7-9FD2-4390-B800-C30CE9820687}"/>
                  </a:ext>
                </a:extLst>
              </p:cNvPr>
              <p:cNvGraphicFramePr>
                <a:graphicFrameLocks noChangeAspect="1"/>
              </p:cNvGraphicFramePr>
              <p:nvPr>
                <p:extLst>
                  <p:ext uri="{D42A27DB-BD31-4B8C-83A1-F6EECF244321}">
                    <p14:modId xmlns:p14="http://schemas.microsoft.com/office/powerpoint/2010/main" val="434184588"/>
                  </p:ext>
                </p:extLst>
              </p:nvPr>
            </p:nvGraphicFramePr>
            <p:xfrm>
              <a:off x="1104900" y="1081088"/>
              <a:ext cx="10248900" cy="5095875"/>
            </p:xfrm>
            <a:graphic>
              <a:graphicData uri="http://schemas.microsoft.com/office/powerpoint/2016/summaryzoom">
                <psuz:summaryZm>
                  <psuz:summaryZmObj sectionId="{59FD376E-9984-40E9-BD5A-77AFBD5F5512}">
                    <psuz:zmPr id="{65B23A90-FBC1-4CA6-BDF4-871A4CFAD299}" transitionDur="1000">
                      <p166:blipFill xmlns:p166="http://schemas.microsoft.com/office/powerpoint/2016/6/main">
                        <a:blip r:embed="rId2"/>
                        <a:stretch>
                          <a:fillRect/>
                        </a:stretch>
                      </p166:blipFill>
                      <p166:spPr xmlns:p166="http://schemas.microsoft.com/office/powerpoint/2016/6/main">
                        <a:xfrm>
                          <a:off x="971313" y="178357"/>
                          <a:ext cx="4076699" cy="2293143"/>
                        </a:xfrm>
                        <a:prstGeom prst="rect">
                          <a:avLst/>
                        </a:prstGeom>
                        <a:ln w="3175">
                          <a:solidFill>
                            <a:prstClr val="ltGray"/>
                          </a:solidFill>
                        </a:ln>
                      </p166:spPr>
                    </psuz:zmPr>
                  </psuz:summaryZmObj>
                  <psuz:summaryZmObj sectionId="{8001D2B5-0B91-41B6-B528-44E400B32E6C}">
                    <psuz:zmPr id="{25774D76-5974-4A95-B3A6-A4E767B79BBD}" transitionDur="1000">
                      <p166:blipFill xmlns:p166="http://schemas.microsoft.com/office/powerpoint/2016/6/main">
                        <a:blip r:embed="rId3"/>
                        <a:stretch>
                          <a:fillRect/>
                        </a:stretch>
                      </p166:blipFill>
                      <p166:spPr xmlns:p166="http://schemas.microsoft.com/office/powerpoint/2016/6/main">
                        <a:xfrm>
                          <a:off x="5200888" y="178357"/>
                          <a:ext cx="4076699" cy="2293143"/>
                        </a:xfrm>
                        <a:prstGeom prst="rect">
                          <a:avLst/>
                        </a:prstGeom>
                        <a:ln w="3175">
                          <a:solidFill>
                            <a:prstClr val="ltGray"/>
                          </a:solidFill>
                        </a:ln>
                      </p166:spPr>
                    </psuz:zmPr>
                  </psuz:summaryZmObj>
                  <psuz:summaryZmObj sectionId="{5D03974B-7558-45E2-A949-E5AB70FC6A48}">
                    <psuz:zmPr id="{FB5E6748-7684-4AFC-904B-97AA999B49C0}" transitionDur="1000">
                      <p166:blipFill xmlns:p166="http://schemas.microsoft.com/office/powerpoint/2016/6/main">
                        <a:blip r:embed="rId4"/>
                        <a:stretch>
                          <a:fillRect/>
                        </a:stretch>
                      </p166:blipFill>
                      <p166:spPr xmlns:p166="http://schemas.microsoft.com/office/powerpoint/2016/6/main">
                        <a:xfrm>
                          <a:off x="971313" y="2624376"/>
                          <a:ext cx="4076699" cy="2293143"/>
                        </a:xfrm>
                        <a:prstGeom prst="rect">
                          <a:avLst/>
                        </a:prstGeom>
                        <a:ln w="3175">
                          <a:solidFill>
                            <a:prstClr val="ltGray"/>
                          </a:solidFill>
                        </a:ln>
                      </p166:spPr>
                    </psuz:zmPr>
                  </psuz:summaryZmObj>
                  <psuz:summaryZmObj sectionId="{E9E527FC-85A1-40EF-A757-B86003BBBDD1}">
                    <psuz:zmPr id="{A1396553-B90C-4AE9-8AE9-10CEB30BBCC7}" transitionDur="1000">
                      <p166:blipFill xmlns:p166="http://schemas.microsoft.com/office/powerpoint/2016/6/main">
                        <a:blip r:embed="rId5"/>
                        <a:stretch>
                          <a:fillRect/>
                        </a:stretch>
                      </p166:blipFill>
                      <p166:spPr xmlns:p166="http://schemas.microsoft.com/office/powerpoint/2016/6/main">
                        <a:xfrm>
                          <a:off x="5200888" y="2624376"/>
                          <a:ext cx="4076699" cy="2293143"/>
                        </a:xfrm>
                        <a:prstGeom prst="rect">
                          <a:avLst/>
                        </a:prstGeom>
                        <a:ln w="3175">
                          <a:solidFill>
                            <a:prstClr val="ltGray"/>
                          </a:solidFill>
                        </a:ln>
                      </p166:spPr>
                    </psuz:zmPr>
                  </psuz:summaryZmObj>
                  <psuz:gridLayout/>
                </psuz:summaryZm>
              </a:graphicData>
            </a:graphic>
          </p:graphicFrame>
        </mc:Choice>
        <mc:Fallback>
          <p:grpSp>
            <p:nvGrpSpPr>
              <p:cNvPr id="5" name="Summary Zoom 4">
                <a:extLst>
                  <a:ext uri="{FF2B5EF4-FFF2-40B4-BE49-F238E27FC236}">
                    <a16:creationId xmlns:a16="http://schemas.microsoft.com/office/drawing/2014/main" id="{6C01CAF7-9FD2-4390-B800-C30CE9820687}"/>
                  </a:ext>
                </a:extLst>
              </p:cNvPr>
              <p:cNvGrpSpPr>
                <a:grpSpLocks noGrp="1" noUngrp="1" noRot="1" noChangeAspect="1" noMove="1" noResize="1"/>
              </p:cNvGrpSpPr>
              <p:nvPr/>
            </p:nvGrpSpPr>
            <p:grpSpPr>
              <a:xfrm>
                <a:off x="1104900" y="1081088"/>
                <a:ext cx="10248900" cy="5095875"/>
                <a:chOff x="1104900" y="1081088"/>
                <a:chExt cx="10248900" cy="5095875"/>
              </a:xfrm>
            </p:grpSpPr>
            <p:pic>
              <p:nvPicPr>
                <p:cNvPr id="3" name="Picture 3">
                  <a:hlinkClick r:id="rId6"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2076213" y="1259445"/>
                  <a:ext cx="4076699" cy="2293143"/>
                </a:xfrm>
                <a:prstGeom prst="rect">
                  <a:avLst/>
                </a:prstGeom>
                <a:ln w="3175">
                  <a:solidFill>
                    <a:prstClr val="ltGray"/>
                  </a:solidFill>
                </a:ln>
              </p:spPr>
            </p:pic>
            <p:pic>
              <p:nvPicPr>
                <p:cNvPr id="4" name="Picture 4">
                  <a:hlinkClick r:id="rId7"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6305788" y="1259445"/>
                  <a:ext cx="4076699" cy="2293143"/>
                </a:xfrm>
                <a:prstGeom prst="rect">
                  <a:avLst/>
                </a:prstGeom>
                <a:ln w="3175">
                  <a:solidFill>
                    <a:prstClr val="ltGray"/>
                  </a:solidFill>
                </a:ln>
              </p:spPr>
            </p:pic>
            <p:pic>
              <p:nvPicPr>
                <p:cNvPr id="6" name="Picture 6">
                  <a:hlinkClick r:id="rId8"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2076213" y="3705464"/>
                  <a:ext cx="4076699" cy="2293143"/>
                </a:xfrm>
                <a:prstGeom prst="rect">
                  <a:avLst/>
                </a:prstGeom>
                <a:ln w="3175">
                  <a:solidFill>
                    <a:prstClr val="ltGray"/>
                  </a:solidFill>
                </a:ln>
              </p:spPr>
            </p:pic>
            <p:pic>
              <p:nvPicPr>
                <p:cNvPr id="7" name="Picture 7">
                  <a:hlinkClick r:id="rId9"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6305788" y="3705464"/>
                  <a:ext cx="4076699" cy="2293143"/>
                </a:xfrm>
                <a:prstGeom prst="rect">
                  <a:avLst/>
                </a:prstGeom>
                <a:ln w="3175">
                  <a:solidFill>
                    <a:prstClr val="ltGray"/>
                  </a:solidFill>
                </a:ln>
              </p:spPr>
            </p:pic>
          </p:grpSp>
        </mc:Fallback>
      </mc:AlternateContent>
    </p:spTree>
    <p:extLst>
      <p:ext uri="{BB962C8B-B14F-4D97-AF65-F5344CB8AC3E}">
        <p14:creationId xmlns:p14="http://schemas.microsoft.com/office/powerpoint/2010/main" val="1708275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97831A-62F2-429A-A67C-A384D5AD4DCC}"/>
              </a:ext>
            </a:extLst>
          </p:cNvPr>
          <p:cNvPicPr>
            <a:picLocks noChangeAspect="1"/>
          </p:cNvPicPr>
          <p:nvPr/>
        </p:nvPicPr>
        <p:blipFill>
          <a:blip r:embed="rId2"/>
          <a:stretch>
            <a:fillRect/>
          </a:stretch>
        </p:blipFill>
        <p:spPr>
          <a:xfrm>
            <a:off x="404161" y="1580860"/>
            <a:ext cx="5528288" cy="2629135"/>
          </a:xfrm>
          <a:prstGeom prst="rect">
            <a:avLst/>
          </a:prstGeom>
        </p:spPr>
      </p:pic>
      <p:sp>
        <p:nvSpPr>
          <p:cNvPr id="2" name="Title 1">
            <a:extLst>
              <a:ext uri="{FF2B5EF4-FFF2-40B4-BE49-F238E27FC236}">
                <a16:creationId xmlns:a16="http://schemas.microsoft.com/office/drawing/2014/main" id="{EEF8F05F-6AD5-46C7-9B54-1AF080D49800}"/>
              </a:ext>
            </a:extLst>
          </p:cNvPr>
          <p:cNvSpPr>
            <a:spLocks noGrp="1"/>
          </p:cNvSpPr>
          <p:nvPr>
            <p:ph type="title"/>
          </p:nvPr>
        </p:nvSpPr>
        <p:spPr/>
        <p:txBody>
          <a:bodyPr>
            <a:normAutofit fontScale="90000"/>
          </a:bodyPr>
          <a:lstStyle/>
          <a:p>
            <a:r>
              <a:rPr lang="en-US"/>
              <a:t>State Machine 2.0</a:t>
            </a:r>
          </a:p>
        </p:txBody>
      </p:sp>
      <p:sp>
        <p:nvSpPr>
          <p:cNvPr id="5" name="TextBox 4">
            <a:extLst>
              <a:ext uri="{FF2B5EF4-FFF2-40B4-BE49-F238E27FC236}">
                <a16:creationId xmlns:a16="http://schemas.microsoft.com/office/drawing/2014/main" id="{B87E9C03-A7E9-4B2C-A7D9-9DFFB96967D9}"/>
              </a:ext>
            </a:extLst>
          </p:cNvPr>
          <p:cNvSpPr txBox="1"/>
          <p:nvPr/>
        </p:nvSpPr>
        <p:spPr>
          <a:xfrm>
            <a:off x="407324" y="1293541"/>
            <a:ext cx="5659947" cy="369332"/>
          </a:xfrm>
          <a:prstGeom prst="rect">
            <a:avLst/>
          </a:prstGeom>
          <a:noFill/>
        </p:spPr>
        <p:txBody>
          <a:bodyPr wrap="none" rtlCol="0">
            <a:spAutoFit/>
          </a:bodyPr>
          <a:lstStyle/>
          <a:p>
            <a:r>
              <a:rPr lang="en-US"/>
              <a:t>Version 2 detects errors and ensures successful delivery.</a:t>
            </a:r>
          </a:p>
        </p:txBody>
      </p:sp>
      <p:sp>
        <p:nvSpPr>
          <p:cNvPr id="6" name="TextBox 5">
            <a:extLst>
              <a:ext uri="{FF2B5EF4-FFF2-40B4-BE49-F238E27FC236}">
                <a16:creationId xmlns:a16="http://schemas.microsoft.com/office/drawing/2014/main" id="{93B17A67-CCA5-466A-8F49-B3354C9F7821}"/>
              </a:ext>
            </a:extLst>
          </p:cNvPr>
          <p:cNvSpPr txBox="1"/>
          <p:nvPr/>
        </p:nvSpPr>
        <p:spPr>
          <a:xfrm>
            <a:off x="404161" y="4192625"/>
            <a:ext cx="4420441"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a:t>A </a:t>
            </a:r>
            <a:r>
              <a:rPr lang="en-US" i="1"/>
              <a:t>checksum</a:t>
            </a:r>
            <a:r>
              <a:rPr lang="en-US"/>
              <a:t> is added to the </a:t>
            </a:r>
            <a:r>
              <a:rPr lang="en-US" i="1"/>
              <a:t>reliable</a:t>
            </a:r>
            <a:r>
              <a:rPr lang="en-US"/>
              <a:t> packet,</a:t>
            </a:r>
            <a:br>
              <a:rPr lang="en-US"/>
            </a:br>
            <a:r>
              <a:rPr lang="en-US"/>
              <a:t>before its sent over the unreliable media.</a:t>
            </a:r>
          </a:p>
          <a:p>
            <a:endParaRPr lang="en-US"/>
          </a:p>
          <a:p>
            <a:r>
              <a:rPr lang="en-US"/>
              <a:t>An ACK or NAK is returned from the remote</a:t>
            </a:r>
            <a:br>
              <a:rPr lang="en-US"/>
            </a:br>
            <a:r>
              <a:rPr lang="en-US"/>
              <a:t>state machine (not the app) upon receipt.</a:t>
            </a:r>
          </a:p>
        </p:txBody>
      </p:sp>
      <p:pic>
        <p:nvPicPr>
          <p:cNvPr id="7" name="Picture 6">
            <a:extLst>
              <a:ext uri="{FF2B5EF4-FFF2-40B4-BE49-F238E27FC236}">
                <a16:creationId xmlns:a16="http://schemas.microsoft.com/office/drawing/2014/main" id="{40641ECC-E567-4977-99D8-B4992CE1BEDC}"/>
              </a:ext>
            </a:extLst>
          </p:cNvPr>
          <p:cNvPicPr>
            <a:picLocks noChangeAspect="1"/>
          </p:cNvPicPr>
          <p:nvPr/>
        </p:nvPicPr>
        <p:blipFill>
          <a:blip r:embed="rId3"/>
          <a:stretch>
            <a:fillRect/>
          </a:stretch>
        </p:blipFill>
        <p:spPr>
          <a:xfrm>
            <a:off x="7101539" y="3019540"/>
            <a:ext cx="4686300" cy="3629025"/>
          </a:xfrm>
          <a:prstGeom prst="rect">
            <a:avLst/>
          </a:prstGeom>
        </p:spPr>
      </p:pic>
      <p:sp>
        <p:nvSpPr>
          <p:cNvPr id="8" name="TextBox 7">
            <a:extLst>
              <a:ext uri="{FF2B5EF4-FFF2-40B4-BE49-F238E27FC236}">
                <a16:creationId xmlns:a16="http://schemas.microsoft.com/office/drawing/2014/main" id="{7CBDE341-2631-4442-BF46-53AF88002535}"/>
              </a:ext>
            </a:extLst>
          </p:cNvPr>
          <p:cNvSpPr txBox="1"/>
          <p:nvPr/>
        </p:nvSpPr>
        <p:spPr>
          <a:xfrm>
            <a:off x="7181385" y="2096210"/>
            <a:ext cx="4330663"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a:t>Receiver checks the checksum, and sends an ACK if  checksum matches, or a NACK </a:t>
            </a:r>
            <a:br>
              <a:rPr lang="en-US"/>
            </a:br>
            <a:r>
              <a:rPr lang="en-US"/>
              <a:t>otherwise.</a:t>
            </a:r>
          </a:p>
        </p:txBody>
      </p:sp>
      <p:sp>
        <p:nvSpPr>
          <p:cNvPr id="13" name="TextBox 12">
            <a:extLst>
              <a:ext uri="{FF2B5EF4-FFF2-40B4-BE49-F238E27FC236}">
                <a16:creationId xmlns:a16="http://schemas.microsoft.com/office/drawing/2014/main" id="{ADDFB410-6F1E-4C05-AAC1-DD99D2217C04}"/>
              </a:ext>
            </a:extLst>
          </p:cNvPr>
          <p:cNvSpPr txBox="1"/>
          <p:nvPr/>
        </p:nvSpPr>
        <p:spPr>
          <a:xfrm>
            <a:off x="4047962" y="1911544"/>
            <a:ext cx="1672637" cy="369332"/>
          </a:xfrm>
          <a:prstGeom prst="rect">
            <a:avLst/>
          </a:prstGeom>
          <a:noFill/>
        </p:spPr>
        <p:txBody>
          <a:bodyPr wrap="none" rtlCol="0">
            <a:spAutoFit/>
          </a:bodyPr>
          <a:lstStyle/>
          <a:p>
            <a:r>
              <a:rPr lang="en-US"/>
              <a:t>“stop-and-wait”</a:t>
            </a:r>
          </a:p>
        </p:txBody>
      </p:sp>
      <p:cxnSp>
        <p:nvCxnSpPr>
          <p:cNvPr id="16" name="Straight Arrow Connector 15">
            <a:extLst>
              <a:ext uri="{FF2B5EF4-FFF2-40B4-BE49-F238E27FC236}">
                <a16:creationId xmlns:a16="http://schemas.microsoft.com/office/drawing/2014/main" id="{A4E9C451-67DB-438C-907B-21638B52F864}"/>
              </a:ext>
            </a:extLst>
          </p:cNvPr>
          <p:cNvCxnSpPr/>
          <p:nvPr/>
        </p:nvCxnSpPr>
        <p:spPr>
          <a:xfrm flipH="1">
            <a:off x="4716966" y="2280876"/>
            <a:ext cx="107636" cy="287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D425967-5E60-40AE-B04B-7CB4EEBA013E}"/>
              </a:ext>
            </a:extLst>
          </p:cNvPr>
          <p:cNvSpPr txBox="1"/>
          <p:nvPr/>
        </p:nvSpPr>
        <p:spPr>
          <a:xfrm>
            <a:off x="2383298" y="6384004"/>
            <a:ext cx="413369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i="1"/>
              <a:t>But, what if the ACK/NACK is corrupted?</a:t>
            </a:r>
          </a:p>
        </p:txBody>
      </p:sp>
    </p:spTree>
    <p:extLst>
      <p:ext uri="{BB962C8B-B14F-4D97-AF65-F5344CB8AC3E}">
        <p14:creationId xmlns:p14="http://schemas.microsoft.com/office/powerpoint/2010/main" val="2734205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7C4B2C-3E92-402F-A48C-9820615FF4B0}"/>
              </a:ext>
            </a:extLst>
          </p:cNvPr>
          <p:cNvPicPr>
            <a:picLocks noChangeAspect="1"/>
          </p:cNvPicPr>
          <p:nvPr/>
        </p:nvPicPr>
        <p:blipFill>
          <a:blip r:embed="rId2"/>
          <a:stretch>
            <a:fillRect/>
          </a:stretch>
        </p:blipFill>
        <p:spPr>
          <a:xfrm>
            <a:off x="1" y="389877"/>
            <a:ext cx="12223308" cy="4468994"/>
          </a:xfrm>
          <a:prstGeom prst="rect">
            <a:avLst/>
          </a:prstGeom>
        </p:spPr>
      </p:pic>
    </p:spTree>
    <p:extLst>
      <p:ext uri="{BB962C8B-B14F-4D97-AF65-F5344CB8AC3E}">
        <p14:creationId xmlns:p14="http://schemas.microsoft.com/office/powerpoint/2010/main" val="1459096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8675-E773-4A0E-97E7-19A0316BFCD8}"/>
              </a:ext>
            </a:extLst>
          </p:cNvPr>
          <p:cNvSpPr>
            <a:spLocks noGrp="1"/>
          </p:cNvSpPr>
          <p:nvPr>
            <p:ph type="title"/>
          </p:nvPr>
        </p:nvSpPr>
        <p:spPr/>
        <p:txBody>
          <a:bodyPr>
            <a:normAutofit fontScale="90000"/>
          </a:bodyPr>
          <a:lstStyle/>
          <a:p>
            <a:r>
              <a:rPr lang="en-US"/>
              <a:t>State Machine 2.1</a:t>
            </a:r>
          </a:p>
        </p:txBody>
      </p:sp>
      <p:pic>
        <p:nvPicPr>
          <p:cNvPr id="4" name="Picture 3">
            <a:extLst>
              <a:ext uri="{FF2B5EF4-FFF2-40B4-BE49-F238E27FC236}">
                <a16:creationId xmlns:a16="http://schemas.microsoft.com/office/drawing/2014/main" id="{228FAA4F-21CC-4AA5-9854-D67E11B31161}"/>
              </a:ext>
            </a:extLst>
          </p:cNvPr>
          <p:cNvPicPr>
            <a:picLocks noChangeAspect="1"/>
          </p:cNvPicPr>
          <p:nvPr/>
        </p:nvPicPr>
        <p:blipFill>
          <a:blip r:embed="rId2"/>
          <a:stretch>
            <a:fillRect/>
          </a:stretch>
        </p:blipFill>
        <p:spPr>
          <a:xfrm>
            <a:off x="0" y="2218662"/>
            <a:ext cx="5517367" cy="4014238"/>
          </a:xfrm>
          <a:prstGeom prst="rect">
            <a:avLst/>
          </a:prstGeom>
        </p:spPr>
      </p:pic>
      <p:pic>
        <p:nvPicPr>
          <p:cNvPr id="5" name="Picture 4">
            <a:extLst>
              <a:ext uri="{FF2B5EF4-FFF2-40B4-BE49-F238E27FC236}">
                <a16:creationId xmlns:a16="http://schemas.microsoft.com/office/drawing/2014/main" id="{3341CC30-207A-4401-9B60-DDA06F929EB1}"/>
              </a:ext>
            </a:extLst>
          </p:cNvPr>
          <p:cNvPicPr>
            <a:picLocks noChangeAspect="1"/>
          </p:cNvPicPr>
          <p:nvPr/>
        </p:nvPicPr>
        <p:blipFill>
          <a:blip r:embed="rId3"/>
          <a:stretch>
            <a:fillRect/>
          </a:stretch>
        </p:blipFill>
        <p:spPr>
          <a:xfrm>
            <a:off x="5266575" y="2140603"/>
            <a:ext cx="7075707" cy="4014238"/>
          </a:xfrm>
          <a:prstGeom prst="rect">
            <a:avLst/>
          </a:prstGeom>
        </p:spPr>
      </p:pic>
      <p:sp>
        <p:nvSpPr>
          <p:cNvPr id="6" name="TextBox 5">
            <a:extLst>
              <a:ext uri="{FF2B5EF4-FFF2-40B4-BE49-F238E27FC236}">
                <a16:creationId xmlns:a16="http://schemas.microsoft.com/office/drawing/2014/main" id="{BD63A9E0-C136-40D7-AA6A-1259552EF4BE}"/>
              </a:ext>
            </a:extLst>
          </p:cNvPr>
          <p:cNvSpPr txBox="1"/>
          <p:nvPr/>
        </p:nvSpPr>
        <p:spPr>
          <a:xfrm>
            <a:off x="624468" y="1282390"/>
            <a:ext cx="972208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i="1"/>
              <a:t>Add a sequence # to the packet (0 or 1) – but not the ACK/NACK.  Out of order packet gets </a:t>
            </a:r>
            <a:r>
              <a:rPr lang="en-US" i="1" err="1"/>
              <a:t>NACKd</a:t>
            </a:r>
            <a:endParaRPr lang="en-US" i="1"/>
          </a:p>
        </p:txBody>
      </p:sp>
      <p:sp>
        <p:nvSpPr>
          <p:cNvPr id="7" name="TextBox 6">
            <a:extLst>
              <a:ext uri="{FF2B5EF4-FFF2-40B4-BE49-F238E27FC236}">
                <a16:creationId xmlns:a16="http://schemas.microsoft.com/office/drawing/2014/main" id="{2E6ED5CA-CFC3-453D-B9F9-DF6068655825}"/>
              </a:ext>
            </a:extLst>
          </p:cNvPr>
          <p:cNvSpPr txBox="1"/>
          <p:nvPr/>
        </p:nvSpPr>
        <p:spPr>
          <a:xfrm>
            <a:off x="3401122" y="6352449"/>
            <a:ext cx="470167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a:t>Can we eliminate the need for a NACK packet?</a:t>
            </a:r>
          </a:p>
        </p:txBody>
      </p:sp>
    </p:spTree>
    <p:extLst>
      <p:ext uri="{BB962C8B-B14F-4D97-AF65-F5344CB8AC3E}">
        <p14:creationId xmlns:p14="http://schemas.microsoft.com/office/powerpoint/2010/main" val="3694080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07291-DC28-4A36-A6FE-D634935D9B13}"/>
              </a:ext>
            </a:extLst>
          </p:cNvPr>
          <p:cNvSpPr>
            <a:spLocks noGrp="1"/>
          </p:cNvSpPr>
          <p:nvPr>
            <p:ph type="title"/>
          </p:nvPr>
        </p:nvSpPr>
        <p:spPr/>
        <p:txBody>
          <a:bodyPr>
            <a:normAutofit fontScale="90000"/>
          </a:bodyPr>
          <a:lstStyle/>
          <a:p>
            <a:r>
              <a:rPr lang="en-US"/>
              <a:t>State Machine 2.2</a:t>
            </a:r>
          </a:p>
        </p:txBody>
      </p:sp>
      <p:sp>
        <p:nvSpPr>
          <p:cNvPr id="3" name="Content Placeholder 2">
            <a:extLst>
              <a:ext uri="{FF2B5EF4-FFF2-40B4-BE49-F238E27FC236}">
                <a16:creationId xmlns:a16="http://schemas.microsoft.com/office/drawing/2014/main" id="{074F82A4-08E9-4FA8-88E1-3D6E29B7655C}"/>
              </a:ext>
            </a:extLst>
          </p:cNvPr>
          <p:cNvSpPr>
            <a:spLocks noGrp="1"/>
          </p:cNvSpPr>
          <p:nvPr>
            <p:ph idx="1"/>
          </p:nvPr>
        </p:nvSpPr>
        <p:spPr/>
        <p:txBody>
          <a:bodyPr/>
          <a:lstStyle/>
          <a:p>
            <a:r>
              <a:rPr lang="en-US"/>
              <a:t>NACK is replaced with an ACK for last correctly </a:t>
            </a:r>
            <a:r>
              <a:rPr lang="en-US" err="1"/>
              <a:t>recv’d</a:t>
            </a:r>
            <a:r>
              <a:rPr lang="en-US"/>
              <a:t> packet.</a:t>
            </a:r>
          </a:p>
        </p:txBody>
      </p:sp>
      <p:pic>
        <p:nvPicPr>
          <p:cNvPr id="4" name="Picture 3">
            <a:extLst>
              <a:ext uri="{FF2B5EF4-FFF2-40B4-BE49-F238E27FC236}">
                <a16:creationId xmlns:a16="http://schemas.microsoft.com/office/drawing/2014/main" id="{D07B7A84-DDB3-420A-9339-EABE73FC6953}"/>
              </a:ext>
            </a:extLst>
          </p:cNvPr>
          <p:cNvPicPr>
            <a:picLocks noChangeAspect="1"/>
          </p:cNvPicPr>
          <p:nvPr/>
        </p:nvPicPr>
        <p:blipFill>
          <a:blip r:embed="rId2"/>
          <a:stretch>
            <a:fillRect/>
          </a:stretch>
        </p:blipFill>
        <p:spPr>
          <a:xfrm>
            <a:off x="0" y="2386096"/>
            <a:ext cx="4815256" cy="3391248"/>
          </a:xfrm>
          <a:prstGeom prst="rect">
            <a:avLst/>
          </a:prstGeom>
        </p:spPr>
      </p:pic>
      <p:pic>
        <p:nvPicPr>
          <p:cNvPr id="5" name="Picture 4">
            <a:extLst>
              <a:ext uri="{FF2B5EF4-FFF2-40B4-BE49-F238E27FC236}">
                <a16:creationId xmlns:a16="http://schemas.microsoft.com/office/drawing/2014/main" id="{B34B7E39-CB92-4840-BBF5-C1E33D56D4C0}"/>
              </a:ext>
            </a:extLst>
          </p:cNvPr>
          <p:cNvPicPr>
            <a:picLocks noChangeAspect="1"/>
          </p:cNvPicPr>
          <p:nvPr/>
        </p:nvPicPr>
        <p:blipFill>
          <a:blip r:embed="rId3"/>
          <a:stretch>
            <a:fillRect/>
          </a:stretch>
        </p:blipFill>
        <p:spPr>
          <a:xfrm>
            <a:off x="5073939" y="2497417"/>
            <a:ext cx="6222033" cy="3279927"/>
          </a:xfrm>
          <a:prstGeom prst="rect">
            <a:avLst/>
          </a:prstGeom>
        </p:spPr>
      </p:pic>
    </p:spTree>
    <p:extLst>
      <p:ext uri="{BB962C8B-B14F-4D97-AF65-F5344CB8AC3E}">
        <p14:creationId xmlns:p14="http://schemas.microsoft.com/office/powerpoint/2010/main" val="3496564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ECA18-12A0-42F0-A661-476701F651B3}"/>
              </a:ext>
            </a:extLst>
          </p:cNvPr>
          <p:cNvSpPr>
            <a:spLocks noGrp="1"/>
          </p:cNvSpPr>
          <p:nvPr>
            <p:ph type="title"/>
          </p:nvPr>
        </p:nvSpPr>
        <p:spPr/>
        <p:txBody>
          <a:bodyPr>
            <a:normAutofit fontScale="90000"/>
          </a:bodyPr>
          <a:lstStyle/>
          <a:p>
            <a:r>
              <a:rPr lang="en-US"/>
              <a:t>State Machine 3.0</a:t>
            </a:r>
          </a:p>
        </p:txBody>
      </p:sp>
      <p:sp>
        <p:nvSpPr>
          <p:cNvPr id="3" name="Content Placeholder 2">
            <a:extLst>
              <a:ext uri="{FF2B5EF4-FFF2-40B4-BE49-F238E27FC236}">
                <a16:creationId xmlns:a16="http://schemas.microsoft.com/office/drawing/2014/main" id="{630FCE11-9757-4E87-9F2F-25889B508F4F}"/>
              </a:ext>
            </a:extLst>
          </p:cNvPr>
          <p:cNvSpPr>
            <a:spLocks noGrp="1"/>
          </p:cNvSpPr>
          <p:nvPr>
            <p:ph idx="1"/>
          </p:nvPr>
        </p:nvSpPr>
        <p:spPr>
          <a:xfrm>
            <a:off x="1105593" y="1114110"/>
            <a:ext cx="10248207" cy="5096308"/>
          </a:xfrm>
        </p:spPr>
        <p:txBody>
          <a:bodyPr/>
          <a:lstStyle/>
          <a:p>
            <a:r>
              <a:rPr lang="en-US" i="1"/>
              <a:t>Timeouts</a:t>
            </a:r>
            <a:r>
              <a:rPr lang="en-US"/>
              <a:t> are explicitly added to retransmit packets </a:t>
            </a:r>
            <a:endParaRPr lang="en-US" i="1"/>
          </a:p>
        </p:txBody>
      </p:sp>
      <p:pic>
        <p:nvPicPr>
          <p:cNvPr id="4" name="Picture 3">
            <a:extLst>
              <a:ext uri="{FF2B5EF4-FFF2-40B4-BE49-F238E27FC236}">
                <a16:creationId xmlns:a16="http://schemas.microsoft.com/office/drawing/2014/main" id="{F2244FC0-9F44-4AE4-928F-FD59F0B41D16}"/>
              </a:ext>
            </a:extLst>
          </p:cNvPr>
          <p:cNvPicPr>
            <a:picLocks noChangeAspect="1"/>
          </p:cNvPicPr>
          <p:nvPr/>
        </p:nvPicPr>
        <p:blipFill>
          <a:blip r:embed="rId2"/>
          <a:stretch>
            <a:fillRect/>
          </a:stretch>
        </p:blipFill>
        <p:spPr>
          <a:xfrm>
            <a:off x="2682966" y="1539598"/>
            <a:ext cx="5369631" cy="4448607"/>
          </a:xfrm>
          <a:prstGeom prst="rect">
            <a:avLst/>
          </a:prstGeom>
        </p:spPr>
      </p:pic>
      <p:sp>
        <p:nvSpPr>
          <p:cNvPr id="5" name="TextBox 4">
            <a:extLst>
              <a:ext uri="{FF2B5EF4-FFF2-40B4-BE49-F238E27FC236}">
                <a16:creationId xmlns:a16="http://schemas.microsoft.com/office/drawing/2014/main" id="{F1FFE5E6-D6AE-42B9-BE05-374E69A8A62C}"/>
              </a:ext>
            </a:extLst>
          </p:cNvPr>
          <p:cNvSpPr txBox="1"/>
          <p:nvPr/>
        </p:nvSpPr>
        <p:spPr>
          <a:xfrm>
            <a:off x="3658467" y="6413693"/>
            <a:ext cx="3418628" cy="369332"/>
          </a:xfrm>
          <a:prstGeom prst="rect">
            <a:avLst/>
          </a:prstGeom>
          <a:noFill/>
        </p:spPr>
        <p:txBody>
          <a:bodyPr wrap="none" rtlCol="0">
            <a:spAutoFit/>
          </a:bodyPr>
          <a:lstStyle/>
          <a:p>
            <a:r>
              <a:rPr lang="en-US" i="1"/>
              <a:t>Receiver is a homework problem.</a:t>
            </a:r>
          </a:p>
        </p:txBody>
      </p:sp>
    </p:spTree>
    <p:extLst>
      <p:ext uri="{BB962C8B-B14F-4D97-AF65-F5344CB8AC3E}">
        <p14:creationId xmlns:p14="http://schemas.microsoft.com/office/powerpoint/2010/main" val="3876115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335C9-04CB-43F0-87EF-4C9B6864D231}"/>
              </a:ext>
            </a:extLst>
          </p:cNvPr>
          <p:cNvSpPr>
            <a:spLocks noGrp="1"/>
          </p:cNvSpPr>
          <p:nvPr>
            <p:ph type="title"/>
          </p:nvPr>
        </p:nvSpPr>
        <p:spPr/>
        <p:txBody>
          <a:bodyPr>
            <a:normAutofit fontScale="90000"/>
          </a:bodyPr>
          <a:lstStyle/>
          <a:p>
            <a:r>
              <a:rPr lang="en-US"/>
              <a:t>Limitations of Stop and Wait</a:t>
            </a:r>
          </a:p>
        </p:txBody>
      </p:sp>
      <p:pic>
        <p:nvPicPr>
          <p:cNvPr id="4" name="Picture 3">
            <a:extLst>
              <a:ext uri="{FF2B5EF4-FFF2-40B4-BE49-F238E27FC236}">
                <a16:creationId xmlns:a16="http://schemas.microsoft.com/office/drawing/2014/main" id="{2BA0573C-0BC1-4DF7-AC75-09ECD4B3B706}"/>
              </a:ext>
            </a:extLst>
          </p:cNvPr>
          <p:cNvPicPr>
            <a:picLocks noChangeAspect="1"/>
          </p:cNvPicPr>
          <p:nvPr/>
        </p:nvPicPr>
        <p:blipFill>
          <a:blip r:embed="rId2"/>
          <a:stretch>
            <a:fillRect/>
          </a:stretch>
        </p:blipFill>
        <p:spPr>
          <a:xfrm>
            <a:off x="1608395" y="3769604"/>
            <a:ext cx="2116525" cy="2488723"/>
          </a:xfrm>
          <a:prstGeom prst="rect">
            <a:avLst/>
          </a:prstGeom>
        </p:spPr>
      </p:pic>
      <p:pic>
        <p:nvPicPr>
          <p:cNvPr id="5" name="Picture 4">
            <a:extLst>
              <a:ext uri="{FF2B5EF4-FFF2-40B4-BE49-F238E27FC236}">
                <a16:creationId xmlns:a16="http://schemas.microsoft.com/office/drawing/2014/main" id="{072B264F-A2CE-4DD0-8B06-D119B8CC20D3}"/>
              </a:ext>
            </a:extLst>
          </p:cNvPr>
          <p:cNvPicPr>
            <a:picLocks noChangeAspect="1"/>
          </p:cNvPicPr>
          <p:nvPr/>
        </p:nvPicPr>
        <p:blipFill>
          <a:blip r:embed="rId3"/>
          <a:stretch>
            <a:fillRect/>
          </a:stretch>
        </p:blipFill>
        <p:spPr>
          <a:xfrm>
            <a:off x="3878905" y="3769604"/>
            <a:ext cx="2373847" cy="2723270"/>
          </a:xfrm>
          <a:prstGeom prst="rect">
            <a:avLst/>
          </a:prstGeom>
        </p:spPr>
      </p:pic>
      <p:pic>
        <p:nvPicPr>
          <p:cNvPr id="6" name="Picture 5">
            <a:extLst>
              <a:ext uri="{FF2B5EF4-FFF2-40B4-BE49-F238E27FC236}">
                <a16:creationId xmlns:a16="http://schemas.microsoft.com/office/drawing/2014/main" id="{09416B37-2F79-4269-93C1-B48FAC9A92DB}"/>
              </a:ext>
            </a:extLst>
          </p:cNvPr>
          <p:cNvPicPr>
            <a:picLocks noChangeAspect="1"/>
          </p:cNvPicPr>
          <p:nvPr/>
        </p:nvPicPr>
        <p:blipFill>
          <a:blip r:embed="rId4"/>
          <a:stretch>
            <a:fillRect/>
          </a:stretch>
        </p:blipFill>
        <p:spPr>
          <a:xfrm>
            <a:off x="8934571" y="3722512"/>
            <a:ext cx="1853905" cy="2507936"/>
          </a:xfrm>
          <a:prstGeom prst="rect">
            <a:avLst/>
          </a:prstGeom>
        </p:spPr>
      </p:pic>
      <p:pic>
        <p:nvPicPr>
          <p:cNvPr id="7" name="Picture 6">
            <a:extLst>
              <a:ext uri="{FF2B5EF4-FFF2-40B4-BE49-F238E27FC236}">
                <a16:creationId xmlns:a16="http://schemas.microsoft.com/office/drawing/2014/main" id="{69C56D91-0B1B-4717-9DAA-DE26351485FC}"/>
              </a:ext>
            </a:extLst>
          </p:cNvPr>
          <p:cNvPicPr>
            <a:picLocks noChangeAspect="1"/>
          </p:cNvPicPr>
          <p:nvPr/>
        </p:nvPicPr>
        <p:blipFill>
          <a:blip r:embed="rId5"/>
          <a:stretch>
            <a:fillRect/>
          </a:stretch>
        </p:blipFill>
        <p:spPr>
          <a:xfrm>
            <a:off x="6406737" y="3750391"/>
            <a:ext cx="2373848" cy="2507936"/>
          </a:xfrm>
          <a:prstGeom prst="rect">
            <a:avLst/>
          </a:prstGeom>
        </p:spPr>
      </p:pic>
      <p:sp>
        <p:nvSpPr>
          <p:cNvPr id="8" name="TextBox 7">
            <a:extLst>
              <a:ext uri="{FF2B5EF4-FFF2-40B4-BE49-F238E27FC236}">
                <a16:creationId xmlns:a16="http://schemas.microsoft.com/office/drawing/2014/main" id="{34FE2138-8D15-4956-A5FB-DC4664900C48}"/>
              </a:ext>
            </a:extLst>
          </p:cNvPr>
          <p:cNvSpPr txBox="1"/>
          <p:nvPr/>
        </p:nvSpPr>
        <p:spPr>
          <a:xfrm>
            <a:off x="280636" y="1315233"/>
            <a:ext cx="4487605" cy="19389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400" i="1"/>
              <a:t>Stop and wait protocols – only one packet is in flight at a time.  </a:t>
            </a:r>
          </a:p>
          <a:p>
            <a:r>
              <a:rPr lang="en-US" sz="2400" i="1"/>
              <a:t>Can lead to:</a:t>
            </a:r>
          </a:p>
          <a:p>
            <a:pPr marL="285750" indent="-285750">
              <a:buFont typeface="Arial" panose="020B0604020202020204" pitchFamily="34" charset="0"/>
              <a:buChar char="•"/>
            </a:pPr>
            <a:r>
              <a:rPr lang="en-US" sz="2400" i="1"/>
              <a:t>Long delays, </a:t>
            </a:r>
          </a:p>
          <a:p>
            <a:pPr marL="285750" indent="-285750">
              <a:buFont typeface="Arial" panose="020B0604020202020204" pitchFamily="34" charset="0"/>
              <a:buChar char="•"/>
            </a:pPr>
            <a:r>
              <a:rPr lang="en-US" sz="2400" i="1"/>
              <a:t>Low utilization</a:t>
            </a:r>
          </a:p>
        </p:txBody>
      </p:sp>
    </p:spTree>
    <p:extLst>
      <p:ext uri="{BB962C8B-B14F-4D97-AF65-F5344CB8AC3E}">
        <p14:creationId xmlns:p14="http://schemas.microsoft.com/office/powerpoint/2010/main" val="860116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E8DB4-410C-4593-9DAE-18C270E7BD17}"/>
              </a:ext>
            </a:extLst>
          </p:cNvPr>
          <p:cNvSpPr>
            <a:spLocks noGrp="1"/>
          </p:cNvSpPr>
          <p:nvPr>
            <p:ph type="title"/>
          </p:nvPr>
        </p:nvSpPr>
        <p:spPr/>
        <p:txBody>
          <a:bodyPr>
            <a:normAutofit fontScale="90000"/>
          </a:bodyPr>
          <a:lstStyle/>
          <a:p>
            <a:r>
              <a:rPr lang="en-US"/>
              <a:t>An Example</a:t>
            </a:r>
          </a:p>
        </p:txBody>
      </p:sp>
      <p:sp>
        <p:nvSpPr>
          <p:cNvPr id="3" name="Content Placeholder 2">
            <a:extLst>
              <a:ext uri="{FF2B5EF4-FFF2-40B4-BE49-F238E27FC236}">
                <a16:creationId xmlns:a16="http://schemas.microsoft.com/office/drawing/2014/main" id="{E8401906-0434-4F9A-A845-1A309722C75E}"/>
              </a:ext>
            </a:extLst>
          </p:cNvPr>
          <p:cNvSpPr>
            <a:spLocks noGrp="1"/>
          </p:cNvSpPr>
          <p:nvPr>
            <p:ph idx="1"/>
          </p:nvPr>
        </p:nvSpPr>
        <p:spPr/>
        <p:txBody>
          <a:bodyPr>
            <a:normAutofit fontScale="92500" lnSpcReduction="20000"/>
          </a:bodyPr>
          <a:lstStyle/>
          <a:p>
            <a:r>
              <a:rPr lang="en-US"/>
              <a:t>Suppose we have:</a:t>
            </a:r>
          </a:p>
          <a:p>
            <a:pPr lvl="1"/>
            <a:r>
              <a:rPr lang="en-US"/>
              <a:t>Round Trip Time: 30ms</a:t>
            </a:r>
          </a:p>
          <a:p>
            <a:pPr lvl="1"/>
            <a:r>
              <a:rPr lang="en-US"/>
              <a:t>Link speed: R=1Gbps</a:t>
            </a:r>
          </a:p>
          <a:p>
            <a:pPr lvl="1"/>
            <a:r>
              <a:rPr lang="en-US"/>
              <a:t>Data Packet size: 1000 bytes</a:t>
            </a:r>
          </a:p>
          <a:p>
            <a:pPr lvl="1"/>
            <a:r>
              <a:rPr lang="en-US"/>
              <a:t>Ack Packet size: 64 bytes</a:t>
            </a:r>
          </a:p>
          <a:p>
            <a:r>
              <a:rPr lang="en-US"/>
              <a:t>Find transmission time:</a:t>
            </a:r>
          </a:p>
          <a:p>
            <a:endParaRPr lang="en-US"/>
          </a:p>
          <a:p>
            <a:r>
              <a:rPr lang="en-US"/>
              <a:t>Find time packet “arrives” at destination (time of last bit):</a:t>
            </a:r>
          </a:p>
          <a:p>
            <a:endParaRPr lang="en-US"/>
          </a:p>
          <a:p>
            <a:r>
              <a:rPr lang="en-US"/>
              <a:t>Find time ACK leaves (assume no CPU delay):</a:t>
            </a:r>
          </a:p>
          <a:p>
            <a:endParaRPr lang="en-US"/>
          </a:p>
          <a:p>
            <a:r>
              <a:rPr lang="en-US"/>
              <a:t>Find time ACK leaves (time of last bit):</a:t>
            </a:r>
          </a:p>
          <a:p>
            <a:endParaRPr lang="en-US"/>
          </a:p>
          <a:p>
            <a:r>
              <a:rPr lang="en-US"/>
              <a:t>Solve utilization:</a:t>
            </a:r>
          </a:p>
        </p:txBody>
      </p:sp>
      <p:sp>
        <p:nvSpPr>
          <p:cNvPr id="4" name="TextBox 3">
            <a:extLst>
              <a:ext uri="{FF2B5EF4-FFF2-40B4-BE49-F238E27FC236}">
                <a16:creationId xmlns:a16="http://schemas.microsoft.com/office/drawing/2014/main" id="{494BAEB6-2ADC-4C40-A7CD-6759F63F1B92}"/>
              </a:ext>
            </a:extLst>
          </p:cNvPr>
          <p:cNvSpPr txBox="1"/>
          <p:nvPr/>
        </p:nvSpPr>
        <p:spPr>
          <a:xfrm>
            <a:off x="6739003" y="895990"/>
            <a:ext cx="2082814" cy="369332"/>
          </a:xfrm>
          <a:prstGeom prst="rect">
            <a:avLst/>
          </a:prstGeom>
          <a:noFill/>
        </p:spPr>
        <p:txBody>
          <a:bodyPr wrap="none" rtlCol="0">
            <a:spAutoFit/>
          </a:bodyPr>
          <a:lstStyle/>
          <a:p>
            <a:r>
              <a:rPr lang="en-US"/>
              <a:t>Draw time diagram:</a:t>
            </a:r>
          </a:p>
        </p:txBody>
      </p:sp>
    </p:spTree>
    <p:extLst>
      <p:ext uri="{BB962C8B-B14F-4D97-AF65-F5344CB8AC3E}">
        <p14:creationId xmlns:p14="http://schemas.microsoft.com/office/powerpoint/2010/main" val="9377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10E12-0739-46B7-9392-ABC885FF03EA}"/>
              </a:ext>
            </a:extLst>
          </p:cNvPr>
          <p:cNvSpPr>
            <a:spLocks noGrp="1"/>
          </p:cNvSpPr>
          <p:nvPr>
            <p:ph type="title"/>
          </p:nvPr>
        </p:nvSpPr>
        <p:spPr/>
        <p:txBody>
          <a:bodyPr>
            <a:normAutofit fontScale="90000"/>
          </a:bodyPr>
          <a:lstStyle/>
          <a:p>
            <a:r>
              <a:rPr lang="en-US"/>
              <a:t>Pipelining</a:t>
            </a:r>
          </a:p>
        </p:txBody>
      </p:sp>
      <p:sp>
        <p:nvSpPr>
          <p:cNvPr id="3" name="Content Placeholder 2">
            <a:extLst>
              <a:ext uri="{FF2B5EF4-FFF2-40B4-BE49-F238E27FC236}">
                <a16:creationId xmlns:a16="http://schemas.microsoft.com/office/drawing/2014/main" id="{3AE8B683-E73A-49F9-88ED-DDDFC34698FE}"/>
              </a:ext>
            </a:extLst>
          </p:cNvPr>
          <p:cNvSpPr>
            <a:spLocks noGrp="1"/>
          </p:cNvSpPr>
          <p:nvPr>
            <p:ph idx="1"/>
          </p:nvPr>
        </p:nvSpPr>
        <p:spPr/>
        <p:txBody>
          <a:bodyPr/>
          <a:lstStyle/>
          <a:p>
            <a:r>
              <a:rPr lang="en-US"/>
              <a:t>Allow multiple packets to be “in-flight” at a time:</a:t>
            </a:r>
          </a:p>
          <a:p>
            <a:pPr lvl="1"/>
            <a:r>
              <a:rPr lang="en-US"/>
              <a:t>Range of sequence #’s</a:t>
            </a:r>
          </a:p>
          <a:p>
            <a:pPr lvl="1"/>
            <a:r>
              <a:rPr lang="en-US"/>
              <a:t>Multiple buffers</a:t>
            </a:r>
          </a:p>
          <a:p>
            <a:pPr lvl="1"/>
            <a:r>
              <a:rPr lang="en-US"/>
              <a:t>Reorder buffer</a:t>
            </a:r>
          </a:p>
          <a:p>
            <a:pPr lvl="1"/>
            <a:r>
              <a:rPr lang="en-US"/>
              <a:t>Need rules to determine how to request resend of bad or missing data</a:t>
            </a:r>
          </a:p>
          <a:p>
            <a:pPr lvl="2"/>
            <a:r>
              <a:rPr lang="en-US"/>
              <a:t>Go-Back-N</a:t>
            </a:r>
          </a:p>
          <a:p>
            <a:pPr lvl="2"/>
            <a:r>
              <a:rPr lang="en-US"/>
              <a:t>Selective Repeat</a:t>
            </a:r>
          </a:p>
        </p:txBody>
      </p:sp>
    </p:spTree>
    <p:extLst>
      <p:ext uri="{BB962C8B-B14F-4D97-AF65-F5344CB8AC3E}">
        <p14:creationId xmlns:p14="http://schemas.microsoft.com/office/powerpoint/2010/main" val="3635643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BA58F-AE3B-48BD-9CC0-4DE2D691DBD9}"/>
              </a:ext>
            </a:extLst>
          </p:cNvPr>
          <p:cNvSpPr>
            <a:spLocks noGrp="1"/>
          </p:cNvSpPr>
          <p:nvPr>
            <p:ph type="title"/>
          </p:nvPr>
        </p:nvSpPr>
        <p:spPr/>
        <p:txBody>
          <a:bodyPr>
            <a:normAutofit fontScale="90000"/>
          </a:bodyPr>
          <a:lstStyle/>
          <a:p>
            <a:r>
              <a:rPr lang="en-US"/>
              <a:t>Go-Back-N (GBN)</a:t>
            </a:r>
          </a:p>
        </p:txBody>
      </p:sp>
      <p:sp>
        <p:nvSpPr>
          <p:cNvPr id="3" name="Content Placeholder 2">
            <a:extLst>
              <a:ext uri="{FF2B5EF4-FFF2-40B4-BE49-F238E27FC236}">
                <a16:creationId xmlns:a16="http://schemas.microsoft.com/office/drawing/2014/main" id="{2ED6177B-AB2D-44D0-8E43-A23EBB7B5BE9}"/>
              </a:ext>
            </a:extLst>
          </p:cNvPr>
          <p:cNvSpPr>
            <a:spLocks noGrp="1"/>
          </p:cNvSpPr>
          <p:nvPr>
            <p:ph idx="1"/>
          </p:nvPr>
        </p:nvSpPr>
        <p:spPr/>
        <p:txBody>
          <a:bodyPr/>
          <a:lstStyle/>
          <a:p>
            <a:r>
              <a:rPr lang="en-US"/>
              <a:t>Allow at most </a:t>
            </a:r>
            <a:r>
              <a:rPr lang="en-US" i="1"/>
              <a:t>N</a:t>
            </a:r>
            <a:r>
              <a:rPr lang="en-US"/>
              <a:t> unacknowledged packets “in-flight”</a:t>
            </a:r>
          </a:p>
          <a:p>
            <a:r>
              <a:rPr lang="en-US"/>
              <a:t>Sequence #’s are fixed-length integers (length k)</a:t>
            </a:r>
          </a:p>
          <a:p>
            <a:pPr lvl="1"/>
            <a:r>
              <a:rPr lang="en-US"/>
              <a:t>Where 2^k &gt; N</a:t>
            </a:r>
          </a:p>
          <a:p>
            <a:pPr lvl="1"/>
            <a:r>
              <a:rPr lang="en-US"/>
              <a:t>All operations are modulus 2^k </a:t>
            </a:r>
          </a:p>
          <a:p>
            <a:pPr lvl="1"/>
            <a:endParaRPr lang="en-US"/>
          </a:p>
          <a:p>
            <a:endParaRPr lang="en-US"/>
          </a:p>
          <a:p>
            <a:endParaRPr lang="en-US"/>
          </a:p>
        </p:txBody>
      </p:sp>
      <p:pic>
        <p:nvPicPr>
          <p:cNvPr id="4" name="Picture 3">
            <a:extLst>
              <a:ext uri="{FF2B5EF4-FFF2-40B4-BE49-F238E27FC236}">
                <a16:creationId xmlns:a16="http://schemas.microsoft.com/office/drawing/2014/main" id="{7B6B2FF0-08A8-45A7-9290-F7209CFCD4D1}"/>
              </a:ext>
            </a:extLst>
          </p:cNvPr>
          <p:cNvPicPr>
            <a:picLocks noChangeAspect="1"/>
          </p:cNvPicPr>
          <p:nvPr/>
        </p:nvPicPr>
        <p:blipFill>
          <a:blip r:embed="rId2"/>
          <a:stretch>
            <a:fillRect/>
          </a:stretch>
        </p:blipFill>
        <p:spPr>
          <a:xfrm>
            <a:off x="3028950" y="4400550"/>
            <a:ext cx="9163050" cy="2457450"/>
          </a:xfrm>
          <a:prstGeom prst="rect">
            <a:avLst/>
          </a:prstGeom>
        </p:spPr>
      </p:pic>
    </p:spTree>
    <p:extLst>
      <p:ext uri="{BB962C8B-B14F-4D97-AF65-F5344CB8AC3E}">
        <p14:creationId xmlns:p14="http://schemas.microsoft.com/office/powerpoint/2010/main" val="3144771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F0FD2-A589-4298-BDA9-3354B5BB02A4}"/>
              </a:ext>
            </a:extLst>
          </p:cNvPr>
          <p:cNvSpPr>
            <a:spLocks noGrp="1"/>
          </p:cNvSpPr>
          <p:nvPr>
            <p:ph type="title"/>
          </p:nvPr>
        </p:nvSpPr>
        <p:spPr/>
        <p:txBody>
          <a:bodyPr>
            <a:normAutofit fontScale="90000"/>
          </a:bodyPr>
          <a:lstStyle/>
          <a:p>
            <a:r>
              <a:rPr lang="en-US"/>
              <a:t>GBN Events</a:t>
            </a:r>
          </a:p>
        </p:txBody>
      </p:sp>
      <p:sp>
        <p:nvSpPr>
          <p:cNvPr id="3" name="Content Placeholder 2">
            <a:extLst>
              <a:ext uri="{FF2B5EF4-FFF2-40B4-BE49-F238E27FC236}">
                <a16:creationId xmlns:a16="http://schemas.microsoft.com/office/drawing/2014/main" id="{64A4D651-94DB-4F16-A6C3-5909F7386D05}"/>
              </a:ext>
            </a:extLst>
          </p:cNvPr>
          <p:cNvSpPr>
            <a:spLocks noGrp="1"/>
          </p:cNvSpPr>
          <p:nvPr>
            <p:ph idx="1"/>
          </p:nvPr>
        </p:nvSpPr>
        <p:spPr/>
        <p:txBody>
          <a:bodyPr/>
          <a:lstStyle/>
          <a:p>
            <a:r>
              <a:rPr lang="en-US"/>
              <a:t>GBN sender responds to 3 types of events:</a:t>
            </a:r>
          </a:p>
          <a:p>
            <a:pPr lvl="1"/>
            <a:r>
              <a:rPr lang="en-US"/>
              <a:t>Invocation from above – </a:t>
            </a:r>
            <a:r>
              <a:rPr lang="en-US" err="1"/>
              <a:t>rdt_send</a:t>
            </a:r>
            <a:r>
              <a:rPr lang="en-US"/>
              <a:t>() – If window is full, call is blocked.</a:t>
            </a:r>
          </a:p>
          <a:p>
            <a:pPr lvl="1"/>
            <a:r>
              <a:rPr lang="en-US"/>
              <a:t>Receipt of an ACK – GBN uses </a:t>
            </a:r>
            <a:r>
              <a:rPr lang="en-US" i="1"/>
              <a:t>cumulative acknowledgement</a:t>
            </a:r>
            <a:r>
              <a:rPr lang="en-US"/>
              <a:t> </a:t>
            </a:r>
            <a:br>
              <a:rPr lang="en-US"/>
            </a:br>
            <a:r>
              <a:rPr lang="en-US"/>
              <a:t>All packets with sequence number up to and includes </a:t>
            </a:r>
            <a:r>
              <a:rPr lang="en-US" i="1"/>
              <a:t>n</a:t>
            </a:r>
            <a:r>
              <a:rPr lang="en-US"/>
              <a:t> in the ACK message are noted as correctly received – allow moving the window forward.</a:t>
            </a:r>
          </a:p>
          <a:p>
            <a:pPr lvl="1"/>
            <a:r>
              <a:rPr lang="en-US"/>
              <a:t>Timeout – If a timeout occurs, the sender resends all packets in the window that have been previously sent but not yet </a:t>
            </a:r>
            <a:r>
              <a:rPr lang="en-US" err="1"/>
              <a:t>ACK’d</a:t>
            </a:r>
            <a:r>
              <a:rPr lang="en-US"/>
              <a:t> </a:t>
            </a:r>
          </a:p>
          <a:p>
            <a:r>
              <a:rPr lang="en-US"/>
              <a:t>GBN receiver events:</a:t>
            </a:r>
          </a:p>
          <a:p>
            <a:pPr lvl="1"/>
            <a:r>
              <a:rPr lang="en-US"/>
              <a:t>Receipt of packet – if sequence </a:t>
            </a:r>
            <a:r>
              <a:rPr lang="en-US" i="1"/>
              <a:t>n</a:t>
            </a:r>
            <a:r>
              <a:rPr lang="en-US"/>
              <a:t> is received correctly and in-order, the data is </a:t>
            </a:r>
            <a:r>
              <a:rPr lang="en-US" err="1"/>
              <a:t>ACK’d</a:t>
            </a:r>
            <a:r>
              <a:rPr lang="en-US"/>
              <a:t> for packet </a:t>
            </a:r>
            <a:r>
              <a:rPr lang="en-US" i="1"/>
              <a:t>n.  </a:t>
            </a:r>
            <a:r>
              <a:rPr lang="en-US"/>
              <a:t>If the order doesn’t match or the data fails checksum, the data is discarded and resends an ACK for the most recently received in-order &amp; correct packet.</a:t>
            </a:r>
          </a:p>
          <a:p>
            <a:pPr lvl="1"/>
            <a:endParaRPr lang="en-US"/>
          </a:p>
          <a:p>
            <a:pPr lvl="1"/>
            <a:endParaRPr lang="en-US"/>
          </a:p>
        </p:txBody>
      </p:sp>
    </p:spTree>
    <p:extLst>
      <p:ext uri="{BB962C8B-B14F-4D97-AF65-F5344CB8AC3E}">
        <p14:creationId xmlns:p14="http://schemas.microsoft.com/office/powerpoint/2010/main" val="927897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ar, blue, sitting, keyboard&#10;&#10;Description automatically generated">
            <a:extLst>
              <a:ext uri="{FF2B5EF4-FFF2-40B4-BE49-F238E27FC236}">
                <a16:creationId xmlns:a16="http://schemas.microsoft.com/office/drawing/2014/main" id="{4A1AD732-D78B-4C79-B46B-77C65D4A3C2F}"/>
              </a:ext>
            </a:extLst>
          </p:cNvPr>
          <p:cNvPicPr>
            <a:picLocks noChangeAspect="1"/>
          </p:cNvPicPr>
          <p:nvPr/>
        </p:nvPicPr>
        <p:blipFill>
          <a:blip r:embed="rId3">
            <a:alphaModFix amt="2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FC8D305C-0A08-4B14-83B4-E81DE06474C6}"/>
              </a:ext>
            </a:extLst>
          </p:cNvPr>
          <p:cNvSpPr>
            <a:spLocks noGrp="1"/>
          </p:cNvSpPr>
          <p:nvPr>
            <p:ph type="title"/>
          </p:nvPr>
        </p:nvSpPr>
        <p:spPr/>
        <p:txBody>
          <a:bodyPr/>
          <a:lstStyle/>
          <a:p>
            <a:r>
              <a:rPr lang="en-US"/>
              <a:t>Introduction to Transport Layer</a:t>
            </a:r>
          </a:p>
        </p:txBody>
      </p:sp>
      <p:sp>
        <p:nvSpPr>
          <p:cNvPr id="5" name="Text Placeholder 4">
            <a:extLst>
              <a:ext uri="{FF2B5EF4-FFF2-40B4-BE49-F238E27FC236}">
                <a16:creationId xmlns:a16="http://schemas.microsoft.com/office/drawing/2014/main" id="{6C66129C-D467-4285-A550-9799108D403B}"/>
              </a:ext>
            </a:extLst>
          </p:cNvPr>
          <p:cNvSpPr>
            <a:spLocks noGrp="1"/>
          </p:cNvSpPr>
          <p:nvPr>
            <p:ph type="body" idx="1"/>
          </p:nvPr>
        </p:nvSpPr>
        <p:spPr/>
        <p:txBody>
          <a:bodyPr/>
          <a:lstStyle/>
          <a:p>
            <a:r>
              <a:rPr lang="en-US"/>
              <a:t>Part 1</a:t>
            </a:r>
          </a:p>
          <a:p>
            <a:r>
              <a:rPr lang="en-US"/>
              <a:t>Sections 3.1 – 3.3</a:t>
            </a:r>
          </a:p>
        </p:txBody>
      </p:sp>
    </p:spTree>
    <p:extLst>
      <p:ext uri="{BB962C8B-B14F-4D97-AF65-F5344CB8AC3E}">
        <p14:creationId xmlns:p14="http://schemas.microsoft.com/office/powerpoint/2010/main" val="1635782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D9BFBB-88C3-4614-8190-34637A2CC7A4}"/>
              </a:ext>
            </a:extLst>
          </p:cNvPr>
          <p:cNvPicPr>
            <a:picLocks noChangeAspect="1"/>
          </p:cNvPicPr>
          <p:nvPr/>
        </p:nvPicPr>
        <p:blipFill>
          <a:blip r:embed="rId2"/>
          <a:stretch>
            <a:fillRect/>
          </a:stretch>
        </p:blipFill>
        <p:spPr>
          <a:xfrm>
            <a:off x="6096000" y="2381250"/>
            <a:ext cx="6181725" cy="4476750"/>
          </a:xfrm>
          <a:prstGeom prst="rect">
            <a:avLst/>
          </a:prstGeom>
        </p:spPr>
      </p:pic>
      <p:sp>
        <p:nvSpPr>
          <p:cNvPr id="2" name="Title 1">
            <a:extLst>
              <a:ext uri="{FF2B5EF4-FFF2-40B4-BE49-F238E27FC236}">
                <a16:creationId xmlns:a16="http://schemas.microsoft.com/office/drawing/2014/main" id="{B0791D5D-ED27-4B86-9A23-B35AA33BEB3D}"/>
              </a:ext>
            </a:extLst>
          </p:cNvPr>
          <p:cNvSpPr>
            <a:spLocks noGrp="1"/>
          </p:cNvSpPr>
          <p:nvPr>
            <p:ph type="title"/>
          </p:nvPr>
        </p:nvSpPr>
        <p:spPr/>
        <p:txBody>
          <a:bodyPr>
            <a:normAutofit fontScale="90000"/>
          </a:bodyPr>
          <a:lstStyle/>
          <a:p>
            <a:r>
              <a:rPr lang="en-US"/>
              <a:t>Extended GBN FSM for Sender</a:t>
            </a:r>
          </a:p>
        </p:txBody>
      </p:sp>
      <p:pic>
        <p:nvPicPr>
          <p:cNvPr id="4" name="Picture 3">
            <a:extLst>
              <a:ext uri="{FF2B5EF4-FFF2-40B4-BE49-F238E27FC236}">
                <a16:creationId xmlns:a16="http://schemas.microsoft.com/office/drawing/2014/main" id="{EA2AC281-C0A4-4966-881E-9FC45082530D}"/>
              </a:ext>
            </a:extLst>
          </p:cNvPr>
          <p:cNvPicPr>
            <a:picLocks noChangeAspect="1"/>
          </p:cNvPicPr>
          <p:nvPr/>
        </p:nvPicPr>
        <p:blipFill>
          <a:blip r:embed="rId3"/>
          <a:stretch>
            <a:fillRect/>
          </a:stretch>
        </p:blipFill>
        <p:spPr>
          <a:xfrm>
            <a:off x="407324" y="1039139"/>
            <a:ext cx="6227968" cy="4184215"/>
          </a:xfrm>
          <a:prstGeom prst="rect">
            <a:avLst/>
          </a:prstGeom>
        </p:spPr>
      </p:pic>
    </p:spTree>
    <p:extLst>
      <p:ext uri="{BB962C8B-B14F-4D97-AF65-F5344CB8AC3E}">
        <p14:creationId xmlns:p14="http://schemas.microsoft.com/office/powerpoint/2010/main" val="3186600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99CD9F-ABC6-453C-8F05-FD4352DE0BA0}"/>
              </a:ext>
            </a:extLst>
          </p:cNvPr>
          <p:cNvPicPr>
            <a:picLocks noChangeAspect="1"/>
          </p:cNvPicPr>
          <p:nvPr/>
        </p:nvPicPr>
        <p:blipFill>
          <a:blip r:embed="rId2"/>
          <a:stretch>
            <a:fillRect/>
          </a:stretch>
        </p:blipFill>
        <p:spPr>
          <a:xfrm>
            <a:off x="607481" y="74600"/>
            <a:ext cx="10977038" cy="6708800"/>
          </a:xfrm>
          <a:prstGeom prst="rect">
            <a:avLst/>
          </a:prstGeom>
        </p:spPr>
      </p:pic>
    </p:spTree>
    <p:extLst>
      <p:ext uri="{BB962C8B-B14F-4D97-AF65-F5344CB8AC3E}">
        <p14:creationId xmlns:p14="http://schemas.microsoft.com/office/powerpoint/2010/main" val="438800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3951F-0946-4CA3-A9F4-CD0889264722}"/>
              </a:ext>
            </a:extLst>
          </p:cNvPr>
          <p:cNvSpPr>
            <a:spLocks noGrp="1"/>
          </p:cNvSpPr>
          <p:nvPr>
            <p:ph type="title"/>
          </p:nvPr>
        </p:nvSpPr>
        <p:spPr/>
        <p:txBody>
          <a:bodyPr>
            <a:normAutofit fontScale="90000"/>
          </a:bodyPr>
          <a:lstStyle/>
          <a:p>
            <a:r>
              <a:rPr lang="en-US"/>
              <a:t>Selective Repeat</a:t>
            </a:r>
          </a:p>
        </p:txBody>
      </p:sp>
      <p:sp>
        <p:nvSpPr>
          <p:cNvPr id="3" name="Content Placeholder 2">
            <a:extLst>
              <a:ext uri="{FF2B5EF4-FFF2-40B4-BE49-F238E27FC236}">
                <a16:creationId xmlns:a16="http://schemas.microsoft.com/office/drawing/2014/main" id="{BD4863D6-BAD6-4F6A-A4F0-3BC69F8E4136}"/>
              </a:ext>
            </a:extLst>
          </p:cNvPr>
          <p:cNvSpPr>
            <a:spLocks noGrp="1"/>
          </p:cNvSpPr>
          <p:nvPr>
            <p:ph idx="1"/>
          </p:nvPr>
        </p:nvSpPr>
        <p:spPr/>
        <p:txBody>
          <a:bodyPr/>
          <a:lstStyle/>
          <a:p>
            <a:r>
              <a:rPr lang="en-US"/>
              <a:t>GBN can become inefficient as window sizes increases</a:t>
            </a:r>
          </a:p>
          <a:p>
            <a:r>
              <a:rPr lang="en-US"/>
              <a:t>Selective Repeat – </a:t>
            </a:r>
            <a:r>
              <a:rPr lang="en-US" b="1"/>
              <a:t>sender</a:t>
            </a:r>
            <a:r>
              <a:rPr lang="en-US"/>
              <a:t> resends only incorrectly received pkts</a:t>
            </a:r>
          </a:p>
          <a:p>
            <a:r>
              <a:rPr lang="en-US"/>
              <a:t>Timeout on each packet used to trigger resend</a:t>
            </a:r>
          </a:p>
          <a:p>
            <a:r>
              <a:rPr lang="en-US"/>
              <a:t>Window size N is used</a:t>
            </a:r>
          </a:p>
          <a:p>
            <a:pPr lvl="1"/>
            <a:r>
              <a:rPr lang="en-US"/>
              <a:t>Some of the packets in window may already be </a:t>
            </a:r>
            <a:r>
              <a:rPr lang="en-US" err="1"/>
              <a:t>ACK’d</a:t>
            </a:r>
            <a:endParaRPr lang="en-US"/>
          </a:p>
          <a:p>
            <a:pPr lvl="1"/>
            <a:r>
              <a:rPr lang="en-US"/>
              <a:t>Receiver ACK’s pkt, irrespective of order</a:t>
            </a:r>
          </a:p>
          <a:p>
            <a:pPr lvl="1"/>
            <a:endParaRPr lang="en-US"/>
          </a:p>
        </p:txBody>
      </p:sp>
      <p:pic>
        <p:nvPicPr>
          <p:cNvPr id="4" name="Picture 3">
            <a:extLst>
              <a:ext uri="{FF2B5EF4-FFF2-40B4-BE49-F238E27FC236}">
                <a16:creationId xmlns:a16="http://schemas.microsoft.com/office/drawing/2014/main" id="{CE6FD14A-0323-4F81-AC2E-4608E0B13C7F}"/>
              </a:ext>
            </a:extLst>
          </p:cNvPr>
          <p:cNvPicPr>
            <a:picLocks noChangeAspect="1"/>
          </p:cNvPicPr>
          <p:nvPr/>
        </p:nvPicPr>
        <p:blipFill>
          <a:blip r:embed="rId2"/>
          <a:stretch>
            <a:fillRect/>
          </a:stretch>
        </p:blipFill>
        <p:spPr>
          <a:xfrm>
            <a:off x="6418729" y="3214015"/>
            <a:ext cx="5474700" cy="3467492"/>
          </a:xfrm>
          <a:prstGeom prst="rect">
            <a:avLst/>
          </a:prstGeom>
        </p:spPr>
      </p:pic>
    </p:spTree>
    <p:extLst>
      <p:ext uri="{BB962C8B-B14F-4D97-AF65-F5344CB8AC3E}">
        <p14:creationId xmlns:p14="http://schemas.microsoft.com/office/powerpoint/2010/main" val="2171666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F45E3-6E28-4E04-A4A1-CB66621438D5}"/>
              </a:ext>
            </a:extLst>
          </p:cNvPr>
          <p:cNvSpPr>
            <a:spLocks noGrp="1"/>
          </p:cNvSpPr>
          <p:nvPr>
            <p:ph type="title"/>
          </p:nvPr>
        </p:nvSpPr>
        <p:spPr/>
        <p:txBody>
          <a:bodyPr>
            <a:normAutofit fontScale="90000"/>
          </a:bodyPr>
          <a:lstStyle/>
          <a:p>
            <a:r>
              <a:rPr lang="en-US"/>
              <a:t>Selective Repeat Events</a:t>
            </a:r>
          </a:p>
        </p:txBody>
      </p:sp>
      <p:sp>
        <p:nvSpPr>
          <p:cNvPr id="3" name="Content Placeholder 2">
            <a:extLst>
              <a:ext uri="{FF2B5EF4-FFF2-40B4-BE49-F238E27FC236}">
                <a16:creationId xmlns:a16="http://schemas.microsoft.com/office/drawing/2014/main" id="{DD77CE5A-DCDA-493E-9677-11012C6F8BEF}"/>
              </a:ext>
            </a:extLst>
          </p:cNvPr>
          <p:cNvSpPr>
            <a:spLocks noGrp="1"/>
          </p:cNvSpPr>
          <p:nvPr>
            <p:ph idx="1"/>
          </p:nvPr>
        </p:nvSpPr>
        <p:spPr/>
        <p:txBody>
          <a:bodyPr/>
          <a:lstStyle/>
          <a:p>
            <a:r>
              <a:rPr lang="en-US"/>
              <a:t>Sender events</a:t>
            </a:r>
          </a:p>
          <a:p>
            <a:pPr lvl="1"/>
            <a:r>
              <a:rPr lang="en-US" i="1"/>
              <a:t>Data from above:</a:t>
            </a:r>
            <a:r>
              <a:rPr lang="en-US"/>
              <a:t> Sender checks next available sequence, if within window, data is encapsulated and queued for transmit.  </a:t>
            </a:r>
          </a:p>
          <a:p>
            <a:pPr lvl="1"/>
            <a:r>
              <a:rPr lang="en-US" i="1"/>
              <a:t>Timeout</a:t>
            </a:r>
            <a:r>
              <a:rPr lang="en-US"/>
              <a:t> : Unlike GBN w/ single timeout, each packet gets its own timeout</a:t>
            </a:r>
          </a:p>
          <a:p>
            <a:pPr lvl="1"/>
            <a:r>
              <a:rPr lang="en-US" i="1"/>
              <a:t>ACK Received: </a:t>
            </a:r>
            <a:r>
              <a:rPr lang="en-US"/>
              <a:t>marks that packet as received (if in window), if ACK = window base, move window forward to next un-</a:t>
            </a:r>
            <a:r>
              <a:rPr lang="en-US" err="1"/>
              <a:t>ack’d</a:t>
            </a:r>
            <a:r>
              <a:rPr lang="en-US"/>
              <a:t> packet</a:t>
            </a:r>
          </a:p>
          <a:p>
            <a:r>
              <a:rPr lang="en-US"/>
              <a:t>Receiver events:</a:t>
            </a:r>
          </a:p>
          <a:p>
            <a:pPr lvl="1"/>
            <a:r>
              <a:rPr lang="en-US"/>
              <a:t>Packet in interval [base, </a:t>
            </a:r>
            <a:r>
              <a:rPr lang="en-US" err="1"/>
              <a:t>base+N</a:t>
            </a:r>
            <a:r>
              <a:rPr lang="en-US"/>
              <a:t>] : ACK packet, buffer packet.  If seq is = base, dispatch this and any consecutive packets to application layer (reorder), slide window forward</a:t>
            </a:r>
          </a:p>
          <a:p>
            <a:pPr lvl="1"/>
            <a:r>
              <a:rPr lang="en-US"/>
              <a:t>Packet in interval [base-N, base-1] : generate ACK, ignore packet</a:t>
            </a:r>
          </a:p>
          <a:p>
            <a:pPr lvl="1"/>
            <a:r>
              <a:rPr lang="en-US"/>
              <a:t>Otherwise: ignore packet completely</a:t>
            </a:r>
          </a:p>
        </p:txBody>
      </p:sp>
    </p:spTree>
    <p:extLst>
      <p:ext uri="{BB962C8B-B14F-4D97-AF65-F5344CB8AC3E}">
        <p14:creationId xmlns:p14="http://schemas.microsoft.com/office/powerpoint/2010/main" val="1644215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C65D46-7121-41C1-B79D-1E4163F8B9B7}"/>
              </a:ext>
            </a:extLst>
          </p:cNvPr>
          <p:cNvPicPr>
            <a:picLocks noChangeAspect="1"/>
          </p:cNvPicPr>
          <p:nvPr/>
        </p:nvPicPr>
        <p:blipFill>
          <a:blip r:embed="rId2"/>
          <a:stretch>
            <a:fillRect/>
          </a:stretch>
        </p:blipFill>
        <p:spPr>
          <a:xfrm>
            <a:off x="1550884" y="0"/>
            <a:ext cx="9090231" cy="6858000"/>
          </a:xfrm>
          <a:prstGeom prst="rect">
            <a:avLst/>
          </a:prstGeom>
        </p:spPr>
      </p:pic>
    </p:spTree>
    <p:extLst>
      <p:ext uri="{BB962C8B-B14F-4D97-AF65-F5344CB8AC3E}">
        <p14:creationId xmlns:p14="http://schemas.microsoft.com/office/powerpoint/2010/main" val="38797178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uilding, street, person, looking&#10;&#10;Description automatically generated">
            <a:extLst>
              <a:ext uri="{FF2B5EF4-FFF2-40B4-BE49-F238E27FC236}">
                <a16:creationId xmlns:a16="http://schemas.microsoft.com/office/drawing/2014/main" id="{7A20E7A7-C103-4AC3-B10A-D8D7E1792753}"/>
              </a:ext>
            </a:extLst>
          </p:cNvPr>
          <p:cNvPicPr>
            <a:picLocks noChangeAspect="1"/>
          </p:cNvPicPr>
          <p:nvPr/>
        </p:nvPicPr>
        <p:blipFill>
          <a:blip r:embed="rId3">
            <a:alphaModFix amt="2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50" y="-111500"/>
            <a:ext cx="12192000" cy="6969500"/>
          </a:xfrm>
          <a:prstGeom prst="rect">
            <a:avLst/>
          </a:prstGeom>
        </p:spPr>
      </p:pic>
      <p:sp>
        <p:nvSpPr>
          <p:cNvPr id="4" name="Title 3">
            <a:extLst>
              <a:ext uri="{FF2B5EF4-FFF2-40B4-BE49-F238E27FC236}">
                <a16:creationId xmlns:a16="http://schemas.microsoft.com/office/drawing/2014/main" id="{C8859771-46FD-42A3-960C-5C50639B5A8B}"/>
              </a:ext>
            </a:extLst>
          </p:cNvPr>
          <p:cNvSpPr>
            <a:spLocks noGrp="1"/>
          </p:cNvSpPr>
          <p:nvPr>
            <p:ph type="title"/>
          </p:nvPr>
        </p:nvSpPr>
        <p:spPr/>
        <p:txBody>
          <a:bodyPr/>
          <a:lstStyle/>
          <a:p>
            <a:r>
              <a:rPr lang="en-US"/>
              <a:t>Transmission Control</a:t>
            </a:r>
            <a:br>
              <a:rPr lang="en-US"/>
            </a:br>
            <a:r>
              <a:rPr lang="en-US"/>
              <a:t>Protocol</a:t>
            </a:r>
          </a:p>
        </p:txBody>
      </p:sp>
      <p:sp>
        <p:nvSpPr>
          <p:cNvPr id="5" name="Text Placeholder 4">
            <a:extLst>
              <a:ext uri="{FF2B5EF4-FFF2-40B4-BE49-F238E27FC236}">
                <a16:creationId xmlns:a16="http://schemas.microsoft.com/office/drawing/2014/main" id="{7BD2404E-79D2-4B26-AE37-B8929A3AFF55}"/>
              </a:ext>
            </a:extLst>
          </p:cNvPr>
          <p:cNvSpPr>
            <a:spLocks noGrp="1"/>
          </p:cNvSpPr>
          <p:nvPr>
            <p:ph type="body" idx="1"/>
          </p:nvPr>
        </p:nvSpPr>
        <p:spPr/>
        <p:txBody>
          <a:bodyPr/>
          <a:lstStyle/>
          <a:p>
            <a:r>
              <a:rPr lang="en-US" dirty="0"/>
              <a:t>Sections 3.5</a:t>
            </a:r>
          </a:p>
        </p:txBody>
      </p:sp>
    </p:spTree>
    <p:extLst>
      <p:ext uri="{BB962C8B-B14F-4D97-AF65-F5344CB8AC3E}">
        <p14:creationId xmlns:p14="http://schemas.microsoft.com/office/powerpoint/2010/main" val="1135875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099BA-ABF6-43C6-A92D-01B15E10FCEF}"/>
              </a:ext>
            </a:extLst>
          </p:cNvPr>
          <p:cNvSpPr>
            <a:spLocks noGrp="1"/>
          </p:cNvSpPr>
          <p:nvPr>
            <p:ph type="title"/>
          </p:nvPr>
        </p:nvSpPr>
        <p:spPr/>
        <p:txBody>
          <a:bodyPr>
            <a:normAutofit fontScale="90000"/>
          </a:bodyPr>
          <a:lstStyle/>
          <a:p>
            <a:r>
              <a:rPr lang="en-US"/>
              <a:t>Transmission Control Protocol (TCP)</a:t>
            </a:r>
          </a:p>
        </p:txBody>
      </p:sp>
      <p:sp>
        <p:nvSpPr>
          <p:cNvPr id="3" name="Content Placeholder 2">
            <a:extLst>
              <a:ext uri="{FF2B5EF4-FFF2-40B4-BE49-F238E27FC236}">
                <a16:creationId xmlns:a16="http://schemas.microsoft.com/office/drawing/2014/main" id="{EFF27D9C-D77A-4796-BB09-3AB2E3E24066}"/>
              </a:ext>
            </a:extLst>
          </p:cNvPr>
          <p:cNvSpPr>
            <a:spLocks noGrp="1"/>
          </p:cNvSpPr>
          <p:nvPr>
            <p:ph idx="1"/>
          </p:nvPr>
        </p:nvSpPr>
        <p:spPr/>
        <p:txBody>
          <a:bodyPr>
            <a:normAutofit lnSpcReduction="10000"/>
          </a:bodyPr>
          <a:lstStyle/>
          <a:p>
            <a:r>
              <a:rPr lang="en-US"/>
              <a:t>Provides:</a:t>
            </a:r>
          </a:p>
          <a:p>
            <a:pPr lvl="1"/>
            <a:r>
              <a:rPr lang="en-US" i="1"/>
              <a:t>Reliable</a:t>
            </a:r>
          </a:p>
          <a:p>
            <a:pPr lvl="1"/>
            <a:r>
              <a:rPr lang="en-US" i="1"/>
              <a:t>Ordered</a:t>
            </a:r>
          </a:p>
          <a:p>
            <a:pPr lvl="1"/>
            <a:r>
              <a:rPr lang="en-US" i="1"/>
              <a:t>Error-Checked</a:t>
            </a:r>
          </a:p>
          <a:p>
            <a:pPr lvl="1"/>
            <a:r>
              <a:rPr lang="en-US" i="1"/>
              <a:t>Connection Oriented</a:t>
            </a:r>
          </a:p>
          <a:p>
            <a:pPr lvl="1"/>
            <a:r>
              <a:rPr lang="en-US" i="1"/>
              <a:t>Congestion Control</a:t>
            </a:r>
          </a:p>
          <a:p>
            <a:pPr lvl="1"/>
            <a:r>
              <a:rPr lang="en-US" i="1"/>
              <a:t>Full-Duplex</a:t>
            </a:r>
          </a:p>
          <a:p>
            <a:pPr lvl="1"/>
            <a:r>
              <a:rPr lang="en-US" i="1"/>
              <a:t>Point-to-Point</a:t>
            </a:r>
          </a:p>
          <a:p>
            <a:pPr lvl="1"/>
            <a:r>
              <a:rPr lang="en-US" i="1"/>
              <a:t>Multiplexed</a:t>
            </a:r>
          </a:p>
          <a:p>
            <a:r>
              <a:rPr lang="en-US" i="1"/>
              <a:t>but, </a:t>
            </a:r>
          </a:p>
          <a:p>
            <a:pPr lvl="1"/>
            <a:r>
              <a:rPr lang="en-US" i="1"/>
              <a:t>Requires Stateful TCP Kernel,</a:t>
            </a:r>
          </a:p>
          <a:p>
            <a:pPr lvl="1"/>
            <a:r>
              <a:rPr lang="en-US" i="1"/>
              <a:t>Operation independent of network activity,</a:t>
            </a:r>
          </a:p>
          <a:p>
            <a:pPr lvl="1"/>
            <a:r>
              <a:rPr lang="en-US" i="1"/>
              <a:t>Adds latency,</a:t>
            </a:r>
          </a:p>
          <a:p>
            <a:pPr lvl="1"/>
            <a:r>
              <a:rPr lang="en-US" i="1"/>
              <a:t>Adds additional messages (overhead),</a:t>
            </a:r>
          </a:p>
          <a:p>
            <a:pPr lvl="1"/>
            <a:r>
              <a:rPr lang="en-US" i="1"/>
              <a:t>Vulnerable to attacks</a:t>
            </a:r>
          </a:p>
          <a:p>
            <a:pPr lvl="1"/>
            <a:endParaRPr lang="en-US" i="1"/>
          </a:p>
          <a:p>
            <a:pPr lvl="1"/>
            <a:endParaRPr lang="en-US" i="1"/>
          </a:p>
          <a:p>
            <a:pPr marL="457200" lvl="1" indent="0">
              <a:buNone/>
            </a:pPr>
            <a:endParaRPr lang="en-US" i="1"/>
          </a:p>
        </p:txBody>
      </p:sp>
      <p:pic>
        <p:nvPicPr>
          <p:cNvPr id="5" name="Picture 4" descr="A screenshot of a cell phone&#10;&#10;Description automatically generated">
            <a:extLst>
              <a:ext uri="{FF2B5EF4-FFF2-40B4-BE49-F238E27FC236}">
                <a16:creationId xmlns:a16="http://schemas.microsoft.com/office/drawing/2014/main" id="{D377E863-30A9-4B23-820C-D70BD858852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6000" y="1080656"/>
            <a:ext cx="5613884" cy="2705861"/>
          </a:xfrm>
          <a:prstGeom prst="rect">
            <a:avLst/>
          </a:prstGeom>
        </p:spPr>
      </p:pic>
      <p:sp>
        <p:nvSpPr>
          <p:cNvPr id="6" name="TextBox 5">
            <a:extLst>
              <a:ext uri="{FF2B5EF4-FFF2-40B4-BE49-F238E27FC236}">
                <a16:creationId xmlns:a16="http://schemas.microsoft.com/office/drawing/2014/main" id="{0E7BA7F2-68B3-499D-9F77-FEC3AEDD9F7E}"/>
              </a:ext>
            </a:extLst>
          </p:cNvPr>
          <p:cNvSpPr txBox="1"/>
          <p:nvPr/>
        </p:nvSpPr>
        <p:spPr>
          <a:xfrm>
            <a:off x="6400800" y="3780130"/>
            <a:ext cx="5613884" cy="230832"/>
          </a:xfrm>
          <a:prstGeom prst="rect">
            <a:avLst/>
          </a:prstGeom>
          <a:noFill/>
        </p:spPr>
        <p:txBody>
          <a:bodyPr wrap="square" rtlCol="0">
            <a:spAutoFit/>
          </a:bodyPr>
          <a:lstStyle/>
          <a:p>
            <a:r>
              <a:rPr lang="en-US" sz="900">
                <a:hlinkClick r:id="rId4" tooltip="https://networkengineering.stackexchange.com/questions/40506/in-ipv4-does-the-identification-field-in-a-tcp-packet-change-for-fragmented-pack"/>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2356011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B2268-28AA-4434-98D2-BC7193D82D10}"/>
              </a:ext>
            </a:extLst>
          </p:cNvPr>
          <p:cNvSpPr>
            <a:spLocks noGrp="1"/>
          </p:cNvSpPr>
          <p:nvPr>
            <p:ph type="title"/>
          </p:nvPr>
        </p:nvSpPr>
        <p:spPr/>
        <p:txBody>
          <a:bodyPr>
            <a:normAutofit fontScale="90000"/>
          </a:bodyPr>
          <a:lstStyle/>
          <a:p>
            <a:r>
              <a:rPr lang="en-US"/>
              <a:t>Packet Switching, Virtual Circuits</a:t>
            </a:r>
          </a:p>
        </p:txBody>
      </p:sp>
      <p:sp>
        <p:nvSpPr>
          <p:cNvPr id="3" name="Content Placeholder 2">
            <a:extLst>
              <a:ext uri="{FF2B5EF4-FFF2-40B4-BE49-F238E27FC236}">
                <a16:creationId xmlns:a16="http://schemas.microsoft.com/office/drawing/2014/main" id="{E191F68A-60B6-4CBF-824C-BC837BC66299}"/>
              </a:ext>
            </a:extLst>
          </p:cNvPr>
          <p:cNvSpPr>
            <a:spLocks noGrp="1"/>
          </p:cNvSpPr>
          <p:nvPr>
            <p:ph idx="1"/>
          </p:nvPr>
        </p:nvSpPr>
        <p:spPr/>
        <p:txBody>
          <a:bodyPr>
            <a:normAutofit/>
          </a:bodyPr>
          <a:lstStyle/>
          <a:p>
            <a:r>
              <a:rPr lang="en-US"/>
              <a:t>TCP needs to establish a persistent connection between two machines</a:t>
            </a:r>
          </a:p>
          <a:p>
            <a:pPr lvl="1"/>
            <a:r>
              <a:rPr lang="en-US"/>
              <a:t>Machines are identified as “server” and “client” by how the sockets are created</a:t>
            </a:r>
          </a:p>
          <a:p>
            <a:pPr lvl="1"/>
            <a:r>
              <a:rPr lang="en-US"/>
              <a:t>Application will read or write from </a:t>
            </a:r>
            <a:r>
              <a:rPr lang="en-US" i="1"/>
              <a:t>full-duplex</a:t>
            </a:r>
            <a:r>
              <a:rPr lang="en-US"/>
              <a:t> connection</a:t>
            </a:r>
          </a:p>
          <a:p>
            <a:r>
              <a:rPr lang="en-US"/>
              <a:t>TCP will read/write data from application layer to network layer</a:t>
            </a:r>
          </a:p>
          <a:p>
            <a:pPr lvl="1"/>
            <a:r>
              <a:rPr lang="en-US"/>
              <a:t>But how much?</a:t>
            </a:r>
          </a:p>
          <a:p>
            <a:pPr lvl="1"/>
            <a:r>
              <a:rPr lang="en-US" i="1"/>
              <a:t>Link Layer </a:t>
            </a:r>
            <a:r>
              <a:rPr lang="en-US"/>
              <a:t>specifies a </a:t>
            </a:r>
            <a:r>
              <a:rPr lang="en-US" i="1"/>
              <a:t>maximum transmission unit (MTU)</a:t>
            </a:r>
            <a:r>
              <a:rPr lang="en-US"/>
              <a:t> (e.g. 1500B for Eth2)</a:t>
            </a:r>
          </a:p>
          <a:p>
            <a:pPr lvl="1"/>
            <a:r>
              <a:rPr lang="en-US" i="1"/>
              <a:t>Network Layer</a:t>
            </a:r>
            <a:r>
              <a:rPr lang="en-US"/>
              <a:t> figures the </a:t>
            </a:r>
            <a:r>
              <a:rPr lang="en-US" i="1"/>
              <a:t>Maximum Segment Size</a:t>
            </a:r>
            <a:r>
              <a:rPr lang="en-US"/>
              <a:t> (MSS) can hold:</a:t>
            </a:r>
          </a:p>
          <a:p>
            <a:pPr lvl="2"/>
            <a:r>
              <a:rPr lang="en-US"/>
              <a:t>IP header (60 bytes)</a:t>
            </a:r>
          </a:p>
          <a:p>
            <a:pPr lvl="2"/>
            <a:r>
              <a:rPr lang="en-US"/>
              <a:t>TCP header (&gt;= 20 bytes)</a:t>
            </a:r>
          </a:p>
          <a:p>
            <a:pPr lvl="2"/>
            <a:r>
              <a:rPr lang="en-US"/>
              <a:t>Data payload (MTU – 100) (e.g. 1420 for Eth2)</a:t>
            </a:r>
          </a:p>
          <a:p>
            <a:pPr lvl="1"/>
            <a:endParaRPr lang="en-US"/>
          </a:p>
        </p:txBody>
      </p:sp>
    </p:spTree>
    <p:extLst>
      <p:ext uri="{BB962C8B-B14F-4D97-AF65-F5344CB8AC3E}">
        <p14:creationId xmlns:p14="http://schemas.microsoft.com/office/powerpoint/2010/main" val="240129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3F78E-39EF-42C2-B0D7-D7AA0D81BF64}"/>
              </a:ext>
            </a:extLst>
          </p:cNvPr>
          <p:cNvSpPr>
            <a:spLocks noGrp="1"/>
          </p:cNvSpPr>
          <p:nvPr>
            <p:ph type="title"/>
          </p:nvPr>
        </p:nvSpPr>
        <p:spPr/>
        <p:txBody>
          <a:bodyPr>
            <a:normAutofit fontScale="90000"/>
          </a:bodyPr>
          <a:lstStyle/>
          <a:p>
            <a:r>
              <a:rPr lang="en-US"/>
              <a:t>Right Sizes for MSS</a:t>
            </a:r>
          </a:p>
        </p:txBody>
      </p:sp>
      <p:sp>
        <p:nvSpPr>
          <p:cNvPr id="3" name="Content Placeholder 2">
            <a:extLst>
              <a:ext uri="{FF2B5EF4-FFF2-40B4-BE49-F238E27FC236}">
                <a16:creationId xmlns:a16="http://schemas.microsoft.com/office/drawing/2014/main" id="{CD126055-D74F-4250-80C7-D8984EFD06DA}"/>
              </a:ext>
            </a:extLst>
          </p:cNvPr>
          <p:cNvSpPr>
            <a:spLocks noGrp="1"/>
          </p:cNvSpPr>
          <p:nvPr>
            <p:ph idx="1"/>
          </p:nvPr>
        </p:nvSpPr>
        <p:spPr/>
        <p:txBody>
          <a:bodyPr>
            <a:normAutofit fontScale="92500" lnSpcReduction="10000"/>
          </a:bodyPr>
          <a:lstStyle/>
          <a:p>
            <a:r>
              <a:rPr lang="en-US" b="1"/>
              <a:t>Individual devices on path can use different MTU (e.g. ATM cell is 53 bytes)</a:t>
            </a:r>
          </a:p>
          <a:p>
            <a:pPr lvl="1"/>
            <a:r>
              <a:rPr lang="en-US"/>
              <a:t>May be fragmented during delivery</a:t>
            </a:r>
          </a:p>
          <a:p>
            <a:pPr lvl="1"/>
            <a:r>
              <a:rPr lang="en-US"/>
              <a:t>Reassembled by Network Layer</a:t>
            </a:r>
          </a:p>
          <a:p>
            <a:r>
              <a:rPr lang="en-US"/>
              <a:t>Every TCP message gets the headers</a:t>
            </a:r>
          </a:p>
          <a:p>
            <a:pPr lvl="1"/>
            <a:r>
              <a:rPr lang="en-US"/>
              <a:t>Sending 1 byte sends 101 TCP bytes, but 1500 ethernet bytes</a:t>
            </a:r>
          </a:p>
          <a:p>
            <a:pPr lvl="1"/>
            <a:r>
              <a:rPr lang="en-US"/>
              <a:t>Sending 1400 data bytes sends 1480 TCP bytes, but 1500 ethernet bytes</a:t>
            </a:r>
          </a:p>
          <a:p>
            <a:pPr lvl="1"/>
            <a:r>
              <a:rPr lang="en-US"/>
              <a:t>Sending 1501 bytes sends 1581 TCP bytes, but 3000 ethernet bytes!</a:t>
            </a:r>
          </a:p>
          <a:p>
            <a:r>
              <a:rPr lang="en-US"/>
              <a:t>Increasing the segment size (MSS) or transmission unit (MTU)</a:t>
            </a:r>
          </a:p>
          <a:p>
            <a:pPr lvl="1"/>
            <a:r>
              <a:rPr lang="en-US" i="1"/>
              <a:t>E.g. </a:t>
            </a:r>
            <a:r>
              <a:rPr lang="en-US"/>
              <a:t>Ethernet Jumbo Frames (9000 bytes)</a:t>
            </a:r>
            <a:endParaRPr lang="en-US" i="1"/>
          </a:p>
          <a:p>
            <a:pPr lvl="1"/>
            <a:r>
              <a:rPr lang="en-US" i="1"/>
              <a:t>Could</a:t>
            </a:r>
            <a:r>
              <a:rPr lang="en-US"/>
              <a:t> lead to better performance (more data / same overhead)</a:t>
            </a:r>
          </a:p>
          <a:p>
            <a:pPr lvl="1"/>
            <a:r>
              <a:rPr lang="en-US" i="1"/>
              <a:t>All frames take same time, so increase penalty on small frames</a:t>
            </a:r>
          </a:p>
          <a:p>
            <a:pPr lvl="1"/>
            <a:r>
              <a:rPr lang="en-US" i="1"/>
              <a:t>Retransmissions</a:t>
            </a:r>
            <a:r>
              <a:rPr lang="en-US"/>
              <a:t> resend more data</a:t>
            </a:r>
          </a:p>
          <a:p>
            <a:pPr lvl="1"/>
            <a:r>
              <a:rPr lang="en-US" i="1"/>
              <a:t>Increases </a:t>
            </a:r>
            <a:r>
              <a:rPr lang="en-US"/>
              <a:t>latency for small packets</a:t>
            </a:r>
          </a:p>
          <a:p>
            <a:r>
              <a:rPr lang="en-US" i="1"/>
              <a:t>Find the Sweet Spot</a:t>
            </a:r>
            <a:endParaRPr lang="en-US"/>
          </a:p>
          <a:p>
            <a:pPr lvl="1"/>
            <a:r>
              <a:rPr lang="en-US" i="1"/>
              <a:t>Tuning can lead to optimized performance</a:t>
            </a:r>
          </a:p>
          <a:p>
            <a:pPr lvl="1"/>
            <a:r>
              <a:rPr lang="en-US" i="1"/>
              <a:t>Defaults get you pretty close.</a:t>
            </a:r>
          </a:p>
        </p:txBody>
      </p:sp>
    </p:spTree>
    <p:extLst>
      <p:ext uri="{BB962C8B-B14F-4D97-AF65-F5344CB8AC3E}">
        <p14:creationId xmlns:p14="http://schemas.microsoft.com/office/powerpoint/2010/main" val="1952196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55964-EDA9-4549-B9F8-C0B9482D58BA}"/>
              </a:ext>
            </a:extLst>
          </p:cNvPr>
          <p:cNvSpPr>
            <a:spLocks noGrp="1"/>
          </p:cNvSpPr>
          <p:nvPr>
            <p:ph type="title"/>
          </p:nvPr>
        </p:nvSpPr>
        <p:spPr/>
        <p:txBody>
          <a:bodyPr>
            <a:normAutofit fontScale="90000"/>
          </a:bodyPr>
          <a:lstStyle/>
          <a:p>
            <a:r>
              <a:rPr lang="en-US"/>
              <a:t>TCP Segment Header</a:t>
            </a:r>
          </a:p>
        </p:txBody>
      </p:sp>
      <p:sp>
        <p:nvSpPr>
          <p:cNvPr id="3" name="Content Placeholder 2">
            <a:extLst>
              <a:ext uri="{FF2B5EF4-FFF2-40B4-BE49-F238E27FC236}">
                <a16:creationId xmlns:a16="http://schemas.microsoft.com/office/drawing/2014/main" id="{B6638CB5-1BB8-4D87-A1B3-83E7C3690B6A}"/>
              </a:ext>
            </a:extLst>
          </p:cNvPr>
          <p:cNvSpPr>
            <a:spLocks noGrp="1"/>
          </p:cNvSpPr>
          <p:nvPr>
            <p:ph idx="1"/>
          </p:nvPr>
        </p:nvSpPr>
        <p:spPr/>
        <p:txBody>
          <a:bodyPr/>
          <a:lstStyle/>
          <a:p>
            <a:r>
              <a:rPr lang="en-US"/>
              <a:t>The TCP Segment Header Bit Fields</a:t>
            </a:r>
          </a:p>
          <a:p>
            <a:pPr lvl="1"/>
            <a:r>
              <a:rPr lang="en-US"/>
              <a:t>Source &amp; Destination Ports</a:t>
            </a:r>
          </a:p>
          <a:p>
            <a:pPr lvl="1"/>
            <a:endParaRPr lang="en-US"/>
          </a:p>
          <a:p>
            <a:pPr lvl="1"/>
            <a:r>
              <a:rPr lang="en-US"/>
              <a:t>Sequence #</a:t>
            </a:r>
          </a:p>
          <a:p>
            <a:pPr lvl="1"/>
            <a:r>
              <a:rPr lang="en-US"/>
              <a:t>Acknowledge #</a:t>
            </a:r>
          </a:p>
          <a:p>
            <a:pPr lvl="1"/>
            <a:endParaRPr lang="en-US"/>
          </a:p>
          <a:p>
            <a:pPr lvl="1"/>
            <a:r>
              <a:rPr lang="en-US"/>
              <a:t>Window Size / Receive Window </a:t>
            </a:r>
          </a:p>
          <a:p>
            <a:pPr lvl="1"/>
            <a:endParaRPr lang="en-US"/>
          </a:p>
          <a:p>
            <a:pPr lvl="1"/>
            <a:r>
              <a:rPr lang="en-US"/>
              <a:t>Header length (in 32-bit words)</a:t>
            </a:r>
          </a:p>
          <a:p>
            <a:pPr lvl="2"/>
            <a:r>
              <a:rPr lang="en-US"/>
              <a:t>5 if no options</a:t>
            </a:r>
          </a:p>
          <a:p>
            <a:pPr lvl="1"/>
            <a:endParaRPr lang="en-US"/>
          </a:p>
          <a:p>
            <a:pPr lvl="1"/>
            <a:r>
              <a:rPr lang="en-US"/>
              <a:t>Options used to negotiate a different MSS between sender &amp; receiver, or other extensions</a:t>
            </a:r>
          </a:p>
          <a:p>
            <a:pPr marL="457200" lvl="1" indent="0">
              <a:buNone/>
            </a:pPr>
            <a:endParaRPr lang="en-US"/>
          </a:p>
          <a:p>
            <a:pPr lvl="1"/>
            <a:endParaRPr lang="en-US"/>
          </a:p>
        </p:txBody>
      </p:sp>
      <p:pic>
        <p:nvPicPr>
          <p:cNvPr id="4" name="Picture 3" descr="A screenshot of a cell phone&#10;&#10;Description automatically generated">
            <a:extLst>
              <a:ext uri="{FF2B5EF4-FFF2-40B4-BE49-F238E27FC236}">
                <a16:creationId xmlns:a16="http://schemas.microsoft.com/office/drawing/2014/main" id="{0E5442EA-5F01-472F-8F87-8F71FD1626A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0" y="1080656"/>
            <a:ext cx="5613884" cy="2705861"/>
          </a:xfrm>
          <a:prstGeom prst="rect">
            <a:avLst/>
          </a:prstGeom>
        </p:spPr>
      </p:pic>
      <p:sp>
        <p:nvSpPr>
          <p:cNvPr id="5" name="TextBox 4">
            <a:extLst>
              <a:ext uri="{FF2B5EF4-FFF2-40B4-BE49-F238E27FC236}">
                <a16:creationId xmlns:a16="http://schemas.microsoft.com/office/drawing/2014/main" id="{8095EA83-DAD7-4E25-A777-5BE7C9D5202E}"/>
              </a:ext>
            </a:extLst>
          </p:cNvPr>
          <p:cNvSpPr txBox="1"/>
          <p:nvPr/>
        </p:nvSpPr>
        <p:spPr>
          <a:xfrm>
            <a:off x="6400800" y="3780130"/>
            <a:ext cx="5613884" cy="230832"/>
          </a:xfrm>
          <a:prstGeom prst="rect">
            <a:avLst/>
          </a:prstGeom>
          <a:noFill/>
        </p:spPr>
        <p:txBody>
          <a:bodyPr wrap="square" rtlCol="0">
            <a:spAutoFit/>
          </a:bodyPr>
          <a:lstStyle/>
          <a:p>
            <a:r>
              <a:rPr lang="en-US" sz="900">
                <a:hlinkClick r:id="rId3" tooltip="https://networkengineering.stackexchange.com/questions/40506/in-ipv4-does-the-identification-field-in-a-tcp-packet-change-for-fragmented-pack"/>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099766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01848-5EE2-4D73-A6FE-A01AE24E7F6D}"/>
              </a:ext>
            </a:extLst>
          </p:cNvPr>
          <p:cNvSpPr>
            <a:spLocks noGrp="1"/>
          </p:cNvSpPr>
          <p:nvPr>
            <p:ph type="title"/>
          </p:nvPr>
        </p:nvSpPr>
        <p:spPr/>
        <p:txBody>
          <a:bodyPr>
            <a:normAutofit fontScale="90000"/>
          </a:bodyPr>
          <a:lstStyle/>
          <a:p>
            <a:r>
              <a:rPr lang="en-US"/>
              <a:t>Transport Layer</a:t>
            </a:r>
          </a:p>
        </p:txBody>
      </p:sp>
      <p:sp>
        <p:nvSpPr>
          <p:cNvPr id="3" name="Content Placeholder 2">
            <a:extLst>
              <a:ext uri="{FF2B5EF4-FFF2-40B4-BE49-F238E27FC236}">
                <a16:creationId xmlns:a16="http://schemas.microsoft.com/office/drawing/2014/main" id="{A8698C4F-6127-44F4-99CC-E7AC67233523}"/>
              </a:ext>
            </a:extLst>
          </p:cNvPr>
          <p:cNvSpPr>
            <a:spLocks noGrp="1"/>
          </p:cNvSpPr>
          <p:nvPr>
            <p:ph idx="1"/>
          </p:nvPr>
        </p:nvSpPr>
        <p:spPr/>
        <p:txBody>
          <a:bodyPr/>
          <a:lstStyle/>
          <a:p>
            <a:r>
              <a:rPr lang="en-US"/>
              <a:t>Provides for logical communication between applications</a:t>
            </a:r>
          </a:p>
          <a:p>
            <a:pPr lvl="1"/>
            <a:r>
              <a:rPr lang="en-US" i="1"/>
              <a:t>Logical</a:t>
            </a:r>
            <a:r>
              <a:rPr lang="en-US"/>
              <a:t> implies this is </a:t>
            </a:r>
            <a:r>
              <a:rPr lang="en-US" i="1"/>
              <a:t>transparent</a:t>
            </a:r>
            <a:r>
              <a:rPr lang="en-US"/>
              <a:t> to applications</a:t>
            </a:r>
          </a:p>
          <a:p>
            <a:pPr lvl="1"/>
            <a:r>
              <a:rPr lang="en-US"/>
              <a:t>Application puts data into / reads data from the transport layer</a:t>
            </a:r>
          </a:p>
          <a:p>
            <a:pPr lvl="1"/>
            <a:endParaRPr lang="en-US"/>
          </a:p>
          <a:p>
            <a:r>
              <a:rPr lang="en-US"/>
              <a:t>“Layer 4” of the OSI / Internet Model</a:t>
            </a:r>
          </a:p>
          <a:p>
            <a:pPr lvl="1"/>
            <a:r>
              <a:rPr lang="en-US"/>
              <a:t>Remember, abstraction promotes independence between</a:t>
            </a:r>
            <a:br>
              <a:rPr lang="en-US"/>
            </a:br>
            <a:r>
              <a:rPr lang="en-US"/>
              <a:t>the layers.</a:t>
            </a:r>
          </a:p>
          <a:p>
            <a:endParaRPr lang="en-US"/>
          </a:p>
          <a:p>
            <a:r>
              <a:rPr lang="en-US"/>
              <a:t>Only implemented in the end-point hosts, not the</a:t>
            </a:r>
            <a:br>
              <a:rPr lang="en-US"/>
            </a:br>
            <a:r>
              <a:rPr lang="en-US"/>
              <a:t>network devices which deal in layer 2 or 3 routing.</a:t>
            </a:r>
          </a:p>
          <a:p>
            <a:endParaRPr lang="en-US"/>
          </a:p>
          <a:p>
            <a:r>
              <a:rPr lang="en-US"/>
              <a:t>Two types in IP:  TCP and UDP</a:t>
            </a:r>
          </a:p>
          <a:p>
            <a:pPr lvl="1"/>
            <a:r>
              <a:rPr lang="en-US"/>
              <a:t>Application does select one transport or the other</a:t>
            </a:r>
          </a:p>
          <a:p>
            <a:pPr marL="457200" lvl="1" indent="0">
              <a:buNone/>
            </a:pPr>
            <a:endParaRPr lang="en-US" i="1"/>
          </a:p>
        </p:txBody>
      </p:sp>
      <p:pic>
        <p:nvPicPr>
          <p:cNvPr id="4" name="Picture 3" descr="A screenshot of a cell phone&#10;&#10;Description automatically generated">
            <a:extLst>
              <a:ext uri="{FF2B5EF4-FFF2-40B4-BE49-F238E27FC236}">
                <a16:creationId xmlns:a16="http://schemas.microsoft.com/office/drawing/2014/main" id="{31D6D751-116E-4E9F-9821-EA97B6E15F4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51532" y="2817168"/>
            <a:ext cx="3457575" cy="3810000"/>
          </a:xfrm>
          <a:prstGeom prst="rect">
            <a:avLst/>
          </a:prstGeom>
        </p:spPr>
      </p:pic>
      <p:sp>
        <p:nvSpPr>
          <p:cNvPr id="5" name="TextBox 4">
            <a:extLst>
              <a:ext uri="{FF2B5EF4-FFF2-40B4-BE49-F238E27FC236}">
                <a16:creationId xmlns:a16="http://schemas.microsoft.com/office/drawing/2014/main" id="{B9F07225-051C-4A4E-8726-0C7CB959B386}"/>
              </a:ext>
            </a:extLst>
          </p:cNvPr>
          <p:cNvSpPr txBox="1"/>
          <p:nvPr/>
        </p:nvSpPr>
        <p:spPr>
          <a:xfrm>
            <a:off x="8451532" y="6627168"/>
            <a:ext cx="3457575" cy="230832"/>
          </a:xfrm>
          <a:prstGeom prst="rect">
            <a:avLst/>
          </a:prstGeom>
          <a:noFill/>
        </p:spPr>
        <p:txBody>
          <a:bodyPr wrap="square" rtlCol="0">
            <a:spAutoFit/>
          </a:bodyPr>
          <a:lstStyle/>
          <a:p>
            <a:r>
              <a:rPr lang="en-US" sz="900">
                <a:hlinkClick r:id="rId3" tooltip="http://security.stackexchange.com/questions/127865/does-a-web-application-firewall-only-protect-osi-layer-7"/>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7555806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98F8E-07A4-4846-9F07-F27E5D5098A4}"/>
              </a:ext>
            </a:extLst>
          </p:cNvPr>
          <p:cNvSpPr>
            <a:spLocks noGrp="1"/>
          </p:cNvSpPr>
          <p:nvPr>
            <p:ph type="title"/>
          </p:nvPr>
        </p:nvSpPr>
        <p:spPr/>
        <p:txBody>
          <a:bodyPr>
            <a:normAutofit fontScale="90000"/>
          </a:bodyPr>
          <a:lstStyle/>
          <a:p>
            <a:r>
              <a:rPr lang="en-US"/>
              <a:t>TCP Segment Flags</a:t>
            </a:r>
          </a:p>
        </p:txBody>
      </p:sp>
      <p:sp>
        <p:nvSpPr>
          <p:cNvPr id="3" name="Content Placeholder 2">
            <a:extLst>
              <a:ext uri="{FF2B5EF4-FFF2-40B4-BE49-F238E27FC236}">
                <a16:creationId xmlns:a16="http://schemas.microsoft.com/office/drawing/2014/main" id="{792031BA-062C-4F9E-AE29-C30D6957115C}"/>
              </a:ext>
            </a:extLst>
          </p:cNvPr>
          <p:cNvSpPr>
            <a:spLocks noGrp="1"/>
          </p:cNvSpPr>
          <p:nvPr>
            <p:ph idx="1"/>
          </p:nvPr>
        </p:nvSpPr>
        <p:spPr/>
        <p:txBody>
          <a:bodyPr/>
          <a:lstStyle/>
          <a:p>
            <a:r>
              <a:rPr lang="en-US"/>
              <a:t>There are 6 bit-flags</a:t>
            </a:r>
          </a:p>
          <a:p>
            <a:pPr lvl="1"/>
            <a:r>
              <a:rPr lang="en-US"/>
              <a:t>ACK – this header is an ACK</a:t>
            </a:r>
          </a:p>
          <a:p>
            <a:pPr lvl="1"/>
            <a:r>
              <a:rPr lang="en-US"/>
              <a:t>RST, SYN, and FIN – 3way handshake</a:t>
            </a:r>
          </a:p>
          <a:p>
            <a:pPr lvl="1"/>
            <a:endParaRPr lang="en-US"/>
          </a:p>
          <a:p>
            <a:pPr lvl="1"/>
            <a:r>
              <a:rPr lang="en-US"/>
              <a:t>PSH – Data should be “pushed” w/out </a:t>
            </a:r>
            <a:br>
              <a:rPr lang="en-US"/>
            </a:br>
            <a:r>
              <a:rPr lang="en-US"/>
              <a:t>buffering – i.e. sent as soon as its</a:t>
            </a:r>
            <a:br>
              <a:rPr lang="en-US"/>
            </a:br>
            <a:r>
              <a:rPr lang="en-US"/>
              <a:t>read/written; but delivered with</a:t>
            </a:r>
            <a:br>
              <a:rPr lang="en-US"/>
            </a:br>
            <a:r>
              <a:rPr lang="en-US"/>
              <a:t>normal priority with other applications.</a:t>
            </a:r>
            <a:br>
              <a:rPr lang="en-US"/>
            </a:br>
            <a:endParaRPr lang="en-US"/>
          </a:p>
          <a:p>
            <a:pPr lvl="1"/>
            <a:r>
              <a:rPr lang="en-US"/>
              <a:t>URG – Data was marked urgent by</a:t>
            </a:r>
            <a:br>
              <a:rPr lang="en-US"/>
            </a:br>
            <a:r>
              <a:rPr lang="en-US"/>
              <a:t>sending application layer and should be delivered ahead of “normal” data</a:t>
            </a:r>
          </a:p>
          <a:p>
            <a:pPr lvl="2"/>
            <a:r>
              <a:rPr lang="en-US"/>
              <a:t>The location of the last urgent byte is</a:t>
            </a:r>
            <a:br>
              <a:rPr lang="en-US"/>
            </a:br>
            <a:r>
              <a:rPr lang="en-US"/>
              <a:t>listed in the urgent pointer field</a:t>
            </a:r>
          </a:p>
          <a:p>
            <a:pPr lvl="2"/>
            <a:endParaRPr lang="en-US"/>
          </a:p>
        </p:txBody>
      </p:sp>
      <p:pic>
        <p:nvPicPr>
          <p:cNvPr id="4" name="Picture 3" descr="A screenshot of a cell phone&#10;&#10;Description automatically generated">
            <a:extLst>
              <a:ext uri="{FF2B5EF4-FFF2-40B4-BE49-F238E27FC236}">
                <a16:creationId xmlns:a16="http://schemas.microsoft.com/office/drawing/2014/main" id="{7FDD8820-F320-4EC7-8349-F917D2B1C8D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0" y="1080656"/>
            <a:ext cx="5613884" cy="2705861"/>
          </a:xfrm>
          <a:prstGeom prst="rect">
            <a:avLst/>
          </a:prstGeom>
        </p:spPr>
      </p:pic>
      <p:sp>
        <p:nvSpPr>
          <p:cNvPr id="5" name="TextBox 4">
            <a:extLst>
              <a:ext uri="{FF2B5EF4-FFF2-40B4-BE49-F238E27FC236}">
                <a16:creationId xmlns:a16="http://schemas.microsoft.com/office/drawing/2014/main" id="{9CAD60B9-0EF1-4CB5-A55D-B346CF43AE4D}"/>
              </a:ext>
            </a:extLst>
          </p:cNvPr>
          <p:cNvSpPr txBox="1"/>
          <p:nvPr/>
        </p:nvSpPr>
        <p:spPr>
          <a:xfrm>
            <a:off x="6400800" y="3780130"/>
            <a:ext cx="5613884" cy="230832"/>
          </a:xfrm>
          <a:prstGeom prst="rect">
            <a:avLst/>
          </a:prstGeom>
          <a:noFill/>
        </p:spPr>
        <p:txBody>
          <a:bodyPr wrap="square" rtlCol="0">
            <a:spAutoFit/>
          </a:bodyPr>
          <a:lstStyle/>
          <a:p>
            <a:r>
              <a:rPr lang="en-US" sz="900">
                <a:hlinkClick r:id="rId3" tooltip="https://networkengineering.stackexchange.com/questions/40506/in-ipv4-does-the-identification-field-in-a-tcp-packet-change-for-fragmented-pack"/>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314142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39642-ECA5-4705-BAE6-B60C782C22BD}"/>
              </a:ext>
            </a:extLst>
          </p:cNvPr>
          <p:cNvSpPr>
            <a:spLocks noGrp="1"/>
          </p:cNvSpPr>
          <p:nvPr>
            <p:ph type="title"/>
          </p:nvPr>
        </p:nvSpPr>
        <p:spPr/>
        <p:txBody>
          <a:bodyPr>
            <a:normAutofit fontScale="90000"/>
          </a:bodyPr>
          <a:lstStyle/>
          <a:p>
            <a:r>
              <a:rPr lang="en-US"/>
              <a:t>Sequence and Acknowledgement Numbers</a:t>
            </a:r>
          </a:p>
        </p:txBody>
      </p:sp>
      <p:sp>
        <p:nvSpPr>
          <p:cNvPr id="3" name="Content Placeholder 2">
            <a:extLst>
              <a:ext uri="{FF2B5EF4-FFF2-40B4-BE49-F238E27FC236}">
                <a16:creationId xmlns:a16="http://schemas.microsoft.com/office/drawing/2014/main" id="{80C74B76-919B-4BD0-9E15-F052EDE315CA}"/>
              </a:ext>
            </a:extLst>
          </p:cNvPr>
          <p:cNvSpPr>
            <a:spLocks noGrp="1"/>
          </p:cNvSpPr>
          <p:nvPr>
            <p:ph idx="1"/>
          </p:nvPr>
        </p:nvSpPr>
        <p:spPr/>
        <p:txBody>
          <a:bodyPr/>
          <a:lstStyle/>
          <a:p>
            <a:r>
              <a:rPr lang="en-US"/>
              <a:t>Sequence Numbers</a:t>
            </a:r>
          </a:p>
          <a:p>
            <a:pPr lvl="1"/>
            <a:r>
              <a:rPr lang="en-US"/>
              <a:t>TCP treats data as an ordered byte stream – if we send </a:t>
            </a:r>
            <a:r>
              <a:rPr lang="en-US" i="1"/>
              <a:t>n</a:t>
            </a:r>
            <a:r>
              <a:rPr lang="en-US"/>
              <a:t> bytes, we have bytes </a:t>
            </a:r>
            <a:r>
              <a:rPr lang="en-US" i="1"/>
              <a:t>[0..n-1]</a:t>
            </a:r>
            <a:endParaRPr lang="en-US"/>
          </a:p>
          <a:p>
            <a:pPr lvl="1"/>
            <a:r>
              <a:rPr lang="en-US"/>
              <a:t>Sequence # starts at a randomly selected </a:t>
            </a:r>
            <a:r>
              <a:rPr lang="en-US" i="1"/>
              <a:t>initial sequence number (</a:t>
            </a:r>
            <a:r>
              <a:rPr lang="en-US"/>
              <a:t>ISN</a:t>
            </a:r>
            <a:r>
              <a:rPr lang="en-US" i="1"/>
              <a:t>)</a:t>
            </a:r>
            <a:endParaRPr lang="en-US"/>
          </a:p>
          <a:p>
            <a:pPr lvl="1"/>
            <a:r>
              <a:rPr lang="en-US"/>
              <a:t>Each header adds “+1” – so after the handshake, byte 0 gets ISN+1</a:t>
            </a:r>
          </a:p>
          <a:p>
            <a:pPr lvl="1"/>
            <a:r>
              <a:rPr lang="en-US"/>
              <a:t>Then, each sequence # is the byte number of the first byte in this segment</a:t>
            </a:r>
          </a:p>
          <a:p>
            <a:pPr lvl="1"/>
            <a:endParaRPr lang="en-US"/>
          </a:p>
          <a:p>
            <a:r>
              <a:rPr lang="en-US"/>
              <a:t>Acknowledgement Numbers</a:t>
            </a:r>
          </a:p>
          <a:p>
            <a:pPr lvl="1"/>
            <a:r>
              <a:rPr lang="en-US"/>
              <a:t>The acknowledge number is the sequence # of the next byte the receiver expects to receive; or we are </a:t>
            </a:r>
            <a:r>
              <a:rPr lang="en-US" err="1"/>
              <a:t>ACK’ing</a:t>
            </a:r>
            <a:r>
              <a:rPr lang="en-US"/>
              <a:t> </a:t>
            </a:r>
            <a:r>
              <a:rPr lang="en-US" i="1"/>
              <a:t>x</a:t>
            </a:r>
            <a:r>
              <a:rPr lang="en-US"/>
              <a:t> receipt of all data bytes &lt;= byte number </a:t>
            </a:r>
            <a:r>
              <a:rPr lang="en-US" i="1"/>
              <a:t>x</a:t>
            </a:r>
            <a:r>
              <a:rPr lang="en-US"/>
              <a:t>.</a:t>
            </a:r>
          </a:p>
          <a:p>
            <a:pPr lvl="1"/>
            <a:r>
              <a:rPr lang="en-US"/>
              <a:t>ACK value is only valid when the ACK bit field is set.</a:t>
            </a:r>
          </a:p>
          <a:p>
            <a:pPr lvl="1"/>
            <a:r>
              <a:rPr lang="en-US"/>
              <a:t>TCP will acknowledge bytes up to the first missing byte in the stream – aka Cumulative Acknowledgement – reduces # of acknowledgements that need to be sent.</a:t>
            </a:r>
          </a:p>
          <a:p>
            <a:pPr lvl="1"/>
            <a:r>
              <a:rPr lang="en-US"/>
              <a:t>Can be embedded in an otherwise “normal” segment – aka piggybacking</a:t>
            </a:r>
          </a:p>
          <a:p>
            <a:pPr lvl="1"/>
            <a:endParaRPr lang="en-US"/>
          </a:p>
          <a:p>
            <a:pPr lvl="1"/>
            <a:endParaRPr lang="en-US"/>
          </a:p>
          <a:p>
            <a:pPr lvl="1"/>
            <a:endParaRPr lang="en-US"/>
          </a:p>
        </p:txBody>
      </p:sp>
    </p:spTree>
    <p:extLst>
      <p:ext uri="{BB962C8B-B14F-4D97-AF65-F5344CB8AC3E}">
        <p14:creationId xmlns:p14="http://schemas.microsoft.com/office/powerpoint/2010/main" val="284057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7D627-E041-4777-ADDE-12735CE1E9CB}"/>
              </a:ext>
            </a:extLst>
          </p:cNvPr>
          <p:cNvSpPr>
            <a:spLocks noGrp="1"/>
          </p:cNvSpPr>
          <p:nvPr>
            <p:ph type="title"/>
          </p:nvPr>
        </p:nvSpPr>
        <p:spPr/>
        <p:txBody>
          <a:bodyPr>
            <a:normAutofit fontScale="90000"/>
          </a:bodyPr>
          <a:lstStyle/>
          <a:p>
            <a:r>
              <a:rPr lang="en-US" dirty="0"/>
              <a:t>TCP ACK Generation</a:t>
            </a:r>
          </a:p>
        </p:txBody>
      </p:sp>
      <p:sp>
        <p:nvSpPr>
          <p:cNvPr id="3" name="Content Placeholder 2">
            <a:extLst>
              <a:ext uri="{FF2B5EF4-FFF2-40B4-BE49-F238E27FC236}">
                <a16:creationId xmlns:a16="http://schemas.microsoft.com/office/drawing/2014/main" id="{CCA23F84-24BA-4880-AD3F-DF2D26ABCFEC}"/>
              </a:ext>
            </a:extLst>
          </p:cNvPr>
          <p:cNvSpPr>
            <a:spLocks noGrp="1"/>
          </p:cNvSpPr>
          <p:nvPr>
            <p:ph idx="1"/>
          </p:nvPr>
        </p:nvSpPr>
        <p:spPr/>
        <p:txBody>
          <a:bodyPr/>
          <a:lstStyle/>
          <a:p>
            <a:r>
              <a:rPr lang="en-US" dirty="0"/>
              <a:t>RFC 5681 Describes following events &amp; actions:</a:t>
            </a:r>
          </a:p>
        </p:txBody>
      </p:sp>
      <p:graphicFrame>
        <p:nvGraphicFramePr>
          <p:cNvPr id="4" name="Table 4">
            <a:extLst>
              <a:ext uri="{FF2B5EF4-FFF2-40B4-BE49-F238E27FC236}">
                <a16:creationId xmlns:a16="http://schemas.microsoft.com/office/drawing/2014/main" id="{1297BAA7-32F4-454A-B462-55C379F50C6B}"/>
              </a:ext>
            </a:extLst>
          </p:cNvPr>
          <p:cNvGraphicFramePr>
            <a:graphicFrameLocks noGrp="1"/>
          </p:cNvGraphicFramePr>
          <p:nvPr>
            <p:extLst>
              <p:ext uri="{D42A27DB-BD31-4B8C-83A1-F6EECF244321}">
                <p14:modId xmlns:p14="http://schemas.microsoft.com/office/powerpoint/2010/main" val="1506077324"/>
              </p:ext>
            </p:extLst>
          </p:nvPr>
        </p:nvGraphicFramePr>
        <p:xfrm>
          <a:off x="1816562" y="1446497"/>
          <a:ext cx="8128000" cy="52171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313472371"/>
                    </a:ext>
                  </a:extLst>
                </a:gridCol>
                <a:gridCol w="4064000">
                  <a:extLst>
                    <a:ext uri="{9D8B030D-6E8A-4147-A177-3AD203B41FA5}">
                      <a16:colId xmlns:a16="http://schemas.microsoft.com/office/drawing/2014/main" val="1756759607"/>
                    </a:ext>
                  </a:extLst>
                </a:gridCol>
              </a:tblGrid>
              <a:tr h="370840">
                <a:tc>
                  <a:txBody>
                    <a:bodyPr/>
                    <a:lstStyle/>
                    <a:p>
                      <a:r>
                        <a:rPr lang="en-US" dirty="0"/>
                        <a:t>Event</a:t>
                      </a:r>
                    </a:p>
                  </a:txBody>
                  <a:tcPr/>
                </a:tc>
                <a:tc>
                  <a:txBody>
                    <a:bodyPr/>
                    <a:lstStyle/>
                    <a:p>
                      <a:r>
                        <a:rPr lang="en-US" dirty="0"/>
                        <a:t>TCP Receiver Action</a:t>
                      </a:r>
                    </a:p>
                  </a:txBody>
                  <a:tcPr/>
                </a:tc>
                <a:extLst>
                  <a:ext uri="{0D108BD9-81ED-4DB2-BD59-A6C34878D82A}">
                    <a16:rowId xmlns:a16="http://schemas.microsoft.com/office/drawing/2014/main" val="129460739"/>
                  </a:ext>
                </a:extLst>
              </a:tr>
              <a:tr h="370840">
                <a:tc>
                  <a:txBody>
                    <a:bodyPr/>
                    <a:lstStyle/>
                    <a:p>
                      <a:r>
                        <a:rPr lang="en-US" dirty="0"/>
                        <a:t>Arrival of in-order segment with expected sequence number, all data up to expected sequence already acknowledged</a:t>
                      </a:r>
                    </a:p>
                  </a:txBody>
                  <a:tcPr/>
                </a:tc>
                <a:tc>
                  <a:txBody>
                    <a:bodyPr/>
                    <a:lstStyle/>
                    <a:p>
                      <a:r>
                        <a:rPr lang="en-US" dirty="0"/>
                        <a:t>Delayed ACK, wait up to 500msec for arrival of another in-order segment, if next in-order segment does not arrive in this interval, send an ACK</a:t>
                      </a:r>
                    </a:p>
                  </a:txBody>
                  <a:tcPr/>
                </a:tc>
                <a:extLst>
                  <a:ext uri="{0D108BD9-81ED-4DB2-BD59-A6C34878D82A}">
                    <a16:rowId xmlns:a16="http://schemas.microsoft.com/office/drawing/2014/main" val="1696603091"/>
                  </a:ext>
                </a:extLst>
              </a:tr>
              <a:tr h="370840">
                <a:tc>
                  <a:txBody>
                    <a:bodyPr/>
                    <a:lstStyle/>
                    <a:p>
                      <a:r>
                        <a:rPr lang="en-US" dirty="0"/>
                        <a:t>Arrival of in-order segment with expected sequence number.  One other in-order segment waiting for ACK </a:t>
                      </a:r>
                      <a:r>
                        <a:rPr lang="en-US" dirty="0" err="1"/>
                        <a:t>xmit</a:t>
                      </a:r>
                      <a:endParaRPr lang="en-US" dirty="0"/>
                    </a:p>
                  </a:txBody>
                  <a:tcPr/>
                </a:tc>
                <a:tc>
                  <a:txBody>
                    <a:bodyPr/>
                    <a:lstStyle/>
                    <a:p>
                      <a:r>
                        <a:rPr lang="en-US" dirty="0"/>
                        <a:t>Immediately send single cumulative ACK for both in-order segments</a:t>
                      </a:r>
                    </a:p>
                  </a:txBody>
                  <a:tcPr/>
                </a:tc>
                <a:extLst>
                  <a:ext uri="{0D108BD9-81ED-4DB2-BD59-A6C34878D82A}">
                    <a16:rowId xmlns:a16="http://schemas.microsoft.com/office/drawing/2014/main" val="3805170654"/>
                  </a:ext>
                </a:extLst>
              </a:tr>
              <a:tr h="370840">
                <a:tc>
                  <a:txBody>
                    <a:bodyPr/>
                    <a:lstStyle/>
                    <a:p>
                      <a:r>
                        <a:rPr lang="en-US" dirty="0"/>
                        <a:t>Arrival of out-of-order segment with higher than expected seq#, a gap is detected</a:t>
                      </a:r>
                    </a:p>
                  </a:txBody>
                  <a:tcPr/>
                </a:tc>
                <a:tc>
                  <a:txBody>
                    <a:bodyPr/>
                    <a:lstStyle/>
                    <a:p>
                      <a:r>
                        <a:rPr lang="en-US" dirty="0"/>
                        <a:t>Immediately send duplicate ACK, indicate sequence number of next expected byte (which is lower end of gap)</a:t>
                      </a:r>
                    </a:p>
                  </a:txBody>
                  <a:tcPr/>
                </a:tc>
                <a:extLst>
                  <a:ext uri="{0D108BD9-81ED-4DB2-BD59-A6C34878D82A}">
                    <a16:rowId xmlns:a16="http://schemas.microsoft.com/office/drawing/2014/main" val="4110069370"/>
                  </a:ext>
                </a:extLst>
              </a:tr>
              <a:tr h="370840">
                <a:tc>
                  <a:txBody>
                    <a:bodyPr/>
                    <a:lstStyle/>
                    <a:p>
                      <a:r>
                        <a:rPr lang="en-US" dirty="0"/>
                        <a:t>Arrival of segment that partially or completely fills in gap of </a:t>
                      </a:r>
                      <a:r>
                        <a:rPr lang="en-US" dirty="0" err="1"/>
                        <a:t>rx</a:t>
                      </a:r>
                      <a:r>
                        <a:rPr lang="en-US" dirty="0"/>
                        <a:t> data</a:t>
                      </a:r>
                    </a:p>
                  </a:txBody>
                  <a:tcPr/>
                </a:tc>
                <a:tc>
                  <a:txBody>
                    <a:bodyPr/>
                    <a:lstStyle/>
                    <a:p>
                      <a:r>
                        <a:rPr lang="en-US" dirty="0"/>
                        <a:t>Immediately send ACK, provided segment starts at the lower end of gap</a:t>
                      </a:r>
                    </a:p>
                  </a:txBody>
                  <a:tcPr/>
                </a:tc>
                <a:extLst>
                  <a:ext uri="{0D108BD9-81ED-4DB2-BD59-A6C34878D82A}">
                    <a16:rowId xmlns:a16="http://schemas.microsoft.com/office/drawing/2014/main" val="2952258519"/>
                  </a:ext>
                </a:extLst>
              </a:tr>
              <a:tr h="370840">
                <a:tc>
                  <a:txBody>
                    <a:bodyPr/>
                    <a:lstStyle/>
                    <a:p>
                      <a:r>
                        <a:rPr lang="en-US" dirty="0"/>
                        <a:t>Arrival of stream of segments back to back, but one segment is lost</a:t>
                      </a:r>
                    </a:p>
                  </a:txBody>
                  <a:tcPr/>
                </a:tc>
                <a:tc>
                  <a:txBody>
                    <a:bodyPr/>
                    <a:lstStyle/>
                    <a:p>
                      <a:r>
                        <a:rPr lang="en-US" dirty="0"/>
                        <a:t>Generate 3 duplicate ACKs for lost data, indicating the segment that was lost (aka fast retransmit)</a:t>
                      </a:r>
                    </a:p>
                  </a:txBody>
                  <a:tcPr/>
                </a:tc>
                <a:extLst>
                  <a:ext uri="{0D108BD9-81ED-4DB2-BD59-A6C34878D82A}">
                    <a16:rowId xmlns:a16="http://schemas.microsoft.com/office/drawing/2014/main" val="912015775"/>
                  </a:ext>
                </a:extLst>
              </a:tr>
            </a:tbl>
          </a:graphicData>
        </a:graphic>
      </p:graphicFrame>
    </p:spTree>
    <p:extLst>
      <p:ext uri="{BB962C8B-B14F-4D97-AF65-F5344CB8AC3E}">
        <p14:creationId xmlns:p14="http://schemas.microsoft.com/office/powerpoint/2010/main" val="2304443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2AECD-0E67-4EDE-A68F-6C82513B3DD0}"/>
              </a:ext>
            </a:extLst>
          </p:cNvPr>
          <p:cNvSpPr>
            <a:spLocks noGrp="1"/>
          </p:cNvSpPr>
          <p:nvPr>
            <p:ph type="title"/>
          </p:nvPr>
        </p:nvSpPr>
        <p:spPr/>
        <p:txBody>
          <a:bodyPr>
            <a:normAutofit fontScale="90000"/>
          </a:bodyPr>
          <a:lstStyle/>
          <a:p>
            <a:r>
              <a:rPr lang="en-US" dirty="0"/>
              <a:t>Telnet Example</a:t>
            </a:r>
          </a:p>
        </p:txBody>
      </p:sp>
      <p:pic>
        <p:nvPicPr>
          <p:cNvPr id="4" name="Content Placeholder 3">
            <a:extLst>
              <a:ext uri="{FF2B5EF4-FFF2-40B4-BE49-F238E27FC236}">
                <a16:creationId xmlns:a16="http://schemas.microsoft.com/office/drawing/2014/main" id="{5D34DF16-927D-4639-B232-7281F7A06CDD}"/>
              </a:ext>
            </a:extLst>
          </p:cNvPr>
          <p:cNvPicPr>
            <a:picLocks noGrp="1" noChangeAspect="1"/>
          </p:cNvPicPr>
          <p:nvPr>
            <p:ph idx="1"/>
          </p:nvPr>
        </p:nvPicPr>
        <p:blipFill>
          <a:blip r:embed="rId2"/>
          <a:stretch>
            <a:fillRect/>
          </a:stretch>
        </p:blipFill>
        <p:spPr>
          <a:xfrm>
            <a:off x="2690007" y="1127981"/>
            <a:ext cx="6811985" cy="5095875"/>
          </a:xfrm>
          <a:prstGeom prst="rect">
            <a:avLst/>
          </a:prstGeom>
        </p:spPr>
      </p:pic>
    </p:spTree>
    <p:extLst>
      <p:ext uri="{BB962C8B-B14F-4D97-AF65-F5344CB8AC3E}">
        <p14:creationId xmlns:p14="http://schemas.microsoft.com/office/powerpoint/2010/main" val="20570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F80BF-9DFE-46F5-8C2E-A751B716EA15}"/>
              </a:ext>
            </a:extLst>
          </p:cNvPr>
          <p:cNvSpPr>
            <a:spLocks noGrp="1"/>
          </p:cNvSpPr>
          <p:nvPr>
            <p:ph type="title"/>
          </p:nvPr>
        </p:nvSpPr>
        <p:spPr/>
        <p:txBody>
          <a:bodyPr>
            <a:normAutofit fontScale="90000"/>
          </a:bodyPr>
          <a:lstStyle/>
          <a:p>
            <a:r>
              <a:rPr lang="en-US" dirty="0"/>
              <a:t>Estimating Round-Trip Times (RTT)</a:t>
            </a:r>
          </a:p>
        </p:txBody>
      </p:sp>
      <p:sp>
        <p:nvSpPr>
          <p:cNvPr id="3" name="Content Placeholder 2">
            <a:extLst>
              <a:ext uri="{FF2B5EF4-FFF2-40B4-BE49-F238E27FC236}">
                <a16:creationId xmlns:a16="http://schemas.microsoft.com/office/drawing/2014/main" id="{CF7860E2-1026-4848-9BD4-7CB2C0B27F46}"/>
              </a:ext>
            </a:extLst>
          </p:cNvPr>
          <p:cNvSpPr>
            <a:spLocks noGrp="1"/>
          </p:cNvSpPr>
          <p:nvPr>
            <p:ph idx="1"/>
          </p:nvPr>
        </p:nvSpPr>
        <p:spPr/>
        <p:txBody>
          <a:bodyPr/>
          <a:lstStyle/>
          <a:p>
            <a:r>
              <a:rPr lang="en-US" dirty="0"/>
              <a:t>Lost-packets need to be resent – timeout based on RTT</a:t>
            </a:r>
          </a:p>
          <a:p>
            <a:r>
              <a:rPr lang="en-US" dirty="0"/>
              <a:t>TCP uses a “simple” strategy</a:t>
            </a:r>
          </a:p>
          <a:p>
            <a:pPr lvl="1"/>
            <a:r>
              <a:rPr lang="en-US" dirty="0"/>
              <a:t>The RTT is sampled once per burst of packets</a:t>
            </a:r>
          </a:p>
          <a:p>
            <a:pPr lvl="1"/>
            <a:r>
              <a:rPr lang="en-US" dirty="0"/>
              <a:t>TCP kernel tracks the sent-time and ACK reply for a segment</a:t>
            </a:r>
          </a:p>
          <a:p>
            <a:pPr lvl="1"/>
            <a:r>
              <a:rPr lang="en-US" dirty="0"/>
              <a:t>Take this as average RTT for next burst</a:t>
            </a:r>
          </a:p>
          <a:p>
            <a:pPr lvl="1"/>
            <a:r>
              <a:rPr lang="en-US" dirty="0"/>
              <a:t>Do not re-sample for retransmit</a:t>
            </a:r>
          </a:p>
          <a:p>
            <a:pPr lvl="1"/>
            <a:r>
              <a:rPr lang="en-US" dirty="0"/>
              <a:t>Revise estimate for each burst</a:t>
            </a:r>
          </a:p>
          <a:p>
            <a:pPr lvl="1"/>
            <a:endParaRPr lang="en-US" dirty="0"/>
          </a:p>
          <a:p>
            <a:r>
              <a:rPr lang="en-US" dirty="0"/>
              <a:t>How to revise?</a:t>
            </a:r>
          </a:p>
          <a:p>
            <a:pPr lvl="1"/>
            <a:r>
              <a:rPr lang="en-US" dirty="0"/>
              <a:t>Running average</a:t>
            </a:r>
          </a:p>
          <a:p>
            <a:pPr lvl="1"/>
            <a:r>
              <a:rPr lang="en-US" dirty="0"/>
              <a:t>Windowed / Weighted Average</a:t>
            </a:r>
          </a:p>
          <a:p>
            <a:pPr lvl="1"/>
            <a:r>
              <a:rPr lang="en-US" dirty="0"/>
              <a:t>Geometric Mean</a:t>
            </a:r>
          </a:p>
          <a:p>
            <a:pPr lvl="1"/>
            <a:r>
              <a:rPr lang="en-US" dirty="0"/>
              <a:t>Exponential Moving Average (EWA)</a:t>
            </a:r>
          </a:p>
          <a:p>
            <a:pPr lvl="1"/>
            <a:endParaRPr lang="en-US" dirty="0"/>
          </a:p>
          <a:p>
            <a:endParaRPr lang="en-US" dirty="0"/>
          </a:p>
        </p:txBody>
      </p:sp>
      <p:graphicFrame>
        <p:nvGraphicFramePr>
          <p:cNvPr id="5" name="Chart 4">
            <a:extLst>
              <a:ext uri="{FF2B5EF4-FFF2-40B4-BE49-F238E27FC236}">
                <a16:creationId xmlns:a16="http://schemas.microsoft.com/office/drawing/2014/main" id="{4B0E0A7D-305F-4BC0-94F6-2F4D3A3EFC49}"/>
              </a:ext>
            </a:extLst>
          </p:cNvPr>
          <p:cNvGraphicFramePr>
            <a:graphicFrameLocks/>
          </p:cNvGraphicFramePr>
          <p:nvPr>
            <p:extLst>
              <p:ext uri="{D42A27DB-BD31-4B8C-83A1-F6EECF244321}">
                <p14:modId xmlns:p14="http://schemas.microsoft.com/office/powerpoint/2010/main" val="1379044028"/>
              </p:ext>
            </p:extLst>
          </p:nvPr>
        </p:nvGraphicFramePr>
        <p:xfrm>
          <a:off x="7151076" y="2884486"/>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0B086BA4-C358-4CD5-BD3F-D5B7470AD973}"/>
              </a:ext>
            </a:extLst>
          </p:cNvPr>
          <p:cNvSpPr txBox="1"/>
          <p:nvPr/>
        </p:nvSpPr>
        <p:spPr>
          <a:xfrm>
            <a:off x="7313417" y="5627686"/>
            <a:ext cx="4247317" cy="923330"/>
          </a:xfrm>
          <a:prstGeom prst="rect">
            <a:avLst/>
          </a:prstGeom>
          <a:noFill/>
        </p:spPr>
        <p:txBody>
          <a:bodyPr wrap="none" rtlCol="0">
            <a:spAutoFit/>
          </a:bodyPr>
          <a:lstStyle/>
          <a:p>
            <a:r>
              <a:rPr lang="en-US" i="1" dirty="0"/>
              <a:t>Fluctuations lead to variance about the </a:t>
            </a:r>
            <a:br>
              <a:rPr lang="en-US" i="1" dirty="0"/>
            </a:br>
            <a:r>
              <a:rPr lang="en-US" i="1" dirty="0"/>
              <a:t>central mean of 30ms, congestion or</a:t>
            </a:r>
            <a:br>
              <a:rPr lang="en-US" i="1" dirty="0"/>
            </a:br>
            <a:r>
              <a:rPr lang="en-US" i="1" dirty="0"/>
              <a:t>broken links can break this normal graph.</a:t>
            </a:r>
          </a:p>
        </p:txBody>
      </p:sp>
    </p:spTree>
    <p:extLst>
      <p:ext uri="{BB962C8B-B14F-4D97-AF65-F5344CB8AC3E}">
        <p14:creationId xmlns:p14="http://schemas.microsoft.com/office/powerpoint/2010/main" val="12477808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FAFE2-E31D-4737-AD7A-B582F9A73E22}"/>
              </a:ext>
            </a:extLst>
          </p:cNvPr>
          <p:cNvSpPr>
            <a:spLocks noGrp="1"/>
          </p:cNvSpPr>
          <p:nvPr>
            <p:ph type="title"/>
          </p:nvPr>
        </p:nvSpPr>
        <p:spPr/>
        <p:txBody>
          <a:bodyPr>
            <a:normAutofit fontScale="90000"/>
          </a:bodyPr>
          <a:lstStyle/>
          <a:p>
            <a:r>
              <a:rPr lang="en-US" dirty="0"/>
              <a:t>Exponential Average</a:t>
            </a:r>
          </a:p>
        </p:txBody>
      </p:sp>
      <p:sp>
        <p:nvSpPr>
          <p:cNvPr id="3" name="Content Placeholder 2">
            <a:extLst>
              <a:ext uri="{FF2B5EF4-FFF2-40B4-BE49-F238E27FC236}">
                <a16:creationId xmlns:a16="http://schemas.microsoft.com/office/drawing/2014/main" id="{A92782A4-F616-4450-B7ED-15C612600E09}"/>
              </a:ext>
            </a:extLst>
          </p:cNvPr>
          <p:cNvSpPr>
            <a:spLocks noGrp="1"/>
          </p:cNvSpPr>
          <p:nvPr>
            <p:ph idx="1"/>
          </p:nvPr>
        </p:nvSpPr>
        <p:spPr/>
        <p:txBody>
          <a:bodyPr/>
          <a:lstStyle/>
          <a:p>
            <a:r>
              <a:rPr lang="en-US" dirty="0"/>
              <a:t>Exponential Moving Average (EMA):</a:t>
            </a:r>
          </a:p>
          <a:p>
            <a:pPr lvl="1"/>
            <a:endParaRPr lang="en-US" dirty="0"/>
          </a:p>
          <a:p>
            <a:pPr lvl="1"/>
            <a:r>
              <a:rPr lang="en-US" dirty="0"/>
              <a:t>Recursive Definition: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93230A8-A711-48EC-B8E1-81E2654A2876}"/>
                  </a:ext>
                </a:extLst>
              </p:cNvPr>
              <p:cNvSpPr txBox="1"/>
              <p:nvPr/>
            </p:nvSpPr>
            <p:spPr>
              <a:xfrm>
                <a:off x="1184874" y="2773783"/>
                <a:ext cx="3970254" cy="6178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𝜏</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0</m:t>
                                  </m:r>
                                </m:sub>
                              </m:sSub>
                            </m:e>
                            <m:e>
                              <m:r>
                                <a:rPr lang="en-US" b="0" i="1" smtClean="0">
                                  <a:latin typeface="Cambria Math" panose="02040503050406030204" pitchFamily="18" charset="0"/>
                                </a:rPr>
                                <m:t>𝛼</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𝑛</m:t>
                                  </m:r>
                                  <m:r>
                                    <a:rPr lang="en-US" b="0" i="1" smtClean="0">
                                      <a:latin typeface="Cambria Math" panose="02040503050406030204" pitchFamily="18" charset="0"/>
                                    </a:rPr>
                                    <m:t>−1</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𝛼</m:t>
                                  </m:r>
                                </m:e>
                              </m:d>
                              <m:r>
                                <a:rPr lang="en-US" b="0" i="1" smtClean="0">
                                  <a:latin typeface="Cambria Math" panose="02040503050406030204" pitchFamily="18" charset="0"/>
                                </a:rPr>
                                <m:t>𝜏</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e>
                          </m:eqArr>
                        </m:e>
                      </m:d>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𝑡</m:t>
                            </m:r>
                            <m:r>
                              <a:rPr lang="en-US" b="0" i="1" smtClean="0">
                                <a:latin typeface="Cambria Math" panose="02040503050406030204" pitchFamily="18" charset="0"/>
                              </a:rPr>
                              <m:t>=0</m:t>
                            </m:r>
                          </m:e>
                        </m:mr>
                        <m:mr>
                          <m:e>
                            <m:r>
                              <a:rPr lang="en-US" b="0" i="1" smtClean="0">
                                <a:latin typeface="Cambria Math" panose="02040503050406030204" pitchFamily="18" charset="0"/>
                              </a:rPr>
                              <m:t>𝑡</m:t>
                            </m:r>
                            <m:r>
                              <a:rPr lang="en-US" b="0" i="1" smtClean="0">
                                <a:latin typeface="Cambria Math" panose="02040503050406030204" pitchFamily="18" charset="0"/>
                              </a:rPr>
                              <m:t>&gt;0</m:t>
                            </m:r>
                          </m:e>
                        </m:mr>
                      </m:m>
                    </m:oMath>
                  </m:oMathPara>
                </a14:m>
                <a:endParaRPr lang="en-US" dirty="0"/>
              </a:p>
            </p:txBody>
          </p:sp>
        </mc:Choice>
        <mc:Fallback xmlns="">
          <p:sp>
            <p:nvSpPr>
              <p:cNvPr id="4" name="TextBox 3">
                <a:extLst>
                  <a:ext uri="{FF2B5EF4-FFF2-40B4-BE49-F238E27FC236}">
                    <a16:creationId xmlns:a16="http://schemas.microsoft.com/office/drawing/2014/main" id="{C93230A8-A711-48EC-B8E1-81E2654A2876}"/>
                  </a:ext>
                </a:extLst>
              </p:cNvPr>
              <p:cNvSpPr txBox="1">
                <a:spLocks noRot="1" noChangeAspect="1" noMove="1" noResize="1" noEditPoints="1" noAdjustHandles="1" noChangeArrowheads="1" noChangeShapeType="1" noTextEdit="1"/>
              </p:cNvSpPr>
              <p:nvPr/>
            </p:nvSpPr>
            <p:spPr>
              <a:xfrm>
                <a:off x="1184874" y="2773783"/>
                <a:ext cx="3970254" cy="617861"/>
              </a:xfrm>
              <a:prstGeom prst="rect">
                <a:avLst/>
              </a:prstGeom>
              <a:blipFill>
                <a:blip r:embed="rId2"/>
                <a:stretch>
                  <a:fillRect b="-9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924B177-D876-4254-A29D-F83BA76F4465}"/>
                  </a:ext>
                </a:extLst>
              </p:cNvPr>
              <p:cNvSpPr txBox="1"/>
              <p:nvPr/>
            </p:nvSpPr>
            <p:spPr>
              <a:xfrm>
                <a:off x="2415865" y="4662646"/>
                <a:ext cx="236545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𝜏</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𝛼</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𝛼</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0</m:t>
                          </m:r>
                        </m:sub>
                      </m:sSub>
                    </m:oMath>
                  </m:oMathPara>
                </a14:m>
                <a:endParaRPr lang="en-US" dirty="0"/>
              </a:p>
            </p:txBody>
          </p:sp>
        </mc:Choice>
        <mc:Fallback xmlns="">
          <p:sp>
            <p:nvSpPr>
              <p:cNvPr id="5" name="TextBox 4">
                <a:extLst>
                  <a:ext uri="{FF2B5EF4-FFF2-40B4-BE49-F238E27FC236}">
                    <a16:creationId xmlns:a16="http://schemas.microsoft.com/office/drawing/2014/main" id="{3924B177-D876-4254-A29D-F83BA76F4465}"/>
                  </a:ext>
                </a:extLst>
              </p:cNvPr>
              <p:cNvSpPr txBox="1">
                <a:spLocks noRot="1" noChangeAspect="1" noMove="1" noResize="1" noEditPoints="1" noAdjustHandles="1" noChangeArrowheads="1" noChangeShapeType="1" noTextEdit="1"/>
              </p:cNvSpPr>
              <p:nvPr/>
            </p:nvSpPr>
            <p:spPr>
              <a:xfrm>
                <a:off x="2415865" y="4662646"/>
                <a:ext cx="2365456" cy="276999"/>
              </a:xfrm>
              <a:prstGeom prst="rect">
                <a:avLst/>
              </a:prstGeom>
              <a:blipFill>
                <a:blip r:embed="rId3"/>
                <a:stretch>
                  <a:fillRect l="-773" r="-515"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49E9927-37A5-4EC9-AC2A-731C71CC1440}"/>
                  </a:ext>
                </a:extLst>
              </p:cNvPr>
              <p:cNvSpPr txBox="1"/>
              <p:nvPr/>
            </p:nvSpPr>
            <p:spPr>
              <a:xfrm>
                <a:off x="261146" y="5245331"/>
                <a:ext cx="5945923" cy="830997"/>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𝜏</m:t>
                    </m:r>
                    <m:d>
                      <m:dPr>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𝛼</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𝛼</m:t>
                        </m:r>
                      </m:e>
                    </m:d>
                    <m:r>
                      <a:rPr lang="en-US" b="0" i="1" smtClean="0">
                        <a:latin typeface="Cambria Math" panose="02040503050406030204" pitchFamily="18" charset="0"/>
                      </a:rPr>
                      <m:t>𝜏</m:t>
                    </m:r>
                    <m:r>
                      <a:rPr lang="en-US" b="0" i="1" smtClean="0">
                        <a:latin typeface="Cambria Math" panose="02040503050406030204" pitchFamily="18" charset="0"/>
                      </a:rPr>
                      <m:t>(1)</m:t>
                    </m:r>
                  </m:oMath>
                </a14:m>
                <a:r>
                  <a:rPr lang="en-US" dirty="0"/>
                  <a:t> = </a:t>
                </a:r>
                <a14:m>
                  <m:oMath xmlns:m="http://schemas.openxmlformats.org/officeDocument/2006/math">
                    <m:r>
                      <a:rPr lang="en-US" i="1">
                        <a:latin typeface="Cambria Math" panose="02040503050406030204" pitchFamily="18" charset="0"/>
                      </a:rPr>
                      <m:t>𝛼</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𝛼</m:t>
                        </m:r>
                      </m:e>
                    </m:d>
                    <m:r>
                      <a:rPr lang="en-US" i="1">
                        <a:latin typeface="Cambria Math" panose="02040503050406030204" pitchFamily="18" charset="0"/>
                      </a:rPr>
                      <m:t> </m:t>
                    </m:r>
                    <m:r>
                      <a:rPr lang="en-US" b="0" i="1" smtClean="0">
                        <a:latin typeface="Cambria Math" panose="02040503050406030204" pitchFamily="18" charset="0"/>
                      </a:rPr>
                      <m:t>(</m:t>
                    </m:r>
                    <m:r>
                      <a:rPr lang="en-US" i="1">
                        <a:latin typeface="Cambria Math" panose="02040503050406030204" pitchFamily="18" charset="0"/>
                      </a:rPr>
                      <m:t>𝛼</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𝛼</m:t>
                        </m:r>
                      </m:e>
                    </m:d>
                    <m:sSub>
                      <m:sSubPr>
                        <m:ctrlPr>
                          <a:rPr lang="en-US" i="1">
                            <a:latin typeface="Cambria Math" panose="02040503050406030204" pitchFamily="18" charset="0"/>
                          </a:rPr>
                        </m:ctrlPr>
                      </m:sSubPr>
                      <m:e>
                        <m:r>
                          <a:rPr lang="en-US" i="1">
                            <a:latin typeface="Cambria Math" panose="02040503050406030204" pitchFamily="18" charset="0"/>
                          </a:rPr>
                          <m:t>𝜏</m:t>
                        </m:r>
                      </m:e>
                      <m:sub>
                        <m:r>
                          <a:rPr lang="en-US" i="1">
                            <a:latin typeface="Cambria Math" panose="02040503050406030204" pitchFamily="18" charset="0"/>
                          </a:rPr>
                          <m:t>0</m:t>
                        </m:r>
                      </m:sub>
                    </m:sSub>
                    <m:r>
                      <a:rPr lang="en-US" b="0" i="1" smtClean="0">
                        <a:latin typeface="Cambria Math" panose="02040503050406030204" pitchFamily="18" charset="0"/>
                      </a:rPr>
                      <m:t>)</m:t>
                    </m:r>
                  </m:oMath>
                </a14:m>
                <a:endParaRPr lang="en-US" dirty="0"/>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𝜏</m:t>
                      </m:r>
                      <m:d>
                        <m:dPr>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 </m:t>
                      </m:r>
                      <m:r>
                        <a:rPr lang="en-US" b="0" i="1" smtClean="0">
                          <a:latin typeface="Cambria Math" panose="02040503050406030204" pitchFamily="18" charset="0"/>
                        </a:rPr>
                        <m:t>𝛼</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𝛼</m:t>
                          </m:r>
                        </m:e>
                      </m:d>
                      <m:r>
                        <a:rPr lang="en-US" b="0" i="1" smtClean="0">
                          <a:latin typeface="Cambria Math" panose="02040503050406030204" pitchFamily="18" charset="0"/>
                        </a:rPr>
                        <m:t>𝛼</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𝛼</m:t>
                              </m:r>
                            </m:e>
                          </m:d>
                        </m:e>
                        <m:sup>
                          <m:r>
                            <a:rPr lang="en-US" b="0" i="1" smtClean="0">
                              <a:latin typeface="Cambria Math" panose="02040503050406030204" pitchFamily="18" charset="0"/>
                            </a:rPr>
                            <m:t>2</m:t>
                          </m:r>
                        </m:sup>
                      </m:sSup>
                      <m:r>
                        <a:rPr lang="en-US" b="0" i="1" smtClean="0">
                          <a:latin typeface="Cambria Math" panose="02040503050406030204" pitchFamily="18" charset="0"/>
                        </a:rPr>
                        <m:t>𝜏</m:t>
                      </m:r>
                      <m:r>
                        <a:rPr lang="en-US" b="0" i="1" smtClean="0">
                          <a:latin typeface="Cambria Math" panose="02040503050406030204" pitchFamily="18" charset="0"/>
                        </a:rPr>
                        <m:t>_0</m:t>
                      </m:r>
                    </m:oMath>
                  </m:oMathPara>
                </a14:m>
                <a:endParaRPr lang="en-US" dirty="0"/>
              </a:p>
              <a:p>
                <a:endParaRPr lang="en-US" dirty="0"/>
              </a:p>
            </p:txBody>
          </p:sp>
        </mc:Choice>
        <mc:Fallback xmlns="">
          <p:sp>
            <p:nvSpPr>
              <p:cNvPr id="6" name="TextBox 5">
                <a:extLst>
                  <a:ext uri="{FF2B5EF4-FFF2-40B4-BE49-F238E27FC236}">
                    <a16:creationId xmlns:a16="http://schemas.microsoft.com/office/drawing/2014/main" id="{E49E9927-37A5-4EC9-AC2A-731C71CC1440}"/>
                  </a:ext>
                </a:extLst>
              </p:cNvPr>
              <p:cNvSpPr txBox="1">
                <a:spLocks noRot="1" noChangeAspect="1" noMove="1" noResize="1" noEditPoints="1" noAdjustHandles="1" noChangeArrowheads="1" noChangeShapeType="1" noTextEdit="1"/>
              </p:cNvSpPr>
              <p:nvPr/>
            </p:nvSpPr>
            <p:spPr>
              <a:xfrm>
                <a:off x="261146" y="5245331"/>
                <a:ext cx="5945923" cy="830997"/>
              </a:xfrm>
              <a:prstGeom prst="rect">
                <a:avLst/>
              </a:prstGeom>
              <a:blipFill>
                <a:blip r:embed="rId4"/>
                <a:stretch>
                  <a:fillRect l="-1026" t="-9489" r="-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3EA08B0-BC2D-4BD5-9878-D0DB465E410F}"/>
                  </a:ext>
                </a:extLst>
              </p:cNvPr>
              <p:cNvSpPr txBox="1"/>
              <p:nvPr/>
            </p:nvSpPr>
            <p:spPr>
              <a:xfrm>
                <a:off x="3094000" y="4077675"/>
                <a:ext cx="10091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𝜏</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0</m:t>
                          </m:r>
                        </m:sub>
                      </m:sSub>
                    </m:oMath>
                  </m:oMathPara>
                </a14:m>
                <a:endParaRPr lang="en-US" dirty="0"/>
              </a:p>
            </p:txBody>
          </p:sp>
        </mc:Choice>
        <mc:Fallback xmlns="">
          <p:sp>
            <p:nvSpPr>
              <p:cNvPr id="7" name="TextBox 6">
                <a:extLst>
                  <a:ext uri="{FF2B5EF4-FFF2-40B4-BE49-F238E27FC236}">
                    <a16:creationId xmlns:a16="http://schemas.microsoft.com/office/drawing/2014/main" id="{F3EA08B0-BC2D-4BD5-9878-D0DB465E410F}"/>
                  </a:ext>
                </a:extLst>
              </p:cNvPr>
              <p:cNvSpPr txBox="1">
                <a:spLocks noRot="1" noChangeAspect="1" noMove="1" noResize="1" noEditPoints="1" noAdjustHandles="1" noChangeArrowheads="1" noChangeShapeType="1" noTextEdit="1"/>
              </p:cNvSpPr>
              <p:nvPr/>
            </p:nvSpPr>
            <p:spPr>
              <a:xfrm>
                <a:off x="3094000" y="4077675"/>
                <a:ext cx="1009186" cy="276999"/>
              </a:xfrm>
              <a:prstGeom prst="rect">
                <a:avLst/>
              </a:prstGeom>
              <a:blipFill>
                <a:blip r:embed="rId5"/>
                <a:stretch>
                  <a:fillRect l="-2424" r="-1212" b="-20000"/>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22531035-4EB1-4C2F-A023-89811CF182B6}"/>
              </a:ext>
            </a:extLst>
          </p:cNvPr>
          <p:cNvPicPr>
            <a:picLocks noChangeAspect="1"/>
          </p:cNvPicPr>
          <p:nvPr/>
        </p:nvPicPr>
        <p:blipFill>
          <a:blip r:embed="rId6"/>
          <a:stretch>
            <a:fillRect/>
          </a:stretch>
        </p:blipFill>
        <p:spPr>
          <a:xfrm>
            <a:off x="5833646" y="2104845"/>
            <a:ext cx="6217065" cy="4657600"/>
          </a:xfrm>
          <a:prstGeom prst="rect">
            <a:avLst/>
          </a:prstGeom>
        </p:spPr>
      </p:pic>
    </p:spTree>
    <p:extLst>
      <p:ext uri="{BB962C8B-B14F-4D97-AF65-F5344CB8AC3E}">
        <p14:creationId xmlns:p14="http://schemas.microsoft.com/office/powerpoint/2010/main" val="17714548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7F6C-00D7-4392-8564-63178241EA35}"/>
              </a:ext>
            </a:extLst>
          </p:cNvPr>
          <p:cNvSpPr>
            <a:spLocks noGrp="1"/>
          </p:cNvSpPr>
          <p:nvPr>
            <p:ph type="title"/>
          </p:nvPr>
        </p:nvSpPr>
        <p:spPr/>
        <p:txBody>
          <a:bodyPr>
            <a:normAutofit fontScale="90000"/>
          </a:bodyPr>
          <a:lstStyle/>
          <a:p>
            <a:r>
              <a:rPr lang="en-US" dirty="0"/>
              <a:t>Different Predictions</a:t>
            </a:r>
          </a:p>
        </p:txBody>
      </p:sp>
      <p:graphicFrame>
        <p:nvGraphicFramePr>
          <p:cNvPr id="4" name="Object 3">
            <a:extLst>
              <a:ext uri="{FF2B5EF4-FFF2-40B4-BE49-F238E27FC236}">
                <a16:creationId xmlns:a16="http://schemas.microsoft.com/office/drawing/2014/main" id="{BC5690AE-A05F-4F57-A485-C828E5635A85}"/>
              </a:ext>
            </a:extLst>
          </p:cNvPr>
          <p:cNvGraphicFramePr>
            <a:graphicFrameLocks noChangeAspect="1"/>
          </p:cNvGraphicFramePr>
          <p:nvPr/>
        </p:nvGraphicFramePr>
        <p:xfrm>
          <a:off x="1299074" y="1738550"/>
          <a:ext cx="7984421" cy="4875191"/>
        </p:xfrm>
        <a:graphic>
          <a:graphicData uri="http://schemas.openxmlformats.org/presentationml/2006/ole">
            <mc:AlternateContent xmlns:mc="http://schemas.openxmlformats.org/markup-compatibility/2006">
              <mc:Choice xmlns:v="urn:schemas-microsoft-com:vml" Requires="v">
                <p:oleObj spid="_x0000_s1026" name="Microsoft Excel Binary Worksheet" r:id="rId3" imgW="6616700" imgH="4038600" progId="Excel.SheetBinaryMacroEnabled.12">
                  <p:embed/>
                </p:oleObj>
              </mc:Choice>
              <mc:Fallback>
                <p:oleObj name="Microsoft Excel Binary Worksheet" r:id="rId3" imgW="6616700" imgH="4038600" progId="Excel.SheetBinaryMacroEnabled.12">
                  <p:embed/>
                  <p:pic>
                    <p:nvPicPr>
                      <p:cNvPr id="4" name="Object 3">
                        <a:extLst>
                          <a:ext uri="{FF2B5EF4-FFF2-40B4-BE49-F238E27FC236}">
                            <a16:creationId xmlns:a16="http://schemas.microsoft.com/office/drawing/2014/main" id="{BC5690AE-A05F-4F57-A485-C828E5635A85}"/>
                          </a:ext>
                        </a:extLst>
                      </p:cNvPr>
                      <p:cNvPicPr/>
                      <p:nvPr/>
                    </p:nvPicPr>
                    <p:blipFill>
                      <a:blip r:embed="rId4"/>
                      <a:stretch>
                        <a:fillRect/>
                      </a:stretch>
                    </p:blipFill>
                    <p:spPr>
                      <a:xfrm>
                        <a:off x="1299074" y="1738550"/>
                        <a:ext cx="7984421" cy="4875191"/>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6B17823D-EDB1-4905-80FF-1C2C94891075}"/>
              </a:ext>
            </a:extLst>
          </p:cNvPr>
          <p:cNvPicPr>
            <a:picLocks noChangeAspect="1"/>
          </p:cNvPicPr>
          <p:nvPr/>
        </p:nvPicPr>
        <p:blipFill>
          <a:blip r:embed="rId5"/>
          <a:stretch>
            <a:fillRect/>
          </a:stretch>
        </p:blipFill>
        <p:spPr>
          <a:xfrm>
            <a:off x="8413982" y="5887011"/>
            <a:ext cx="2543283" cy="493896"/>
          </a:xfrm>
          <a:prstGeom prst="rect">
            <a:avLst/>
          </a:prstGeom>
        </p:spPr>
      </p:pic>
      <p:sp>
        <p:nvSpPr>
          <p:cNvPr id="3" name="TextBox 2">
            <a:extLst>
              <a:ext uri="{FF2B5EF4-FFF2-40B4-BE49-F238E27FC236}">
                <a16:creationId xmlns:a16="http://schemas.microsoft.com/office/drawing/2014/main" id="{10B4C348-E186-4A28-B598-8562777F9AE9}"/>
              </a:ext>
            </a:extLst>
          </p:cNvPr>
          <p:cNvSpPr txBox="1"/>
          <p:nvPr/>
        </p:nvSpPr>
        <p:spPr>
          <a:xfrm>
            <a:off x="773723" y="1195754"/>
            <a:ext cx="4746556" cy="369332"/>
          </a:xfrm>
          <a:prstGeom prst="rect">
            <a:avLst/>
          </a:prstGeom>
          <a:noFill/>
        </p:spPr>
        <p:txBody>
          <a:bodyPr wrap="none" rtlCol="0">
            <a:spAutoFit/>
          </a:bodyPr>
          <a:lstStyle/>
          <a:p>
            <a:r>
              <a:rPr lang="en-US" dirty="0"/>
              <a:t>Accuracy of different predictions using RMSQE:</a:t>
            </a:r>
          </a:p>
        </p:txBody>
      </p:sp>
    </p:spTree>
    <p:extLst>
      <p:ext uri="{BB962C8B-B14F-4D97-AF65-F5344CB8AC3E}">
        <p14:creationId xmlns:p14="http://schemas.microsoft.com/office/powerpoint/2010/main" val="7966019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AFABC-6483-4182-8E16-5EBAB532731F}"/>
              </a:ext>
            </a:extLst>
          </p:cNvPr>
          <p:cNvSpPr>
            <a:spLocks noGrp="1"/>
          </p:cNvSpPr>
          <p:nvPr>
            <p:ph type="title"/>
          </p:nvPr>
        </p:nvSpPr>
        <p:spPr/>
        <p:txBody>
          <a:bodyPr>
            <a:normAutofit fontScale="90000"/>
          </a:bodyPr>
          <a:lstStyle/>
          <a:p>
            <a:r>
              <a:rPr lang="en-US" dirty="0"/>
              <a:t>Results</a:t>
            </a:r>
          </a:p>
        </p:txBody>
      </p:sp>
      <p:graphicFrame>
        <p:nvGraphicFramePr>
          <p:cNvPr id="4" name="Content Placeholder 3">
            <a:extLst>
              <a:ext uri="{FF2B5EF4-FFF2-40B4-BE49-F238E27FC236}">
                <a16:creationId xmlns:a16="http://schemas.microsoft.com/office/drawing/2014/main" id="{64BA58D7-0A15-4082-B05A-5089C4669E96}"/>
              </a:ext>
            </a:extLst>
          </p:cNvPr>
          <p:cNvGraphicFramePr>
            <a:graphicFrameLocks noGrp="1"/>
          </p:cNvGraphicFramePr>
          <p:nvPr>
            <p:ph idx="1"/>
            <p:extLst>
              <p:ext uri="{D42A27DB-BD31-4B8C-83A1-F6EECF244321}">
                <p14:modId xmlns:p14="http://schemas.microsoft.com/office/powerpoint/2010/main" val="3124166941"/>
              </p:ext>
            </p:extLst>
          </p:nvPr>
        </p:nvGraphicFramePr>
        <p:xfrm>
          <a:off x="1104900" y="1081088"/>
          <a:ext cx="10248900" cy="5095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63474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5A527-F1C2-4576-A1E9-2299DFC00E79}"/>
              </a:ext>
            </a:extLst>
          </p:cNvPr>
          <p:cNvSpPr>
            <a:spLocks noGrp="1"/>
          </p:cNvSpPr>
          <p:nvPr>
            <p:ph type="title"/>
          </p:nvPr>
        </p:nvSpPr>
        <p:spPr/>
        <p:txBody>
          <a:bodyPr>
            <a:normAutofit fontScale="90000"/>
          </a:bodyPr>
          <a:lstStyle/>
          <a:p>
            <a:r>
              <a:rPr lang="en-US" dirty="0"/>
              <a:t>Further “smoothing”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B4E22A-472F-4D4A-8338-A985C6420570}"/>
                  </a:ext>
                </a:extLst>
              </p:cNvPr>
              <p:cNvSpPr>
                <a:spLocks noGrp="1"/>
              </p:cNvSpPr>
              <p:nvPr>
                <p:ph idx="1"/>
              </p:nvPr>
            </p:nvSpPr>
            <p:spPr/>
            <p:txBody>
              <a:bodyPr/>
              <a:lstStyle/>
              <a:p>
                <a:r>
                  <a:rPr lang="en-US" dirty="0"/>
                  <a:t>We can compute the Timeout Interval as:</a:t>
                </a:r>
              </a:p>
              <a:p>
                <a:pPr lvl="1"/>
                <a:r>
                  <a:rPr lang="en-US" dirty="0"/>
                  <a:t>Actual (</a:t>
                </a:r>
                <a14:m>
                  <m:oMath xmlns:m="http://schemas.openxmlformats.org/officeDocument/2006/math">
                    <m:r>
                      <a:rPr lang="en-US" b="0" i="1" smtClean="0">
                        <a:latin typeface="Cambria Math" panose="02040503050406030204" pitchFamily="18" charset="0"/>
                      </a:rPr>
                      <m:t>𝑡</m:t>
                    </m:r>
                  </m:oMath>
                </a14:m>
                <a:r>
                  <a:rPr lang="en-US" dirty="0"/>
                  <a:t>) and Estimated (</a:t>
                </a:r>
                <a14:m>
                  <m:oMath xmlns:m="http://schemas.openxmlformats.org/officeDocument/2006/math">
                    <m:r>
                      <a:rPr lang="en-US" b="0" i="1" smtClean="0">
                        <a:latin typeface="Cambria Math" panose="02040503050406030204" pitchFamily="18" charset="0"/>
                      </a:rPr>
                      <m:t>𝜏</m:t>
                    </m:r>
                  </m:oMath>
                </a14:m>
                <a:r>
                  <a:rPr lang="en-US" dirty="0"/>
                  <a:t>) RTTs</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𝑜𝑢𝑡</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𝜏</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+4 </m:t>
                    </m:r>
                    <m:r>
                      <a:rPr lang="en-US" b="0" i="1" smtClean="0">
                        <a:latin typeface="Cambria Math" panose="02040503050406030204" pitchFamily="18" charset="0"/>
                      </a:rPr>
                      <m:t>𝑡</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−1</m:t>
                        </m:r>
                      </m:e>
                    </m:d>
                  </m:oMath>
                </a14:m>
                <a:endParaRPr lang="en-US" b="0" dirty="0"/>
              </a:p>
              <a:p>
                <a:pPr lvl="1"/>
                <a:endParaRPr lang="en-US" dirty="0"/>
              </a:p>
              <a:p>
                <a:r>
                  <a:rPr lang="en-US" dirty="0"/>
                  <a:t>A little statistics:</a:t>
                </a:r>
              </a:p>
              <a:p>
                <a:pPr lvl="1"/>
                <a14:m>
                  <m:oMath xmlns:m="http://schemas.openxmlformats.org/officeDocument/2006/math">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=30.3</m:t>
                    </m:r>
                    <m:r>
                      <m:rPr>
                        <m:nor/>
                      </m:rPr>
                      <a:rPr lang="en-US" b="0" i="0" smtClean="0">
                        <a:latin typeface="Cambria Math" panose="02040503050406030204" pitchFamily="18" charset="0"/>
                        <a:ea typeface="Cambria Math" panose="02040503050406030204" pitchFamily="18" charset="0"/>
                      </a:rPr>
                      <m:t>ms</m:t>
                    </m:r>
                    <m:r>
                      <m:rPr>
                        <m:nor/>
                      </m:rPr>
                      <a:rPr lang="en-US" b="0" i="0"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=2.5</m:t>
                    </m:r>
                    <m:r>
                      <m:rPr>
                        <m:nor/>
                      </m:rPr>
                      <a:rPr lang="en-US" b="0" i="0" smtClean="0">
                        <a:latin typeface="Cambria Math" panose="02040503050406030204" pitchFamily="18" charset="0"/>
                        <a:ea typeface="Cambria Math" panose="02040503050406030204" pitchFamily="18" charset="0"/>
                      </a:rPr>
                      <m:t>ms</m:t>
                    </m:r>
                  </m:oMath>
                </a14:m>
                <a:endParaRPr lang="en-US" b="0" dirty="0">
                  <a:ea typeface="Cambria Math" panose="02040503050406030204" pitchFamily="18" charset="0"/>
                </a:endParaRPr>
              </a:p>
              <a:p>
                <a:pPr lvl="1"/>
                <a:r>
                  <a:rPr lang="en-US" b="0" dirty="0"/>
                  <a:t>Cumulative distribution function (CDF), for</a:t>
                </a:r>
                <a:br>
                  <a:rPr lang="en-US" b="0" dirty="0"/>
                </a:br>
                <a:r>
                  <a:rPr lang="en-US" b="0" dirty="0"/>
                  <a:t>normal random variable with:</a:t>
                </a:r>
              </a:p>
              <a:p>
                <a:pPr marL="457200" lvl="1" indent="0">
                  <a:buNone/>
                </a:pPr>
                <a:endParaRPr lang="en-US" b="0" dirty="0"/>
              </a:p>
              <a:p>
                <a:pPr marL="457200" lvl="1" indent="0">
                  <a:buNone/>
                </a:pPr>
                <a:endParaRPr lang="en-US" b="0" dirty="0"/>
              </a:p>
              <a:p>
                <a:pPr lvl="1"/>
                <a:endParaRPr lang="en-US" dirty="0"/>
              </a:p>
              <a:p>
                <a:pPr lvl="1"/>
                <a:endParaRPr lang="en-US" dirty="0"/>
              </a:p>
              <a:p>
                <a:pPr marL="457200" lvl="1" indent="0">
                  <a:buNone/>
                </a:pPr>
                <a:endParaRPr lang="en-US" dirty="0"/>
              </a:p>
              <a:p>
                <a:pPr marL="457200" lvl="1" indent="0">
                  <a:buNone/>
                </a:pPr>
                <a:endParaRPr lang="en-US" dirty="0"/>
              </a:p>
            </p:txBody>
          </p:sp>
        </mc:Choice>
        <mc:Fallback xmlns="">
          <p:sp>
            <p:nvSpPr>
              <p:cNvPr id="3" name="Content Placeholder 2">
                <a:extLst>
                  <a:ext uri="{FF2B5EF4-FFF2-40B4-BE49-F238E27FC236}">
                    <a16:creationId xmlns:a16="http://schemas.microsoft.com/office/drawing/2014/main" id="{FEB4E22A-472F-4D4A-8338-A985C6420570}"/>
                  </a:ext>
                </a:extLst>
              </p:cNvPr>
              <p:cNvSpPr>
                <a:spLocks noGrp="1" noRot="1" noChangeAspect="1" noMove="1" noResize="1" noEditPoints="1" noAdjustHandles="1" noChangeArrowheads="1" noChangeShapeType="1" noTextEdit="1"/>
              </p:cNvSpPr>
              <p:nvPr>
                <p:ph idx="1"/>
              </p:nvPr>
            </p:nvSpPr>
            <p:spPr>
              <a:blipFill>
                <a:blip r:embed="rId2"/>
                <a:stretch>
                  <a:fillRect l="-773" t="-1555"/>
                </a:stretch>
              </a:blipFill>
            </p:spPr>
            <p:txBody>
              <a:bodyPr/>
              <a:lstStyle/>
              <a:p>
                <a:r>
                  <a:rPr lang="en-US">
                    <a:noFill/>
                  </a:rPr>
                  <a:t> </a:t>
                </a:r>
              </a:p>
            </p:txBody>
          </p:sp>
        </mc:Fallback>
      </mc:AlternateContent>
      <p:graphicFrame>
        <p:nvGraphicFramePr>
          <p:cNvPr id="4" name="Chart 3">
            <a:extLst>
              <a:ext uri="{FF2B5EF4-FFF2-40B4-BE49-F238E27FC236}">
                <a16:creationId xmlns:a16="http://schemas.microsoft.com/office/drawing/2014/main" id="{4B0E0A7D-305F-4BC0-94F6-2F4D3A3EFC49}"/>
              </a:ext>
            </a:extLst>
          </p:cNvPr>
          <p:cNvGraphicFramePr>
            <a:graphicFrameLocks/>
          </p:cNvGraphicFramePr>
          <p:nvPr>
            <p:extLst>
              <p:ext uri="{D42A27DB-BD31-4B8C-83A1-F6EECF244321}">
                <p14:modId xmlns:p14="http://schemas.microsoft.com/office/powerpoint/2010/main" val="3517371214"/>
              </p:ext>
            </p:extLst>
          </p:nvPr>
        </p:nvGraphicFramePr>
        <p:xfrm>
          <a:off x="6781799" y="2780391"/>
          <a:ext cx="45720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B0473518-F3CA-44D5-B900-D227B50476A5}"/>
              </a:ext>
            </a:extLst>
          </p:cNvPr>
          <p:cNvPicPr>
            <a:picLocks noChangeAspect="1"/>
          </p:cNvPicPr>
          <p:nvPr/>
        </p:nvPicPr>
        <p:blipFill>
          <a:blip r:embed="rId4"/>
          <a:stretch>
            <a:fillRect/>
          </a:stretch>
        </p:blipFill>
        <p:spPr>
          <a:xfrm>
            <a:off x="1571698" y="4413620"/>
            <a:ext cx="4308864" cy="773959"/>
          </a:xfrm>
          <a:prstGeom prst="rect">
            <a:avLst/>
          </a:prstGeom>
        </p:spPr>
      </p:pic>
      <p:sp>
        <p:nvSpPr>
          <p:cNvPr id="6" name="TextBox 5">
            <a:extLst>
              <a:ext uri="{FF2B5EF4-FFF2-40B4-BE49-F238E27FC236}">
                <a16:creationId xmlns:a16="http://schemas.microsoft.com/office/drawing/2014/main" id="{D9FD9582-92DC-43F3-BF11-D2A1AB7A1435}"/>
              </a:ext>
            </a:extLst>
          </p:cNvPr>
          <p:cNvSpPr txBox="1"/>
          <p:nvPr/>
        </p:nvSpPr>
        <p:spPr>
          <a:xfrm>
            <a:off x="7314392" y="5777344"/>
            <a:ext cx="2972032" cy="923330"/>
          </a:xfrm>
          <a:prstGeom prst="rect">
            <a:avLst/>
          </a:prstGeom>
          <a:noFill/>
        </p:spPr>
        <p:txBody>
          <a:bodyPr wrap="none" rtlCol="0">
            <a:spAutoFit/>
          </a:bodyPr>
          <a:lstStyle/>
          <a:p>
            <a:r>
              <a:rPr lang="en-US" i="1" dirty="0"/>
              <a:t>But, when a link goes down,</a:t>
            </a:r>
            <a:br>
              <a:rPr lang="en-US" i="1" dirty="0"/>
            </a:br>
            <a:r>
              <a:rPr lang="en-US" i="1" dirty="0"/>
              <a:t>the normality is blown away, </a:t>
            </a:r>
            <a:br>
              <a:rPr lang="en-US" i="1" dirty="0"/>
            </a:br>
            <a:r>
              <a:rPr lang="en-US" i="1" dirty="0"/>
              <a:t>and the model gets revised.</a:t>
            </a:r>
          </a:p>
        </p:txBody>
      </p:sp>
    </p:spTree>
    <p:extLst>
      <p:ext uri="{BB962C8B-B14F-4D97-AF65-F5344CB8AC3E}">
        <p14:creationId xmlns:p14="http://schemas.microsoft.com/office/powerpoint/2010/main" val="3285405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0EEB6-8CFC-4627-890C-FE03A8F8ADBC}"/>
              </a:ext>
            </a:extLst>
          </p:cNvPr>
          <p:cNvSpPr>
            <a:spLocks noGrp="1"/>
          </p:cNvSpPr>
          <p:nvPr>
            <p:ph type="title"/>
          </p:nvPr>
        </p:nvSpPr>
        <p:spPr/>
        <p:txBody>
          <a:bodyPr>
            <a:normAutofit fontScale="90000"/>
          </a:bodyPr>
          <a:lstStyle/>
          <a:p>
            <a:r>
              <a:rPr lang="en-US" dirty="0"/>
              <a:t>Retransmissions</a:t>
            </a:r>
          </a:p>
        </p:txBody>
      </p:sp>
      <p:pic>
        <p:nvPicPr>
          <p:cNvPr id="4" name="Content Placeholder 3">
            <a:extLst>
              <a:ext uri="{FF2B5EF4-FFF2-40B4-BE49-F238E27FC236}">
                <a16:creationId xmlns:a16="http://schemas.microsoft.com/office/drawing/2014/main" id="{CBB7BFE0-79F2-4BB7-8F37-8401B47029FD}"/>
              </a:ext>
            </a:extLst>
          </p:cNvPr>
          <p:cNvPicPr>
            <a:picLocks noGrp="1" noChangeAspect="1"/>
          </p:cNvPicPr>
          <p:nvPr>
            <p:ph idx="1"/>
          </p:nvPr>
        </p:nvPicPr>
        <p:blipFill>
          <a:blip r:embed="rId2"/>
          <a:stretch>
            <a:fillRect/>
          </a:stretch>
        </p:blipFill>
        <p:spPr>
          <a:xfrm>
            <a:off x="970863" y="1104535"/>
            <a:ext cx="4420974" cy="5095875"/>
          </a:xfrm>
          <a:prstGeom prst="rect">
            <a:avLst/>
          </a:prstGeom>
        </p:spPr>
      </p:pic>
      <p:pic>
        <p:nvPicPr>
          <p:cNvPr id="5" name="Picture 4">
            <a:extLst>
              <a:ext uri="{FF2B5EF4-FFF2-40B4-BE49-F238E27FC236}">
                <a16:creationId xmlns:a16="http://schemas.microsoft.com/office/drawing/2014/main" id="{F7D3B415-8E6A-483A-BDB8-78E41CE85933}"/>
              </a:ext>
            </a:extLst>
          </p:cNvPr>
          <p:cNvPicPr>
            <a:picLocks noChangeAspect="1"/>
          </p:cNvPicPr>
          <p:nvPr/>
        </p:nvPicPr>
        <p:blipFill>
          <a:blip r:embed="rId3"/>
          <a:stretch>
            <a:fillRect/>
          </a:stretch>
        </p:blipFill>
        <p:spPr>
          <a:xfrm>
            <a:off x="5802923" y="1538430"/>
            <a:ext cx="5071161" cy="4661980"/>
          </a:xfrm>
          <a:prstGeom prst="rect">
            <a:avLst/>
          </a:prstGeom>
        </p:spPr>
      </p:pic>
    </p:spTree>
    <p:extLst>
      <p:ext uri="{BB962C8B-B14F-4D97-AF65-F5344CB8AC3E}">
        <p14:creationId xmlns:p14="http://schemas.microsoft.com/office/powerpoint/2010/main" val="175812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274D-9ED7-474D-BCDC-638F71675814}"/>
              </a:ext>
            </a:extLst>
          </p:cNvPr>
          <p:cNvSpPr>
            <a:spLocks noGrp="1"/>
          </p:cNvSpPr>
          <p:nvPr>
            <p:ph type="title"/>
          </p:nvPr>
        </p:nvSpPr>
        <p:spPr>
          <a:xfrm>
            <a:off x="407323" y="275916"/>
            <a:ext cx="10946476" cy="491085"/>
          </a:xfrm>
        </p:spPr>
        <p:txBody>
          <a:bodyPr>
            <a:normAutofit fontScale="90000"/>
          </a:bodyPr>
          <a:lstStyle/>
          <a:p>
            <a:r>
              <a:rPr lang="en-US"/>
              <a:t>TCP &amp; UDP</a:t>
            </a:r>
          </a:p>
        </p:txBody>
      </p:sp>
      <p:sp>
        <p:nvSpPr>
          <p:cNvPr id="3" name="Content Placeholder 2">
            <a:extLst>
              <a:ext uri="{FF2B5EF4-FFF2-40B4-BE49-F238E27FC236}">
                <a16:creationId xmlns:a16="http://schemas.microsoft.com/office/drawing/2014/main" id="{C314E0A4-D3E9-4792-ACE4-7E2EEF182357}"/>
              </a:ext>
            </a:extLst>
          </p:cNvPr>
          <p:cNvSpPr>
            <a:spLocks noGrp="1"/>
          </p:cNvSpPr>
          <p:nvPr>
            <p:ph idx="1"/>
          </p:nvPr>
        </p:nvSpPr>
        <p:spPr/>
        <p:txBody>
          <a:bodyPr>
            <a:normAutofit/>
          </a:bodyPr>
          <a:lstStyle/>
          <a:p>
            <a:r>
              <a:rPr lang="en-US"/>
              <a:t>Transmission Control Protocol (TCP)</a:t>
            </a:r>
          </a:p>
          <a:p>
            <a:pPr lvl="1"/>
            <a:r>
              <a:rPr lang="en-US"/>
              <a:t>Reliable</a:t>
            </a:r>
          </a:p>
          <a:p>
            <a:pPr lvl="1"/>
            <a:r>
              <a:rPr lang="en-US"/>
              <a:t>Connection Oriented Service</a:t>
            </a:r>
          </a:p>
          <a:p>
            <a:pPr lvl="1"/>
            <a:r>
              <a:rPr lang="en-US"/>
              <a:t>The </a:t>
            </a:r>
            <a:r>
              <a:rPr lang="en-US" i="1"/>
              <a:t>“protocol data unit”</a:t>
            </a:r>
            <a:r>
              <a:rPr lang="en-US"/>
              <a:t>  is “segment” </a:t>
            </a:r>
          </a:p>
          <a:p>
            <a:endParaRPr lang="en-US"/>
          </a:p>
          <a:p>
            <a:r>
              <a:rPr lang="en-US"/>
              <a:t>User Datagram Protocol (UDP)</a:t>
            </a:r>
          </a:p>
          <a:p>
            <a:pPr lvl="1"/>
            <a:r>
              <a:rPr lang="en-US"/>
              <a:t>Unreliable (!?)</a:t>
            </a:r>
          </a:p>
          <a:p>
            <a:pPr lvl="1"/>
            <a:r>
              <a:rPr lang="en-US"/>
              <a:t>Connectionless Service (?!?)</a:t>
            </a:r>
          </a:p>
          <a:p>
            <a:pPr lvl="1"/>
            <a:r>
              <a:rPr lang="en-US"/>
              <a:t>The </a:t>
            </a:r>
            <a:r>
              <a:rPr lang="en-US" i="1"/>
              <a:t>“protocol data unit”</a:t>
            </a:r>
            <a:r>
              <a:rPr lang="en-US"/>
              <a:t>  is “datagram” (or segment)</a:t>
            </a:r>
          </a:p>
          <a:p>
            <a:pPr marL="457200" lvl="1" indent="0">
              <a:buNone/>
            </a:pPr>
            <a:endParaRPr lang="en-US"/>
          </a:p>
          <a:p>
            <a:r>
              <a:rPr lang="en-US"/>
              <a:t>Why wouldn’t we use TCP for everything?</a:t>
            </a:r>
          </a:p>
          <a:p>
            <a:pPr lvl="1"/>
            <a:r>
              <a:rPr lang="en-US"/>
              <a:t>TCP puts more burden on hosts to track connection states and</a:t>
            </a:r>
            <a:br>
              <a:rPr lang="en-US"/>
            </a:br>
            <a:r>
              <a:rPr lang="en-US"/>
              <a:t>ensure reliability – not always the right choice for all applications</a:t>
            </a:r>
            <a:br>
              <a:rPr lang="en-US"/>
            </a:br>
            <a:r>
              <a:rPr lang="en-US"/>
              <a:t>e.g. </a:t>
            </a:r>
            <a:r>
              <a:rPr lang="en-US" i="1"/>
              <a:t>video streaming</a:t>
            </a:r>
            <a:r>
              <a:rPr lang="en-US"/>
              <a:t> vs. </a:t>
            </a:r>
            <a:r>
              <a:rPr lang="en-US" i="1"/>
              <a:t>audio streaming</a:t>
            </a:r>
            <a:endParaRPr lang="en-US"/>
          </a:p>
        </p:txBody>
      </p:sp>
      <p:pic>
        <p:nvPicPr>
          <p:cNvPr id="5" name="Picture 4" descr="A picture containing food&#10;&#10;Description automatically generated">
            <a:extLst>
              <a:ext uri="{FF2B5EF4-FFF2-40B4-BE49-F238E27FC236}">
                <a16:creationId xmlns:a16="http://schemas.microsoft.com/office/drawing/2014/main" id="{ACDF0274-5034-4E69-A9B2-7BA9CE6B56F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18976" y="4275804"/>
            <a:ext cx="2256351" cy="2351897"/>
          </a:xfrm>
          <a:prstGeom prst="rect">
            <a:avLst/>
          </a:prstGeom>
        </p:spPr>
      </p:pic>
    </p:spTree>
    <p:extLst>
      <p:ext uri="{BB962C8B-B14F-4D97-AF65-F5344CB8AC3E}">
        <p14:creationId xmlns:p14="http://schemas.microsoft.com/office/powerpoint/2010/main" val="28153421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C6D95-A88B-4389-89AE-49FDD7B3EE6B}"/>
              </a:ext>
            </a:extLst>
          </p:cNvPr>
          <p:cNvSpPr>
            <a:spLocks noGrp="1"/>
          </p:cNvSpPr>
          <p:nvPr>
            <p:ph type="title"/>
          </p:nvPr>
        </p:nvSpPr>
        <p:spPr/>
        <p:txBody>
          <a:bodyPr>
            <a:normAutofit fontScale="90000"/>
          </a:bodyPr>
          <a:lstStyle/>
          <a:p>
            <a:r>
              <a:rPr lang="en-US" dirty="0"/>
              <a:t>Cumulative Acknowledgement</a:t>
            </a:r>
          </a:p>
        </p:txBody>
      </p:sp>
      <p:pic>
        <p:nvPicPr>
          <p:cNvPr id="4" name="Content Placeholder 3">
            <a:extLst>
              <a:ext uri="{FF2B5EF4-FFF2-40B4-BE49-F238E27FC236}">
                <a16:creationId xmlns:a16="http://schemas.microsoft.com/office/drawing/2014/main" id="{C83A2D83-C59E-4744-859D-7B4B4C1D04CA}"/>
              </a:ext>
            </a:extLst>
          </p:cNvPr>
          <p:cNvPicPr>
            <a:picLocks noGrp="1" noChangeAspect="1"/>
          </p:cNvPicPr>
          <p:nvPr>
            <p:ph idx="1"/>
          </p:nvPr>
        </p:nvPicPr>
        <p:blipFill>
          <a:blip r:embed="rId2"/>
          <a:stretch>
            <a:fillRect/>
          </a:stretch>
        </p:blipFill>
        <p:spPr>
          <a:xfrm>
            <a:off x="3231360" y="1081088"/>
            <a:ext cx="5995980" cy="5095875"/>
          </a:xfrm>
          <a:prstGeom prst="rect">
            <a:avLst/>
          </a:prstGeom>
        </p:spPr>
      </p:pic>
    </p:spTree>
    <p:extLst>
      <p:ext uri="{BB962C8B-B14F-4D97-AF65-F5344CB8AC3E}">
        <p14:creationId xmlns:p14="http://schemas.microsoft.com/office/powerpoint/2010/main" val="27233750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8367F2-2276-4F21-AFB2-692390BD7DF8}"/>
              </a:ext>
            </a:extLst>
          </p:cNvPr>
          <p:cNvPicPr>
            <a:picLocks noChangeAspect="1"/>
          </p:cNvPicPr>
          <p:nvPr/>
        </p:nvPicPr>
        <p:blipFill>
          <a:blip r:embed="rId2"/>
          <a:stretch>
            <a:fillRect/>
          </a:stretch>
        </p:blipFill>
        <p:spPr>
          <a:xfrm>
            <a:off x="393986" y="1487216"/>
            <a:ext cx="5702014" cy="4914193"/>
          </a:xfrm>
          <a:prstGeom prst="rect">
            <a:avLst/>
          </a:prstGeom>
        </p:spPr>
      </p:pic>
      <p:sp>
        <p:nvSpPr>
          <p:cNvPr id="2" name="Title 1">
            <a:extLst>
              <a:ext uri="{FF2B5EF4-FFF2-40B4-BE49-F238E27FC236}">
                <a16:creationId xmlns:a16="http://schemas.microsoft.com/office/drawing/2014/main" id="{44C8879B-B256-4BEC-AC8B-3DC9E5434167}"/>
              </a:ext>
            </a:extLst>
          </p:cNvPr>
          <p:cNvSpPr>
            <a:spLocks noGrp="1"/>
          </p:cNvSpPr>
          <p:nvPr>
            <p:ph type="title"/>
          </p:nvPr>
        </p:nvSpPr>
        <p:spPr/>
        <p:txBody>
          <a:bodyPr>
            <a:normAutofit fontScale="90000"/>
          </a:bodyPr>
          <a:lstStyle/>
          <a:p>
            <a:r>
              <a:rPr lang="en-US" dirty="0"/>
              <a:t>Fast Retransmits</a:t>
            </a:r>
          </a:p>
        </p:txBody>
      </p:sp>
      <p:sp>
        <p:nvSpPr>
          <p:cNvPr id="3" name="Content Placeholder 2">
            <a:extLst>
              <a:ext uri="{FF2B5EF4-FFF2-40B4-BE49-F238E27FC236}">
                <a16:creationId xmlns:a16="http://schemas.microsoft.com/office/drawing/2014/main" id="{3FE70F9B-B504-458B-B1C0-D061BB6041E0}"/>
              </a:ext>
            </a:extLst>
          </p:cNvPr>
          <p:cNvSpPr>
            <a:spLocks noGrp="1"/>
          </p:cNvSpPr>
          <p:nvPr>
            <p:ph idx="1"/>
          </p:nvPr>
        </p:nvSpPr>
        <p:spPr>
          <a:xfrm>
            <a:off x="4763193" y="1305101"/>
            <a:ext cx="7147454" cy="5096308"/>
          </a:xfrm>
        </p:spPr>
        <p:txBody>
          <a:bodyPr/>
          <a:lstStyle/>
          <a:p>
            <a:r>
              <a:rPr lang="en-US" dirty="0"/>
              <a:t>When receiver gets faulty data (fails checksum) – timeout is relatively long</a:t>
            </a:r>
          </a:p>
          <a:p>
            <a:pPr lvl="1"/>
            <a:endParaRPr lang="en-US" dirty="0"/>
          </a:p>
          <a:p>
            <a:r>
              <a:rPr lang="en-US" dirty="0"/>
              <a:t>Duplicate ACK</a:t>
            </a:r>
          </a:p>
          <a:p>
            <a:pPr lvl="1"/>
            <a:r>
              <a:rPr lang="en-US" dirty="0"/>
              <a:t>If receiver gets faulty data it will acknowledge last good data</a:t>
            </a:r>
          </a:p>
          <a:p>
            <a:pPr lvl="1"/>
            <a:r>
              <a:rPr lang="en-US" dirty="0"/>
              <a:t>Sender sees as request to retransmit failed data</a:t>
            </a:r>
          </a:p>
          <a:p>
            <a:pPr lvl="1"/>
            <a:endParaRPr lang="en-US" dirty="0"/>
          </a:p>
          <a:p>
            <a:endParaRPr lang="en-US" dirty="0"/>
          </a:p>
        </p:txBody>
      </p:sp>
    </p:spTree>
    <p:extLst>
      <p:ext uri="{BB962C8B-B14F-4D97-AF65-F5344CB8AC3E}">
        <p14:creationId xmlns:p14="http://schemas.microsoft.com/office/powerpoint/2010/main" val="28952317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F1351-4F42-4A07-83C5-E739AF8A2260}"/>
              </a:ext>
            </a:extLst>
          </p:cNvPr>
          <p:cNvSpPr>
            <a:spLocks noGrp="1"/>
          </p:cNvSpPr>
          <p:nvPr>
            <p:ph type="title"/>
          </p:nvPr>
        </p:nvSpPr>
        <p:spPr/>
        <p:txBody>
          <a:bodyPr>
            <a:normAutofit fontScale="90000"/>
          </a:bodyPr>
          <a:lstStyle/>
          <a:p>
            <a:r>
              <a:rPr lang="en-US" dirty="0"/>
              <a:t>Flow Control</a:t>
            </a:r>
          </a:p>
        </p:txBody>
      </p:sp>
      <p:sp>
        <p:nvSpPr>
          <p:cNvPr id="3" name="Content Placeholder 2">
            <a:extLst>
              <a:ext uri="{FF2B5EF4-FFF2-40B4-BE49-F238E27FC236}">
                <a16:creationId xmlns:a16="http://schemas.microsoft.com/office/drawing/2014/main" id="{C45D7FD2-927D-4D98-A24D-B4C7D1718851}"/>
              </a:ext>
            </a:extLst>
          </p:cNvPr>
          <p:cNvSpPr>
            <a:spLocks noGrp="1"/>
          </p:cNvSpPr>
          <p:nvPr>
            <p:ph idx="1"/>
          </p:nvPr>
        </p:nvSpPr>
        <p:spPr/>
        <p:txBody>
          <a:bodyPr/>
          <a:lstStyle/>
          <a:p>
            <a:r>
              <a:rPr lang="en-US" dirty="0"/>
              <a:t>Received data is buffered into memory</a:t>
            </a:r>
          </a:p>
          <a:p>
            <a:pPr lvl="1"/>
            <a:r>
              <a:rPr lang="en-US" dirty="0"/>
              <a:t>Limited # of slots</a:t>
            </a:r>
          </a:p>
          <a:p>
            <a:pPr lvl="1"/>
            <a:r>
              <a:rPr lang="en-US" dirty="0"/>
              <a:t>Need to ensure not to overflow</a:t>
            </a:r>
          </a:p>
          <a:p>
            <a:pPr lvl="1"/>
            <a:r>
              <a:rPr lang="en-US" dirty="0"/>
              <a:t>TCP provides a </a:t>
            </a:r>
            <a:r>
              <a:rPr lang="en-US" i="1" dirty="0"/>
              <a:t>flow control </a:t>
            </a:r>
            <a:r>
              <a:rPr lang="en-US" dirty="0"/>
              <a:t>mechanism to match the speed of the receiving application</a:t>
            </a:r>
          </a:p>
          <a:p>
            <a:pPr lvl="1"/>
            <a:r>
              <a:rPr lang="en-US" dirty="0"/>
              <a:t>TCP also provides a </a:t>
            </a:r>
            <a:r>
              <a:rPr lang="en-US" i="1" dirty="0"/>
              <a:t>congestion control</a:t>
            </a:r>
            <a:r>
              <a:rPr lang="en-US" dirty="0"/>
              <a:t> mechanism due to limitations on network bandwidth</a:t>
            </a:r>
          </a:p>
          <a:p>
            <a:r>
              <a:rPr lang="en-US" dirty="0"/>
              <a:t>TCP Flow Control</a:t>
            </a:r>
          </a:p>
          <a:p>
            <a:pPr lvl="1"/>
            <a:r>
              <a:rPr lang="en-US" dirty="0"/>
              <a:t>Based on the idea of a </a:t>
            </a:r>
            <a:r>
              <a:rPr lang="en-US" i="1" dirty="0"/>
              <a:t>receive window</a:t>
            </a:r>
          </a:p>
          <a:p>
            <a:pPr lvl="1"/>
            <a:r>
              <a:rPr lang="en-US" dirty="0"/>
              <a:t>Window size is available number of </a:t>
            </a:r>
            <a:br>
              <a:rPr lang="en-US" i="1" dirty="0"/>
            </a:br>
            <a:r>
              <a:rPr lang="en-US" i="1" dirty="0"/>
              <a:t>unacknowledged bytes</a:t>
            </a:r>
            <a:r>
              <a:rPr lang="en-US" dirty="0"/>
              <a:t> that can be received</a:t>
            </a:r>
          </a:p>
          <a:p>
            <a:pPr lvl="1"/>
            <a:r>
              <a:rPr lang="en-US" dirty="0"/>
              <a:t>Recall that TCP is full-duplex, both sides </a:t>
            </a:r>
            <a:br>
              <a:rPr lang="en-US" dirty="0"/>
            </a:br>
            <a:r>
              <a:rPr lang="en-US" dirty="0"/>
              <a:t>have their own window size.</a:t>
            </a:r>
          </a:p>
          <a:p>
            <a:pPr lvl="1"/>
            <a:r>
              <a:rPr lang="en-US" dirty="0"/>
              <a:t>Window size is part of every message</a:t>
            </a:r>
            <a:br>
              <a:rPr lang="en-US" dirty="0"/>
            </a:br>
            <a:r>
              <a:rPr lang="en-US" dirty="0"/>
              <a:t>exchanged (even ACKs)</a:t>
            </a:r>
          </a:p>
          <a:p>
            <a:pPr lvl="1"/>
            <a:endParaRPr lang="en-US" dirty="0"/>
          </a:p>
          <a:p>
            <a:pPr lvl="1"/>
            <a:endParaRPr lang="en-US" dirty="0"/>
          </a:p>
        </p:txBody>
      </p:sp>
      <p:pic>
        <p:nvPicPr>
          <p:cNvPr id="4" name="Picture 3" descr="A screenshot of a cell phone&#10;&#10;Description automatically generated">
            <a:extLst>
              <a:ext uri="{FF2B5EF4-FFF2-40B4-BE49-F238E27FC236}">
                <a16:creationId xmlns:a16="http://schemas.microsoft.com/office/drawing/2014/main" id="{8DA5C484-99A3-4625-B34C-495A3D45119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78116" y="3927694"/>
            <a:ext cx="5613884" cy="2705861"/>
          </a:xfrm>
          <a:prstGeom prst="rect">
            <a:avLst/>
          </a:prstGeom>
        </p:spPr>
      </p:pic>
      <p:sp>
        <p:nvSpPr>
          <p:cNvPr id="5" name="TextBox 4">
            <a:extLst>
              <a:ext uri="{FF2B5EF4-FFF2-40B4-BE49-F238E27FC236}">
                <a16:creationId xmlns:a16="http://schemas.microsoft.com/office/drawing/2014/main" id="{912C142B-9FFC-4C2A-8F04-5C644ECF6392}"/>
              </a:ext>
            </a:extLst>
          </p:cNvPr>
          <p:cNvSpPr txBox="1"/>
          <p:nvPr/>
        </p:nvSpPr>
        <p:spPr>
          <a:xfrm>
            <a:off x="6882916" y="6627168"/>
            <a:ext cx="5613884" cy="230832"/>
          </a:xfrm>
          <a:prstGeom prst="rect">
            <a:avLst/>
          </a:prstGeom>
          <a:noFill/>
        </p:spPr>
        <p:txBody>
          <a:bodyPr wrap="square" rtlCol="0">
            <a:spAutoFit/>
          </a:bodyPr>
          <a:lstStyle/>
          <a:p>
            <a:r>
              <a:rPr lang="en-US" sz="900">
                <a:hlinkClick r:id="rId3" tooltip="https://networkengineering.stackexchange.com/questions/40506/in-ipv4-does-the-identification-field-in-a-tcp-packet-change-for-fragmented-pack"/>
              </a:rPr>
              <a:t>This Photo</a:t>
            </a:r>
            <a:r>
              <a:rPr lang="en-US" sz="900"/>
              <a:t> by Unknown Author is licensed under </a:t>
            </a:r>
            <a:r>
              <a:rPr lang="en-US" sz="900">
                <a:hlinkClick r:id="rId4" tooltip="https://creativecommons.org/licenses/by-sa/3.0/"/>
              </a:rPr>
              <a:t>CC BY-SA</a:t>
            </a:r>
            <a:endParaRPr lang="en-US" sz="900"/>
          </a:p>
        </p:txBody>
      </p:sp>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7B36AFB8-BE27-4701-A5AB-AFDD9A94C297}"/>
                  </a:ext>
                </a:extLst>
              </p14:cNvPr>
              <p14:cNvContentPartPr/>
              <p14:nvPr/>
            </p14:nvContentPartPr>
            <p14:xfrm>
              <a:off x="9155529" y="5016997"/>
              <a:ext cx="2446200" cy="343800"/>
            </p14:xfrm>
          </p:contentPart>
        </mc:Choice>
        <mc:Fallback xmlns="">
          <p:pic>
            <p:nvPicPr>
              <p:cNvPr id="6" name="Ink 5">
                <a:extLst>
                  <a:ext uri="{FF2B5EF4-FFF2-40B4-BE49-F238E27FC236}">
                    <a16:creationId xmlns:a16="http://schemas.microsoft.com/office/drawing/2014/main" id="{7B36AFB8-BE27-4701-A5AB-AFDD9A94C297}"/>
                  </a:ext>
                </a:extLst>
              </p:cNvPr>
              <p:cNvPicPr/>
              <p:nvPr/>
            </p:nvPicPr>
            <p:blipFill>
              <a:blip r:embed="rId6"/>
              <a:stretch>
                <a:fillRect/>
              </a:stretch>
            </p:blipFill>
            <p:spPr>
              <a:xfrm>
                <a:off x="9119529" y="4945357"/>
                <a:ext cx="2517840" cy="487440"/>
              </a:xfrm>
              <a:prstGeom prst="rect">
                <a:avLst/>
              </a:prstGeom>
            </p:spPr>
          </p:pic>
        </mc:Fallback>
      </mc:AlternateContent>
    </p:spTree>
    <p:extLst>
      <p:ext uri="{BB962C8B-B14F-4D97-AF65-F5344CB8AC3E}">
        <p14:creationId xmlns:p14="http://schemas.microsoft.com/office/powerpoint/2010/main" val="6981739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9DE096-53F8-42CB-A6B0-6A9CF19CE326}"/>
              </a:ext>
            </a:extLst>
          </p:cNvPr>
          <p:cNvPicPr>
            <a:picLocks noChangeAspect="1"/>
          </p:cNvPicPr>
          <p:nvPr/>
        </p:nvPicPr>
        <p:blipFill>
          <a:blip r:embed="rId2"/>
          <a:stretch>
            <a:fillRect/>
          </a:stretch>
        </p:blipFill>
        <p:spPr>
          <a:xfrm>
            <a:off x="6998310" y="1804050"/>
            <a:ext cx="4853721" cy="4688824"/>
          </a:xfrm>
          <a:prstGeom prst="rect">
            <a:avLst/>
          </a:prstGeom>
        </p:spPr>
      </p:pic>
      <p:sp>
        <p:nvSpPr>
          <p:cNvPr id="2" name="Title 1">
            <a:extLst>
              <a:ext uri="{FF2B5EF4-FFF2-40B4-BE49-F238E27FC236}">
                <a16:creationId xmlns:a16="http://schemas.microsoft.com/office/drawing/2014/main" id="{A0758A95-FF4F-475D-B4DB-2C2C4111317D}"/>
              </a:ext>
            </a:extLst>
          </p:cNvPr>
          <p:cNvSpPr>
            <a:spLocks noGrp="1"/>
          </p:cNvSpPr>
          <p:nvPr>
            <p:ph type="title"/>
          </p:nvPr>
        </p:nvSpPr>
        <p:spPr/>
        <p:txBody>
          <a:bodyPr>
            <a:normAutofit fontScale="90000"/>
          </a:bodyPr>
          <a:lstStyle/>
          <a:p>
            <a:r>
              <a:rPr lang="en-US" dirty="0"/>
              <a:t>TCP Connections - Initiation</a:t>
            </a:r>
          </a:p>
        </p:txBody>
      </p:sp>
      <p:sp>
        <p:nvSpPr>
          <p:cNvPr id="3" name="Content Placeholder 2">
            <a:extLst>
              <a:ext uri="{FF2B5EF4-FFF2-40B4-BE49-F238E27FC236}">
                <a16:creationId xmlns:a16="http://schemas.microsoft.com/office/drawing/2014/main" id="{1E0D6AC1-B23A-436D-9058-560DD6E779BF}"/>
              </a:ext>
            </a:extLst>
          </p:cNvPr>
          <p:cNvSpPr>
            <a:spLocks noGrp="1"/>
          </p:cNvSpPr>
          <p:nvPr>
            <p:ph idx="1"/>
          </p:nvPr>
        </p:nvSpPr>
        <p:spPr/>
        <p:txBody>
          <a:bodyPr>
            <a:normAutofit lnSpcReduction="10000"/>
          </a:bodyPr>
          <a:lstStyle/>
          <a:p>
            <a:r>
              <a:rPr lang="en-US" dirty="0"/>
              <a:t>TCP uses a 3-way message exchange to start a connection</a:t>
            </a:r>
          </a:p>
          <a:p>
            <a:r>
              <a:rPr lang="en-US" dirty="0"/>
              <a:t>Client sends a synchronize (SYN) message</a:t>
            </a:r>
          </a:p>
          <a:p>
            <a:pPr lvl="1"/>
            <a:r>
              <a:rPr lang="en-US" dirty="0"/>
              <a:t>No payload, but includes initial segment #</a:t>
            </a:r>
          </a:p>
          <a:p>
            <a:r>
              <a:rPr lang="en-US" dirty="0"/>
              <a:t>If server </a:t>
            </a:r>
            <a:r>
              <a:rPr lang="en-US" i="1" dirty="0"/>
              <a:t>accept()</a:t>
            </a:r>
            <a:r>
              <a:rPr lang="en-US" dirty="0"/>
              <a:t>s</a:t>
            </a:r>
            <a:r>
              <a:rPr lang="en-US" i="1" dirty="0"/>
              <a:t> </a:t>
            </a:r>
            <a:r>
              <a:rPr lang="en-US" dirty="0"/>
              <a:t>the connection, it</a:t>
            </a:r>
          </a:p>
          <a:p>
            <a:pPr lvl="1"/>
            <a:r>
              <a:rPr lang="en-US" dirty="0"/>
              <a:t>Replies with a SYN, the server’s ISN, and </a:t>
            </a:r>
            <a:br>
              <a:rPr lang="en-US" dirty="0"/>
            </a:br>
            <a:r>
              <a:rPr lang="en-US" dirty="0"/>
              <a:t>an ACK to the client’s request</a:t>
            </a:r>
          </a:p>
          <a:p>
            <a:r>
              <a:rPr lang="en-US" dirty="0"/>
              <a:t>If server refuses the connection (or if 1</a:t>
            </a:r>
            <a:r>
              <a:rPr lang="en-US" baseline="30000" dirty="0"/>
              <a:t>st</a:t>
            </a:r>
            <a:r>
              <a:rPr lang="en-US" dirty="0"/>
              <a:t> packet</a:t>
            </a:r>
            <a:br>
              <a:rPr lang="en-US" dirty="0"/>
            </a:br>
            <a:r>
              <a:rPr lang="en-US" dirty="0"/>
              <a:t>is lost in transmission)</a:t>
            </a:r>
          </a:p>
          <a:p>
            <a:pPr lvl="1"/>
            <a:r>
              <a:rPr lang="en-US" dirty="0"/>
              <a:t>No reply, so client times out, asks again</a:t>
            </a:r>
          </a:p>
          <a:p>
            <a:pPr lvl="1"/>
            <a:r>
              <a:rPr lang="en-US" dirty="0"/>
              <a:t>Repeats until connection is </a:t>
            </a:r>
            <a:r>
              <a:rPr lang="en-US" dirty="0" err="1"/>
              <a:t>ACK’d</a:t>
            </a:r>
            <a:r>
              <a:rPr lang="en-US" dirty="0"/>
              <a:t> or </a:t>
            </a:r>
            <a:br>
              <a:rPr lang="en-US" dirty="0"/>
            </a:br>
            <a:r>
              <a:rPr lang="en-US" dirty="0"/>
              <a:t>client gives up ; OR</a:t>
            </a:r>
          </a:p>
          <a:p>
            <a:pPr lvl="1"/>
            <a:r>
              <a:rPr lang="en-US" dirty="0"/>
              <a:t>Server replies with a “RST” connection</a:t>
            </a:r>
          </a:p>
          <a:p>
            <a:r>
              <a:rPr lang="en-US" dirty="0"/>
              <a:t>If server accepted connection, client must</a:t>
            </a:r>
            <a:br>
              <a:rPr lang="en-US" dirty="0"/>
            </a:br>
            <a:r>
              <a:rPr lang="en-US" dirty="0"/>
              <a:t>ACK the server’s SYN, and then both sides </a:t>
            </a:r>
            <a:br>
              <a:rPr lang="en-US" dirty="0"/>
            </a:br>
            <a:r>
              <a:rPr lang="en-US" dirty="0"/>
              <a:t>establish a virtual circuit / socket.</a:t>
            </a:r>
          </a:p>
          <a:p>
            <a:pPr lvl="1"/>
            <a:endParaRPr lang="en-US" dirty="0"/>
          </a:p>
          <a:p>
            <a:pPr lvl="1"/>
            <a:endParaRPr lang="en-US" dirty="0"/>
          </a:p>
        </p:txBody>
      </p:sp>
    </p:spTree>
    <p:extLst>
      <p:ext uri="{BB962C8B-B14F-4D97-AF65-F5344CB8AC3E}">
        <p14:creationId xmlns:p14="http://schemas.microsoft.com/office/powerpoint/2010/main" val="33867937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372D-322F-4B97-8F99-53280D79FA8B}"/>
              </a:ext>
            </a:extLst>
          </p:cNvPr>
          <p:cNvSpPr>
            <a:spLocks noGrp="1"/>
          </p:cNvSpPr>
          <p:nvPr>
            <p:ph type="title"/>
          </p:nvPr>
        </p:nvSpPr>
        <p:spPr/>
        <p:txBody>
          <a:bodyPr>
            <a:normAutofit fontScale="90000"/>
          </a:bodyPr>
          <a:lstStyle/>
          <a:p>
            <a:r>
              <a:rPr lang="en-US" dirty="0"/>
              <a:t>TCP Connections - Closing</a:t>
            </a:r>
          </a:p>
        </p:txBody>
      </p:sp>
      <p:sp>
        <p:nvSpPr>
          <p:cNvPr id="3" name="Content Placeholder 2">
            <a:extLst>
              <a:ext uri="{FF2B5EF4-FFF2-40B4-BE49-F238E27FC236}">
                <a16:creationId xmlns:a16="http://schemas.microsoft.com/office/drawing/2014/main" id="{A7B3A10D-E0AC-4E68-A2DC-5AF096198725}"/>
              </a:ext>
            </a:extLst>
          </p:cNvPr>
          <p:cNvSpPr>
            <a:spLocks noGrp="1"/>
          </p:cNvSpPr>
          <p:nvPr>
            <p:ph idx="1"/>
          </p:nvPr>
        </p:nvSpPr>
        <p:spPr>
          <a:xfrm>
            <a:off x="1105592" y="1080656"/>
            <a:ext cx="5658623" cy="5096308"/>
          </a:xfrm>
        </p:spPr>
        <p:txBody>
          <a:bodyPr/>
          <a:lstStyle/>
          <a:p>
            <a:r>
              <a:rPr lang="en-US" dirty="0"/>
              <a:t>Either side can initiate a close</a:t>
            </a:r>
          </a:p>
          <a:p>
            <a:pPr lvl="1"/>
            <a:r>
              <a:rPr lang="en-US" dirty="0"/>
              <a:t>A packet with the “FIN” bit is sent</a:t>
            </a:r>
          </a:p>
          <a:p>
            <a:pPr lvl="1"/>
            <a:r>
              <a:rPr lang="en-US" dirty="0"/>
              <a:t>The FIN request is acknowledged, and then a FIN packet is sent the other direction</a:t>
            </a:r>
          </a:p>
          <a:p>
            <a:pPr lvl="1"/>
            <a:r>
              <a:rPr lang="en-US" dirty="0"/>
              <a:t>That packet is acknowledged</a:t>
            </a:r>
          </a:p>
          <a:p>
            <a:pPr lvl="1"/>
            <a:endParaRPr lang="en-US" dirty="0"/>
          </a:p>
          <a:p>
            <a:pPr lvl="1"/>
            <a:r>
              <a:rPr lang="en-US" dirty="0"/>
              <a:t>Both sides can “free” any resources used (e.g. the receive buffer)</a:t>
            </a:r>
          </a:p>
        </p:txBody>
      </p:sp>
      <p:pic>
        <p:nvPicPr>
          <p:cNvPr id="4" name="Picture 3">
            <a:extLst>
              <a:ext uri="{FF2B5EF4-FFF2-40B4-BE49-F238E27FC236}">
                <a16:creationId xmlns:a16="http://schemas.microsoft.com/office/drawing/2014/main" id="{F32A2BE7-9F0F-45D9-B594-51F04132D56C}"/>
              </a:ext>
            </a:extLst>
          </p:cNvPr>
          <p:cNvPicPr>
            <a:picLocks noChangeAspect="1"/>
          </p:cNvPicPr>
          <p:nvPr/>
        </p:nvPicPr>
        <p:blipFill>
          <a:blip r:embed="rId2"/>
          <a:stretch>
            <a:fillRect/>
          </a:stretch>
        </p:blipFill>
        <p:spPr>
          <a:xfrm>
            <a:off x="7382011" y="1601301"/>
            <a:ext cx="4442951" cy="4423263"/>
          </a:xfrm>
          <a:prstGeom prst="rect">
            <a:avLst/>
          </a:prstGeom>
        </p:spPr>
      </p:pic>
    </p:spTree>
    <p:extLst>
      <p:ext uri="{BB962C8B-B14F-4D97-AF65-F5344CB8AC3E}">
        <p14:creationId xmlns:p14="http://schemas.microsoft.com/office/powerpoint/2010/main" val="23337892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E84BF-6921-4F36-9C97-088CAE1BA129}"/>
              </a:ext>
            </a:extLst>
          </p:cNvPr>
          <p:cNvSpPr>
            <a:spLocks noGrp="1"/>
          </p:cNvSpPr>
          <p:nvPr>
            <p:ph type="title"/>
          </p:nvPr>
        </p:nvSpPr>
        <p:spPr/>
        <p:txBody>
          <a:bodyPr>
            <a:normAutofit fontScale="90000"/>
          </a:bodyPr>
          <a:lstStyle/>
          <a:p>
            <a:r>
              <a:rPr lang="en-US" dirty="0"/>
              <a:t>States a TCP Connection Moves Through</a:t>
            </a:r>
          </a:p>
        </p:txBody>
      </p:sp>
      <p:pic>
        <p:nvPicPr>
          <p:cNvPr id="4" name="Content Placeholder 3">
            <a:extLst>
              <a:ext uri="{FF2B5EF4-FFF2-40B4-BE49-F238E27FC236}">
                <a16:creationId xmlns:a16="http://schemas.microsoft.com/office/drawing/2014/main" id="{C563BE41-3391-4106-85A0-4BB525DC39CF}"/>
              </a:ext>
            </a:extLst>
          </p:cNvPr>
          <p:cNvPicPr>
            <a:picLocks noGrp="1" noChangeAspect="1"/>
          </p:cNvPicPr>
          <p:nvPr>
            <p:ph idx="1"/>
          </p:nvPr>
        </p:nvPicPr>
        <p:blipFill>
          <a:blip r:embed="rId2"/>
          <a:stretch>
            <a:fillRect/>
          </a:stretch>
        </p:blipFill>
        <p:spPr>
          <a:xfrm>
            <a:off x="407324" y="1163149"/>
            <a:ext cx="6389244" cy="5095875"/>
          </a:xfrm>
          <a:prstGeom prst="rect">
            <a:avLst/>
          </a:prstGeom>
        </p:spPr>
      </p:pic>
      <p:pic>
        <p:nvPicPr>
          <p:cNvPr id="5" name="Picture 4">
            <a:extLst>
              <a:ext uri="{FF2B5EF4-FFF2-40B4-BE49-F238E27FC236}">
                <a16:creationId xmlns:a16="http://schemas.microsoft.com/office/drawing/2014/main" id="{DE5FF5A9-1D31-4562-878A-F833E455B76B}"/>
              </a:ext>
            </a:extLst>
          </p:cNvPr>
          <p:cNvPicPr>
            <a:picLocks noChangeAspect="1"/>
          </p:cNvPicPr>
          <p:nvPr/>
        </p:nvPicPr>
        <p:blipFill>
          <a:blip r:embed="rId3"/>
          <a:stretch>
            <a:fillRect/>
          </a:stretch>
        </p:blipFill>
        <p:spPr>
          <a:xfrm>
            <a:off x="6712039" y="1735381"/>
            <a:ext cx="5199339" cy="3387237"/>
          </a:xfrm>
          <a:prstGeom prst="rect">
            <a:avLst/>
          </a:prstGeom>
        </p:spPr>
      </p:pic>
      <p:sp>
        <p:nvSpPr>
          <p:cNvPr id="6" name="TextBox 5">
            <a:extLst>
              <a:ext uri="{FF2B5EF4-FFF2-40B4-BE49-F238E27FC236}">
                <a16:creationId xmlns:a16="http://schemas.microsoft.com/office/drawing/2014/main" id="{BE6C5FF2-09E5-4654-9521-76A68E939F19}"/>
              </a:ext>
            </a:extLst>
          </p:cNvPr>
          <p:cNvSpPr txBox="1"/>
          <p:nvPr/>
        </p:nvSpPr>
        <p:spPr>
          <a:xfrm>
            <a:off x="7549662" y="5615354"/>
            <a:ext cx="2816797" cy="369332"/>
          </a:xfrm>
          <a:prstGeom prst="rect">
            <a:avLst/>
          </a:prstGeom>
          <a:noFill/>
        </p:spPr>
        <p:txBody>
          <a:bodyPr wrap="none" rtlCol="0">
            <a:spAutoFit/>
          </a:bodyPr>
          <a:lstStyle/>
          <a:p>
            <a:r>
              <a:rPr lang="en-US" dirty="0"/>
              <a:t>Output of “</a:t>
            </a:r>
            <a:r>
              <a:rPr lang="en-US" dirty="0">
                <a:latin typeface="Cascadia Code" panose="020B0609020000020004" pitchFamily="49" charset="0"/>
                <a:cs typeface="Cascadia Code" panose="020B0609020000020004" pitchFamily="49" charset="0"/>
              </a:rPr>
              <a:t>netstat –an</a:t>
            </a:r>
            <a:r>
              <a:rPr lang="en-US" dirty="0"/>
              <a:t>”</a:t>
            </a:r>
          </a:p>
        </p:txBody>
      </p:sp>
    </p:spTree>
    <p:extLst>
      <p:ext uri="{BB962C8B-B14F-4D97-AF65-F5344CB8AC3E}">
        <p14:creationId xmlns:p14="http://schemas.microsoft.com/office/powerpoint/2010/main" val="33120257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03C38-195B-4419-A03F-7464DC1B6995}"/>
              </a:ext>
            </a:extLst>
          </p:cNvPr>
          <p:cNvSpPr>
            <a:spLocks noGrp="1"/>
          </p:cNvSpPr>
          <p:nvPr>
            <p:ph type="title"/>
          </p:nvPr>
        </p:nvSpPr>
        <p:spPr/>
        <p:txBody>
          <a:bodyPr>
            <a:normAutofit fontScale="90000"/>
          </a:bodyPr>
          <a:lstStyle/>
          <a:p>
            <a:r>
              <a:rPr lang="en-US" dirty="0"/>
              <a:t>Real TCP – Extended FSM</a:t>
            </a:r>
          </a:p>
        </p:txBody>
      </p:sp>
      <p:pic>
        <p:nvPicPr>
          <p:cNvPr id="4" name="Content Placeholder 3">
            <a:extLst>
              <a:ext uri="{FF2B5EF4-FFF2-40B4-BE49-F238E27FC236}">
                <a16:creationId xmlns:a16="http://schemas.microsoft.com/office/drawing/2014/main" id="{333DD90E-AD5D-40AA-9E37-C015F3886E4D}"/>
              </a:ext>
            </a:extLst>
          </p:cNvPr>
          <p:cNvPicPr>
            <a:picLocks noGrp="1" noChangeAspect="1"/>
          </p:cNvPicPr>
          <p:nvPr>
            <p:ph idx="1"/>
          </p:nvPr>
        </p:nvPicPr>
        <p:blipFill>
          <a:blip r:embed="rId2"/>
          <a:stretch>
            <a:fillRect/>
          </a:stretch>
        </p:blipFill>
        <p:spPr>
          <a:xfrm>
            <a:off x="2409559" y="987305"/>
            <a:ext cx="7396595" cy="5870696"/>
          </a:xfrm>
          <a:prstGeom prst="rect">
            <a:avLst/>
          </a:prstGeom>
        </p:spPr>
      </p:pic>
    </p:spTree>
    <p:extLst>
      <p:ext uri="{BB962C8B-B14F-4D97-AF65-F5344CB8AC3E}">
        <p14:creationId xmlns:p14="http://schemas.microsoft.com/office/powerpoint/2010/main" val="12366257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ar parked in a parking lot full of cars&#10;&#10;Description automatically generated">
            <a:extLst>
              <a:ext uri="{FF2B5EF4-FFF2-40B4-BE49-F238E27FC236}">
                <a16:creationId xmlns:a16="http://schemas.microsoft.com/office/drawing/2014/main" id="{E08A71B6-9554-4EB0-B578-526F7DDCA1C0}"/>
              </a:ext>
            </a:extLst>
          </p:cNvPr>
          <p:cNvPicPr>
            <a:picLocks noChangeAspect="1"/>
          </p:cNvPicPr>
          <p:nvPr/>
        </p:nvPicPr>
        <p:blipFill>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E6FE8E4-926E-4D61-870E-BB91A1826D8F}"/>
              </a:ext>
            </a:extLst>
          </p:cNvPr>
          <p:cNvSpPr txBox="1"/>
          <p:nvPr/>
        </p:nvSpPr>
        <p:spPr>
          <a:xfrm>
            <a:off x="0" y="6858000"/>
            <a:ext cx="12192000" cy="230832"/>
          </a:xfrm>
          <a:prstGeom prst="rect">
            <a:avLst/>
          </a:prstGeom>
          <a:noFill/>
        </p:spPr>
        <p:txBody>
          <a:bodyPr wrap="square" rtlCol="0">
            <a:spAutoFit/>
          </a:bodyPr>
          <a:lstStyle/>
          <a:p>
            <a:r>
              <a:rPr lang="en-US" sz="900">
                <a:hlinkClick r:id="rId3" tooltip="https://en.wikipedia.org/wiki/Traffic_congestion"/>
              </a:rPr>
              <a:t>This Photo</a:t>
            </a:r>
            <a:r>
              <a:rPr lang="en-US" sz="900"/>
              <a:t> by Unknown Author is licensed under </a:t>
            </a:r>
            <a:r>
              <a:rPr lang="en-US" sz="900">
                <a:hlinkClick r:id="rId4" tooltip="https://creativecommons.org/licenses/by-sa/3.0/"/>
              </a:rPr>
              <a:t>CC BY-SA</a:t>
            </a:r>
            <a:endParaRPr lang="en-US" sz="900"/>
          </a:p>
        </p:txBody>
      </p:sp>
      <p:sp>
        <p:nvSpPr>
          <p:cNvPr id="4" name="Title 3">
            <a:extLst>
              <a:ext uri="{FF2B5EF4-FFF2-40B4-BE49-F238E27FC236}">
                <a16:creationId xmlns:a16="http://schemas.microsoft.com/office/drawing/2014/main" id="{F0CABB8E-0E16-4C39-A835-85218ECA2359}"/>
              </a:ext>
            </a:extLst>
          </p:cNvPr>
          <p:cNvSpPr>
            <a:spLocks noGrp="1"/>
          </p:cNvSpPr>
          <p:nvPr>
            <p:ph type="title"/>
          </p:nvPr>
        </p:nvSpPr>
        <p:spPr/>
        <p:txBody>
          <a:bodyPr/>
          <a:lstStyle/>
          <a:p>
            <a:r>
              <a:rPr lang="en-US" dirty="0"/>
              <a:t>Congestion Control</a:t>
            </a:r>
          </a:p>
        </p:txBody>
      </p:sp>
      <p:sp>
        <p:nvSpPr>
          <p:cNvPr id="5" name="Text Placeholder 4">
            <a:extLst>
              <a:ext uri="{FF2B5EF4-FFF2-40B4-BE49-F238E27FC236}">
                <a16:creationId xmlns:a16="http://schemas.microsoft.com/office/drawing/2014/main" id="{BB8C2872-5446-42F0-9248-F4128DB72286}"/>
              </a:ext>
            </a:extLst>
          </p:cNvPr>
          <p:cNvSpPr>
            <a:spLocks noGrp="1"/>
          </p:cNvSpPr>
          <p:nvPr>
            <p:ph type="body" idx="1"/>
          </p:nvPr>
        </p:nvSpPr>
        <p:spPr/>
        <p:txBody>
          <a:bodyPr/>
          <a:lstStyle/>
          <a:p>
            <a:r>
              <a:rPr lang="en-US" dirty="0"/>
              <a:t>Section 3.6 – 3.8</a:t>
            </a:r>
          </a:p>
        </p:txBody>
      </p:sp>
    </p:spTree>
    <p:extLst>
      <p:ext uri="{BB962C8B-B14F-4D97-AF65-F5344CB8AC3E}">
        <p14:creationId xmlns:p14="http://schemas.microsoft.com/office/powerpoint/2010/main" val="19827389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DC924E-321D-4445-8359-AAEE4923E1B6}"/>
              </a:ext>
            </a:extLst>
          </p:cNvPr>
          <p:cNvSpPr>
            <a:spLocks noGrp="1"/>
          </p:cNvSpPr>
          <p:nvPr>
            <p:ph type="title"/>
          </p:nvPr>
        </p:nvSpPr>
        <p:spPr/>
        <p:txBody>
          <a:bodyPr>
            <a:normAutofit fontScale="90000"/>
          </a:bodyPr>
          <a:lstStyle/>
          <a:p>
            <a:r>
              <a:rPr lang="en-US" dirty="0"/>
              <a:t>Network Congestion</a:t>
            </a:r>
          </a:p>
        </p:txBody>
      </p:sp>
      <p:sp>
        <p:nvSpPr>
          <p:cNvPr id="5" name="Content Placeholder 4">
            <a:extLst>
              <a:ext uri="{FF2B5EF4-FFF2-40B4-BE49-F238E27FC236}">
                <a16:creationId xmlns:a16="http://schemas.microsoft.com/office/drawing/2014/main" id="{488F2B47-E604-4DDE-97A3-A3B13CDE24F7}"/>
              </a:ext>
            </a:extLst>
          </p:cNvPr>
          <p:cNvSpPr>
            <a:spLocks noGrp="1"/>
          </p:cNvSpPr>
          <p:nvPr>
            <p:ph idx="1"/>
          </p:nvPr>
        </p:nvSpPr>
        <p:spPr/>
        <p:txBody>
          <a:bodyPr/>
          <a:lstStyle/>
          <a:p>
            <a:r>
              <a:rPr lang="en-US" dirty="0"/>
              <a:t>Occurs when there is more data than a link can handle</a:t>
            </a:r>
          </a:p>
          <a:p>
            <a:r>
              <a:rPr lang="en-US" dirty="0"/>
              <a:t>Leads to a reduced </a:t>
            </a:r>
            <a:r>
              <a:rPr lang="en-US" i="1" dirty="0"/>
              <a:t>quality of service</a:t>
            </a:r>
          </a:p>
          <a:p>
            <a:pPr lvl="1"/>
            <a:r>
              <a:rPr lang="en-US" i="1" dirty="0"/>
              <a:t>Queueing Delay</a:t>
            </a:r>
          </a:p>
          <a:p>
            <a:pPr lvl="1"/>
            <a:r>
              <a:rPr lang="en-US" i="1" dirty="0"/>
              <a:t>Packet Loss</a:t>
            </a:r>
          </a:p>
          <a:p>
            <a:pPr lvl="1"/>
            <a:r>
              <a:rPr lang="en-US" i="1" dirty="0"/>
              <a:t>Blocking of New Connections</a:t>
            </a:r>
          </a:p>
          <a:p>
            <a:r>
              <a:rPr lang="en-US" dirty="0"/>
              <a:t>Networks that use retransmissions to compensate lead to “storms”</a:t>
            </a:r>
          </a:p>
          <a:p>
            <a:pPr lvl="1"/>
            <a:r>
              <a:rPr lang="en-US" dirty="0"/>
              <a:t>Retransmits can increase congestion</a:t>
            </a:r>
          </a:p>
          <a:p>
            <a:pPr lvl="1"/>
            <a:r>
              <a:rPr lang="en-US" dirty="0"/>
              <a:t>Two “stable states”</a:t>
            </a:r>
          </a:p>
          <a:p>
            <a:pPr lvl="2"/>
            <a:r>
              <a:rPr lang="en-US" dirty="0"/>
              <a:t>Sufficient capacity to handle normal data load</a:t>
            </a:r>
          </a:p>
          <a:p>
            <a:pPr lvl="2"/>
            <a:r>
              <a:rPr lang="en-US" dirty="0"/>
              <a:t>Sufficient capacity to handle </a:t>
            </a:r>
            <a:r>
              <a:rPr lang="en-US" i="1" dirty="0"/>
              <a:t>retransmit storm, </a:t>
            </a:r>
            <a:r>
              <a:rPr lang="en-US" dirty="0"/>
              <a:t>leading to very low throughput (aka congestive collapse)</a:t>
            </a:r>
          </a:p>
          <a:p>
            <a:r>
              <a:rPr lang="en-US" dirty="0"/>
              <a:t>Congestion can happen at any layer</a:t>
            </a:r>
          </a:p>
        </p:txBody>
      </p:sp>
    </p:spTree>
    <p:extLst>
      <p:ext uri="{BB962C8B-B14F-4D97-AF65-F5344CB8AC3E}">
        <p14:creationId xmlns:p14="http://schemas.microsoft.com/office/powerpoint/2010/main" val="1124006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945D-9738-4236-A097-EA5ACABDA6A4}"/>
              </a:ext>
            </a:extLst>
          </p:cNvPr>
          <p:cNvSpPr>
            <a:spLocks noGrp="1"/>
          </p:cNvSpPr>
          <p:nvPr>
            <p:ph type="title"/>
          </p:nvPr>
        </p:nvSpPr>
        <p:spPr/>
        <p:txBody>
          <a:bodyPr>
            <a:normAutofit fontScale="90000"/>
          </a:bodyPr>
          <a:lstStyle/>
          <a:p>
            <a:r>
              <a:rPr lang="en-US" dirty="0"/>
              <a:t>Causes and Costs of Congestion</a:t>
            </a:r>
          </a:p>
        </p:txBody>
      </p:sp>
      <p:sp>
        <p:nvSpPr>
          <p:cNvPr id="3" name="Content Placeholder 2">
            <a:extLst>
              <a:ext uri="{FF2B5EF4-FFF2-40B4-BE49-F238E27FC236}">
                <a16:creationId xmlns:a16="http://schemas.microsoft.com/office/drawing/2014/main" id="{94889513-2212-4E52-8800-5D01119ADA8E}"/>
              </a:ext>
            </a:extLst>
          </p:cNvPr>
          <p:cNvSpPr>
            <a:spLocks noGrp="1"/>
          </p:cNvSpPr>
          <p:nvPr>
            <p:ph idx="1"/>
          </p:nvPr>
        </p:nvSpPr>
        <p:spPr/>
        <p:txBody>
          <a:bodyPr>
            <a:normAutofit lnSpcReduction="10000"/>
          </a:bodyPr>
          <a:lstStyle/>
          <a:p>
            <a:r>
              <a:rPr lang="en-US" dirty="0"/>
              <a:t>Three scenarios:</a:t>
            </a:r>
          </a:p>
          <a:p>
            <a:pPr marL="914400" lvl="1" indent="-457200">
              <a:buFont typeface="+mj-lt"/>
              <a:buAutoNum type="arabicPeriod"/>
            </a:pPr>
            <a:r>
              <a:rPr lang="en-US" dirty="0"/>
              <a:t>Two senders with a shared router, infinite buffer</a:t>
            </a:r>
          </a:p>
          <a:p>
            <a:pPr marL="914400" lvl="1" indent="-457200">
              <a:buFont typeface="+mj-lt"/>
              <a:buAutoNum type="arabicPeriod"/>
            </a:pPr>
            <a:r>
              <a:rPr lang="en-US" dirty="0"/>
              <a:t>Two senders with a shared router, finite buffers</a:t>
            </a:r>
          </a:p>
          <a:p>
            <a:pPr marL="914400" lvl="1" indent="-457200">
              <a:buFont typeface="+mj-lt"/>
              <a:buAutoNum type="arabicPeriod"/>
            </a:pPr>
            <a:r>
              <a:rPr lang="en-US" dirty="0"/>
              <a:t>Four senders, routers with finite buffers, multi-hop paths</a:t>
            </a:r>
          </a:p>
          <a:p>
            <a:pPr marL="914400" lvl="1" indent="-457200">
              <a:buFont typeface="+mj-lt"/>
              <a:buAutoNum type="arabicPeriod"/>
            </a:pPr>
            <a:endParaRPr lang="en-US" dirty="0"/>
          </a:p>
          <a:p>
            <a:pPr marL="914400" lvl="1" indent="-457200">
              <a:buFont typeface="+mj-lt"/>
              <a:buAutoNum type="arabicPeriod"/>
            </a:pPr>
            <a:endParaRPr lang="en-US" dirty="0"/>
          </a:p>
          <a:p>
            <a:r>
              <a:rPr lang="en-US" i="1" dirty="0"/>
              <a:t>Sender</a:t>
            </a:r>
            <a:r>
              <a:rPr lang="en-US" dirty="0"/>
              <a:t> – the machine that initiates sending data to a receiver</a:t>
            </a:r>
          </a:p>
          <a:p>
            <a:r>
              <a:rPr lang="en-US" i="1" dirty="0"/>
              <a:t>Router</a:t>
            </a:r>
            <a:r>
              <a:rPr lang="en-US" dirty="0"/>
              <a:t> – a machine with multiple interfaces, it receives network traffic on one link, determines the destination, and sends it out over the link that reaches that destination</a:t>
            </a:r>
          </a:p>
          <a:p>
            <a:r>
              <a:rPr lang="en-US" i="1" dirty="0"/>
              <a:t>Multi-Hop Link – </a:t>
            </a:r>
            <a:r>
              <a:rPr lang="en-US" dirty="0"/>
              <a:t>A path from a sender to a receiver that goes through multiple routers.</a:t>
            </a:r>
            <a:endParaRPr lang="en-US" i="1" dirty="0"/>
          </a:p>
          <a:p>
            <a:r>
              <a:rPr lang="en-US" i="1" dirty="0"/>
              <a:t>Buffer – </a:t>
            </a:r>
            <a:r>
              <a:rPr lang="en-US" dirty="0"/>
              <a:t>memory on a host / router that holds packets to be sent or that have been received.</a:t>
            </a:r>
            <a:endParaRPr lang="en-US" i="1" dirty="0"/>
          </a:p>
          <a:p>
            <a:pPr marL="914400" lvl="1" indent="-457200">
              <a:buFont typeface="+mj-lt"/>
              <a:buAutoNum type="arabicPeriod"/>
            </a:pPr>
            <a:endParaRPr lang="en-US" dirty="0"/>
          </a:p>
        </p:txBody>
      </p:sp>
    </p:spTree>
    <p:extLst>
      <p:ext uri="{BB962C8B-B14F-4D97-AF65-F5344CB8AC3E}">
        <p14:creationId xmlns:p14="http://schemas.microsoft.com/office/powerpoint/2010/main" val="2778226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8A177B4D-5CEA-4B86-88E2-0BA63E4368E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69222" y="4106080"/>
            <a:ext cx="7225553" cy="2751920"/>
          </a:xfrm>
          <a:prstGeom prst="rect">
            <a:avLst/>
          </a:prstGeom>
        </p:spPr>
      </p:pic>
      <p:sp>
        <p:nvSpPr>
          <p:cNvPr id="2" name="Title 1">
            <a:extLst>
              <a:ext uri="{FF2B5EF4-FFF2-40B4-BE49-F238E27FC236}">
                <a16:creationId xmlns:a16="http://schemas.microsoft.com/office/drawing/2014/main" id="{C41462DB-06E6-4649-A754-151439E1885C}"/>
              </a:ext>
            </a:extLst>
          </p:cNvPr>
          <p:cNvSpPr>
            <a:spLocks noGrp="1"/>
          </p:cNvSpPr>
          <p:nvPr>
            <p:ph type="title"/>
          </p:nvPr>
        </p:nvSpPr>
        <p:spPr/>
        <p:txBody>
          <a:bodyPr>
            <a:normAutofit fontScale="90000"/>
          </a:bodyPr>
          <a:lstStyle/>
          <a:p>
            <a:r>
              <a:rPr lang="en-US"/>
              <a:t>Overview of UDP</a:t>
            </a:r>
          </a:p>
        </p:txBody>
      </p:sp>
      <p:sp>
        <p:nvSpPr>
          <p:cNvPr id="3" name="Content Placeholder 2">
            <a:extLst>
              <a:ext uri="{FF2B5EF4-FFF2-40B4-BE49-F238E27FC236}">
                <a16:creationId xmlns:a16="http://schemas.microsoft.com/office/drawing/2014/main" id="{6E7682E8-185D-49C5-8E2F-B48B65C4B59A}"/>
              </a:ext>
            </a:extLst>
          </p:cNvPr>
          <p:cNvSpPr>
            <a:spLocks noGrp="1"/>
          </p:cNvSpPr>
          <p:nvPr>
            <p:ph idx="1"/>
          </p:nvPr>
        </p:nvSpPr>
        <p:spPr/>
        <p:txBody>
          <a:bodyPr/>
          <a:lstStyle/>
          <a:p>
            <a:r>
              <a:rPr lang="en-US"/>
              <a:t>TCP layer provides the following:</a:t>
            </a:r>
          </a:p>
          <a:p>
            <a:pPr lvl="1"/>
            <a:r>
              <a:rPr lang="en-US" i="1"/>
              <a:t>Reliable data transfer</a:t>
            </a:r>
            <a:r>
              <a:rPr lang="en-US"/>
              <a:t> </a:t>
            </a:r>
          </a:p>
          <a:p>
            <a:pPr lvl="1"/>
            <a:r>
              <a:rPr lang="en-US"/>
              <a:t>Flow Control / Congestion Control</a:t>
            </a:r>
          </a:p>
          <a:p>
            <a:pPr lvl="1"/>
            <a:r>
              <a:rPr lang="en-US"/>
              <a:t>Sequence / Ordered delivery</a:t>
            </a:r>
          </a:p>
          <a:p>
            <a:pPr lvl="1"/>
            <a:r>
              <a:rPr lang="en-US"/>
              <a:t>Acknowledgements</a:t>
            </a:r>
          </a:p>
          <a:p>
            <a:pPr lvl="1"/>
            <a:r>
              <a:rPr lang="en-US"/>
              <a:t>Timers</a:t>
            </a:r>
          </a:p>
          <a:p>
            <a:pPr lvl="1"/>
            <a:endParaRPr lang="en-US"/>
          </a:p>
          <a:p>
            <a:r>
              <a:rPr lang="en-US"/>
              <a:t>UDP layer does not</a:t>
            </a:r>
          </a:p>
          <a:p>
            <a:pPr lvl="1"/>
            <a:r>
              <a:rPr lang="en-US"/>
              <a:t>Applications can take over this role themselves</a:t>
            </a:r>
          </a:p>
          <a:p>
            <a:pPr lvl="1"/>
            <a:endParaRPr lang="en-US"/>
          </a:p>
          <a:p>
            <a:pPr lvl="1"/>
            <a:endParaRPr lang="en-US"/>
          </a:p>
        </p:txBody>
      </p:sp>
    </p:spTree>
    <p:extLst>
      <p:ext uri="{BB962C8B-B14F-4D97-AF65-F5344CB8AC3E}">
        <p14:creationId xmlns:p14="http://schemas.microsoft.com/office/powerpoint/2010/main" val="3245215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EF3F2-CA21-45EB-9491-A757A52869B7}"/>
              </a:ext>
            </a:extLst>
          </p:cNvPr>
          <p:cNvSpPr>
            <a:spLocks noGrp="1"/>
          </p:cNvSpPr>
          <p:nvPr>
            <p:ph type="title"/>
          </p:nvPr>
        </p:nvSpPr>
        <p:spPr/>
        <p:txBody>
          <a:bodyPr>
            <a:normAutofit fontScale="90000"/>
          </a:bodyPr>
          <a:lstStyle/>
          <a:p>
            <a:r>
              <a:rPr lang="en-US" dirty="0"/>
              <a:t>Scenario 1 – Two senders, Router with Infinite Buffers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C001EAB-9128-4D12-AC41-B0392EE4793B}"/>
                  </a:ext>
                </a:extLst>
              </p:cNvPr>
              <p:cNvSpPr>
                <a:spLocks noGrp="1"/>
              </p:cNvSpPr>
              <p:nvPr>
                <p:ph idx="1"/>
              </p:nvPr>
            </p:nvSpPr>
            <p:spPr/>
            <p:txBody>
              <a:bodyPr/>
              <a:lstStyle/>
              <a:p>
                <a:r>
                  <a:rPr lang="en-US" dirty="0"/>
                  <a:t>Two senders,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𝐴</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𝐵</m:t>
                        </m:r>
                      </m:sub>
                    </m:sSub>
                  </m:oMath>
                </a14:m>
                <a:r>
                  <a:rPr lang="en-US" dirty="0"/>
                  <a:t> each send data at rates: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𝑖𝑛</m:t>
                        </m:r>
                      </m:sub>
                    </m:sSub>
                  </m:oMath>
                </a14:m>
                <a:r>
                  <a:rPr lang="en-US" dirty="0"/>
                  <a:t> bytes/sec.</a:t>
                </a:r>
              </a:p>
              <a:p>
                <a:r>
                  <a:rPr lang="en-US" dirty="0"/>
                  <a:t>Two receivers,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b="0" i="1" smtClean="0">
                            <a:latin typeface="Cambria Math" panose="02040503050406030204" pitchFamily="18" charset="0"/>
                          </a:rPr>
                          <m:t>𝐶</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b="0" i="1" smtClean="0">
                            <a:latin typeface="Cambria Math" panose="02040503050406030204" pitchFamily="18" charset="0"/>
                          </a:rPr>
                          <m:t>𝐷</m:t>
                        </m:r>
                      </m:sub>
                    </m:sSub>
                  </m:oMath>
                </a14:m>
                <a:r>
                  <a:rPr lang="en-US" dirty="0"/>
                  <a:t> each receive data at rates: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b="0" i="1" smtClean="0">
                            <a:latin typeface="Cambria Math" panose="02040503050406030204" pitchFamily="18" charset="0"/>
                          </a:rPr>
                          <m:t>𝑜𝑢𝑡</m:t>
                        </m:r>
                      </m:sub>
                    </m:sSub>
                  </m:oMath>
                </a14:m>
                <a:r>
                  <a:rPr lang="en-US" dirty="0"/>
                  <a:t> bytes/sec.</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𝐴</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𝐵</m:t>
                        </m:r>
                      </m:sub>
                    </m:sSub>
                  </m:oMath>
                </a14:m>
                <a:r>
                  <a:rPr lang="en-US" dirty="0"/>
                  <a:t> both share a link that can handle </a:t>
                </a:r>
                <a14:m>
                  <m:oMath xmlns:m="http://schemas.openxmlformats.org/officeDocument/2006/math">
                    <m:r>
                      <a:rPr lang="en-US" b="0" i="1" smtClean="0">
                        <a:latin typeface="Cambria Math" panose="02040503050406030204" pitchFamily="18" charset="0"/>
                      </a:rPr>
                      <m:t>𝑅</m:t>
                    </m:r>
                  </m:oMath>
                </a14:m>
                <a:r>
                  <a:rPr lang="en-US" dirty="0"/>
                  <a:t> bytes/sec</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b="0" i="1" smtClean="0">
                            <a:latin typeface="Cambria Math" panose="02040503050406030204" pitchFamily="18" charset="0"/>
                          </a:rPr>
                          <m:t>𝐶</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b="0" i="1" smtClean="0">
                            <a:latin typeface="Cambria Math" panose="02040503050406030204" pitchFamily="18" charset="0"/>
                          </a:rPr>
                          <m:t>𝐷</m:t>
                        </m:r>
                      </m:sub>
                    </m:sSub>
                  </m:oMath>
                </a14:m>
                <a:r>
                  <a:rPr lang="en-US" dirty="0"/>
                  <a:t> both share a link that can handle </a:t>
                </a:r>
                <a14:m>
                  <m:oMath xmlns:m="http://schemas.openxmlformats.org/officeDocument/2006/math">
                    <m:r>
                      <a:rPr lang="en-US" i="1">
                        <a:latin typeface="Cambria Math" panose="02040503050406030204" pitchFamily="18" charset="0"/>
                      </a:rPr>
                      <m:t>𝑅</m:t>
                    </m:r>
                  </m:oMath>
                </a14:m>
                <a:r>
                  <a:rPr lang="en-US" dirty="0"/>
                  <a:t> bytes/sec</a:t>
                </a:r>
              </a:p>
              <a:p>
                <a:r>
                  <a:rPr lang="en-US" dirty="0"/>
                  <a:t>For simplicity, we ignore encapsulation and error recovery</a:t>
                </a:r>
              </a:p>
            </p:txBody>
          </p:sp>
        </mc:Choice>
        <mc:Fallback>
          <p:sp>
            <p:nvSpPr>
              <p:cNvPr id="3" name="Content Placeholder 2">
                <a:extLst>
                  <a:ext uri="{FF2B5EF4-FFF2-40B4-BE49-F238E27FC236}">
                    <a16:creationId xmlns:a16="http://schemas.microsoft.com/office/drawing/2014/main" id="{FC001EAB-9128-4D12-AC41-B0392EE4793B}"/>
                  </a:ext>
                </a:extLst>
              </p:cNvPr>
              <p:cNvSpPr>
                <a:spLocks noGrp="1" noRot="1" noChangeAspect="1" noMove="1" noResize="1" noEditPoints="1" noAdjustHandles="1" noChangeArrowheads="1" noChangeShapeType="1" noTextEdit="1"/>
              </p:cNvSpPr>
              <p:nvPr>
                <p:ph idx="1"/>
              </p:nvPr>
            </p:nvSpPr>
            <p:spPr>
              <a:blipFill>
                <a:blip r:embed="rId2"/>
                <a:stretch>
                  <a:fillRect l="-773" t="-155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E9667BAD-428A-489D-ABEB-9AD7349BE4A8}"/>
              </a:ext>
            </a:extLst>
          </p:cNvPr>
          <p:cNvPicPr>
            <a:picLocks noChangeAspect="1"/>
          </p:cNvPicPr>
          <p:nvPr/>
        </p:nvPicPr>
        <p:blipFill>
          <a:blip r:embed="rId3"/>
          <a:stretch>
            <a:fillRect/>
          </a:stretch>
        </p:blipFill>
        <p:spPr>
          <a:xfrm>
            <a:off x="2565522" y="3429000"/>
            <a:ext cx="7060956" cy="3254310"/>
          </a:xfrm>
          <a:prstGeom prst="rect">
            <a:avLst/>
          </a:prstGeom>
        </p:spPr>
      </p:pic>
    </p:spTree>
    <p:extLst>
      <p:ext uri="{BB962C8B-B14F-4D97-AF65-F5344CB8AC3E}">
        <p14:creationId xmlns:p14="http://schemas.microsoft.com/office/powerpoint/2010/main" val="1357235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F28BE-A1FE-49FC-BC8B-4A28DCF04F7C}"/>
              </a:ext>
            </a:extLst>
          </p:cNvPr>
          <p:cNvSpPr>
            <a:spLocks noGrp="1"/>
          </p:cNvSpPr>
          <p:nvPr>
            <p:ph type="title"/>
          </p:nvPr>
        </p:nvSpPr>
        <p:spPr/>
        <p:txBody>
          <a:bodyPr>
            <a:normAutofit fontScale="90000"/>
          </a:bodyPr>
          <a:lstStyle/>
          <a:p>
            <a:r>
              <a:rPr lang="en-US" dirty="0"/>
              <a:t>Concrete Example: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D44B36D-2321-41FC-9C81-B433A6804C7D}"/>
                  </a:ext>
                </a:extLst>
              </p:cNvPr>
              <p:cNvSpPr>
                <a:spLocks noGrp="1"/>
              </p:cNvSpPr>
              <p:nvPr>
                <p:ph idx="1"/>
              </p:nvPr>
            </p:nvSpPr>
            <p:spPr/>
            <p:txBody>
              <a:bodyPr/>
              <a:lstStyle/>
              <a:p>
                <a:r>
                  <a:rPr lang="en-US" dirty="0"/>
                  <a:t>Lightly Loaded System</a:t>
                </a:r>
              </a:p>
              <a:p>
                <a:pPr lvl="1"/>
                <a:r>
                  <a:rPr lang="en-US" dirty="0"/>
                  <a:t>Suppose link rate, R = 100 units per second</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𝑖𝑛</m:t>
                        </m:r>
                      </m:sub>
                    </m:sSub>
                  </m:oMath>
                </a14:m>
                <a:r>
                  <a:rPr lang="en-US" dirty="0"/>
                  <a:t> for hosts A &amp; B is 5 units per second, total data rate is 10 units per second</a:t>
                </a:r>
              </a:p>
              <a:p>
                <a:pPr lvl="1"/>
                <a:r>
                  <a:rPr lang="en-US" dirty="0"/>
                  <a:t>At most one buffer is used on host A or B (if the other host is presently transmitting)</a:t>
                </a:r>
              </a:p>
              <a:p>
                <a:pPr lvl="1"/>
                <a:r>
                  <a:rPr lang="en-US" dirty="0"/>
                  <a:t>Router gets one unit at a time, sends to either C or D</a:t>
                </a:r>
              </a:p>
              <a:p>
                <a:pPr lvl="1"/>
                <a:r>
                  <a:rPr lang="en-US" dirty="0"/>
                  <a:t>Utilization is 10% (10 / 100)</a:t>
                </a:r>
              </a:p>
              <a:p>
                <a:pPr lvl="1"/>
                <a:r>
                  <a:rPr lang="en-US" dirty="0"/>
                  <a:t>Time to send: 0.1 second (not 0.05!)</a:t>
                </a:r>
              </a:p>
              <a:p>
                <a:r>
                  <a:rPr lang="en-US" dirty="0"/>
                  <a:t>Max Loaded System (before overload)</a:t>
                </a:r>
              </a:p>
              <a:p>
                <a:pPr lvl="1"/>
                <a:r>
                  <a:rPr lang="en-US" dirty="0"/>
                  <a:t>How many units can A &amp; B send before link is filled?  Total of R units / sec, split evenly, then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𝑖𝑛</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𝑅</m:t>
                        </m:r>
                      </m:num>
                      <m:den>
                        <m:r>
                          <a:rPr lang="en-US" b="0" i="1" smtClean="0">
                            <a:latin typeface="Cambria Math" panose="02040503050406030204" pitchFamily="18" charset="0"/>
                          </a:rPr>
                          <m:t>2</m:t>
                        </m:r>
                      </m:den>
                    </m:f>
                  </m:oMath>
                </a14:m>
                <a:r>
                  <a:rPr lang="en-US" dirty="0"/>
                  <a:t>, so each host sends 50 units per second</a:t>
                </a:r>
              </a:p>
              <a:p>
                <a:pPr lvl="1"/>
                <a:r>
                  <a:rPr lang="en-US" dirty="0"/>
                  <a:t>Still only one buffer used at on each host</a:t>
                </a:r>
              </a:p>
              <a:p>
                <a:pPr lvl="1"/>
                <a:r>
                  <a:rPr lang="en-US" dirty="0"/>
                  <a:t>Router still gets one unit at a time</a:t>
                </a:r>
              </a:p>
              <a:p>
                <a:pPr lvl="1"/>
                <a:r>
                  <a:rPr lang="en-US" dirty="0"/>
                  <a:t>Utilization is 100% (100/100)</a:t>
                </a:r>
              </a:p>
              <a:p>
                <a:pPr lvl="1"/>
                <a:r>
                  <a:rPr lang="en-US" dirty="0"/>
                  <a:t>Time to send : 1 second</a:t>
                </a:r>
              </a:p>
              <a:p>
                <a:pPr lvl="1"/>
                <a:endParaRPr lang="en-US" dirty="0"/>
              </a:p>
              <a:p>
                <a:pPr lvl="1"/>
                <a:endParaRPr lang="en-US" dirty="0"/>
              </a:p>
              <a:p>
                <a:pPr lvl="1"/>
                <a:endParaRPr lang="en-US" dirty="0"/>
              </a:p>
            </p:txBody>
          </p:sp>
        </mc:Choice>
        <mc:Fallback>
          <p:sp>
            <p:nvSpPr>
              <p:cNvPr id="3" name="Content Placeholder 2">
                <a:extLst>
                  <a:ext uri="{FF2B5EF4-FFF2-40B4-BE49-F238E27FC236}">
                    <a16:creationId xmlns:a16="http://schemas.microsoft.com/office/drawing/2014/main" id="{FD44B36D-2321-41FC-9C81-B433A6804C7D}"/>
                  </a:ext>
                </a:extLst>
              </p:cNvPr>
              <p:cNvSpPr>
                <a:spLocks noGrp="1" noRot="1" noChangeAspect="1" noMove="1" noResize="1" noEditPoints="1" noAdjustHandles="1" noChangeArrowheads="1" noChangeShapeType="1" noTextEdit="1"/>
              </p:cNvSpPr>
              <p:nvPr>
                <p:ph idx="1"/>
              </p:nvPr>
            </p:nvSpPr>
            <p:spPr>
              <a:blipFill>
                <a:blip r:embed="rId2"/>
                <a:stretch>
                  <a:fillRect l="-773" t="-1555"/>
                </a:stretch>
              </a:blipFill>
            </p:spPr>
            <p:txBody>
              <a:bodyPr/>
              <a:lstStyle/>
              <a:p>
                <a:r>
                  <a:rPr lang="en-US">
                    <a:noFill/>
                  </a:rPr>
                  <a:t> </a:t>
                </a:r>
              </a:p>
            </p:txBody>
          </p:sp>
        </mc:Fallback>
      </mc:AlternateContent>
    </p:spTree>
    <p:extLst>
      <p:ext uri="{BB962C8B-B14F-4D97-AF65-F5344CB8AC3E}">
        <p14:creationId xmlns:p14="http://schemas.microsoft.com/office/powerpoint/2010/main" val="24979379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35C96-9E1C-4E21-907F-280C313F47B3}"/>
              </a:ext>
            </a:extLst>
          </p:cNvPr>
          <p:cNvSpPr>
            <a:spLocks noGrp="1"/>
          </p:cNvSpPr>
          <p:nvPr>
            <p:ph type="title"/>
          </p:nvPr>
        </p:nvSpPr>
        <p:spPr/>
        <p:txBody>
          <a:bodyPr>
            <a:normAutofit fontScale="90000"/>
          </a:bodyPr>
          <a:lstStyle/>
          <a:p>
            <a:r>
              <a:rPr lang="en-US" dirty="0"/>
              <a:t>Concrete Example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524778C-FA2C-4501-BB1F-5BCCAF0E7A73}"/>
                  </a:ext>
                </a:extLst>
              </p:cNvPr>
              <p:cNvSpPr>
                <a:spLocks noGrp="1"/>
              </p:cNvSpPr>
              <p:nvPr>
                <p:ph idx="1"/>
              </p:nvPr>
            </p:nvSpPr>
            <p:spPr/>
            <p:txBody>
              <a:bodyPr>
                <a:normAutofit lnSpcReduction="10000"/>
              </a:bodyPr>
              <a:lstStyle/>
              <a:p>
                <a:r>
                  <a:rPr lang="en-US" dirty="0"/>
                  <a:t>Overloaded Sender to Router</a:t>
                </a:r>
              </a:p>
              <a:p>
                <a:pPr lvl="1"/>
                <a:r>
                  <a:rPr lang="en-US" dirty="0"/>
                  <a:t>Suppose A &amp; B each send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𝑖𝑛</m:t>
                        </m:r>
                      </m:sub>
                    </m:sSub>
                    <m:r>
                      <a:rPr lang="en-US" b="0" i="1" smtClean="0">
                        <a:latin typeface="Cambria Math" panose="02040503050406030204" pitchFamily="18" charset="0"/>
                      </a:rPr>
                      <m:t>=</m:t>
                    </m:r>
                    <m:r>
                      <a:rPr lang="en-US" b="0" i="1" smtClean="0">
                        <a:latin typeface="Cambria Math" panose="02040503050406030204" pitchFamily="18" charset="0"/>
                      </a:rPr>
                      <m:t>𝑅</m:t>
                    </m:r>
                  </m:oMath>
                </a14:m>
                <a:r>
                  <a:rPr lang="en-US" dirty="0"/>
                  <a:t> units per second</a:t>
                </a:r>
              </a:p>
              <a:p>
                <a:pPr lvl="1"/>
                <a:r>
                  <a:rPr lang="en-US" dirty="0"/>
                  <a:t>Link can only handle 1 unit at a time, router only gets one unit at a time</a:t>
                </a:r>
              </a:p>
              <a:p>
                <a:pPr lvl="1"/>
                <a:r>
                  <a:rPr lang="en-US" dirty="0"/>
                  <a:t>Link R is now fully utilized: 100%</a:t>
                </a:r>
              </a:p>
              <a:p>
                <a:pPr lvl="1"/>
                <a:r>
                  <a:rPr lang="en-US" dirty="0"/>
                  <a:t>Time to send 200 units : 2 seconds</a:t>
                </a:r>
              </a:p>
              <a:p>
                <a:pPr lvl="1"/>
                <a:r>
                  <a:rPr lang="en-US" dirty="0"/>
                  <a:t>A &amp; B will have up to R/2 packets in their buffers (high water mark = 50)</a:t>
                </a:r>
              </a:p>
              <a:p>
                <a:r>
                  <a:rPr lang="en-US" dirty="0"/>
                  <a:t>Mismatched output speed</a:t>
                </a:r>
              </a:p>
              <a:p>
                <a:pPr lvl="1"/>
                <a:r>
                  <a:rPr lang="en-US" dirty="0"/>
                  <a:t>Suppose link R can send 100 units per second, link S can only handle 50</a:t>
                </a:r>
              </a:p>
              <a:p>
                <a:pPr lvl="1"/>
                <a:r>
                  <a:rPr lang="en-US" dirty="0"/>
                  <a:t>Suppose A &amp; B each send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𝑖𝑛</m:t>
                        </m:r>
                      </m:sub>
                    </m:sSub>
                    <m:r>
                      <a:rPr lang="en-US" i="1">
                        <a:latin typeface="Cambria Math" panose="02040503050406030204" pitchFamily="18" charset="0"/>
                      </a:rPr>
                      <m:t>=</m:t>
                    </m:r>
                    <m:r>
                      <a:rPr lang="en-US" i="1">
                        <a:latin typeface="Cambria Math" panose="02040503050406030204" pitchFamily="18" charset="0"/>
                      </a:rPr>
                      <m:t>𝑅</m:t>
                    </m:r>
                  </m:oMath>
                </a14:m>
                <a:r>
                  <a:rPr lang="en-US" dirty="0"/>
                  <a:t>/2 units per second</a:t>
                </a:r>
              </a:p>
              <a:p>
                <a:pPr lvl="1"/>
                <a:r>
                  <a:rPr lang="en-US" dirty="0"/>
                  <a:t>Suppose C &amp; D each </a:t>
                </a:r>
                <a14:m>
                  <m:oMath xmlns:m="http://schemas.openxmlformats.org/officeDocument/2006/math">
                    <m:r>
                      <m:rPr>
                        <m:sty m:val="p"/>
                      </m:rPr>
                      <a:rPr lang="en-US" dirty="0">
                        <a:latin typeface="Cambria Math" panose="02040503050406030204" pitchFamily="18" charset="0"/>
                      </a:rPr>
                      <m:t>r</m:t>
                    </m:r>
                    <m:r>
                      <m:rPr>
                        <m:sty m:val="p"/>
                      </m:rPr>
                      <a:rPr lang="en-US" b="0" i="0" dirty="0" smtClean="0">
                        <a:latin typeface="Cambria Math" panose="02040503050406030204" pitchFamily="18" charset="0"/>
                      </a:rPr>
                      <m:t>ead</m:t>
                    </m:r>
                    <m:r>
                      <a:rPr lang="en-US" b="0" i="0" dirty="0"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b="0" i="1" smtClean="0">
                            <a:latin typeface="Cambria Math" panose="02040503050406030204" pitchFamily="18" charset="0"/>
                          </a:rPr>
                          <m:t>𝑜𝑢𝑡</m:t>
                        </m:r>
                      </m:sub>
                    </m:sSub>
                    <m:r>
                      <a:rPr lang="en-US" i="1">
                        <a:latin typeface="Cambria Math" panose="02040503050406030204" pitchFamily="18" charset="0"/>
                      </a:rPr>
                      <m:t>=</m:t>
                    </m:r>
                    <m:r>
                      <a:rPr lang="en-US" i="1">
                        <a:latin typeface="Cambria Math" panose="02040503050406030204" pitchFamily="18" charset="0"/>
                      </a:rPr>
                      <m:t>𝑅</m:t>
                    </m:r>
                  </m:oMath>
                </a14:m>
                <a:r>
                  <a:rPr lang="en-US" dirty="0"/>
                  <a:t>/2 units per second</a:t>
                </a:r>
              </a:p>
              <a:p>
                <a:pPr lvl="1"/>
                <a:r>
                  <a:rPr lang="en-US" dirty="0"/>
                  <a:t>Link R is fully utilized: 100% </a:t>
                </a:r>
              </a:p>
              <a:p>
                <a:pPr lvl="1"/>
                <a:r>
                  <a:rPr lang="en-US" dirty="0"/>
                  <a:t>Time to send 100 units: 1 second</a:t>
                </a:r>
              </a:p>
              <a:p>
                <a:pPr lvl="1"/>
                <a:r>
                  <a:rPr lang="en-US" dirty="0"/>
                  <a:t>Link S is full utilized: 100%</a:t>
                </a:r>
              </a:p>
              <a:p>
                <a:pPr lvl="1"/>
                <a:r>
                  <a:rPr lang="en-US" dirty="0"/>
                  <a:t>Time to read 100 units?: 2 second!</a:t>
                </a:r>
              </a:p>
              <a:p>
                <a:pPr lvl="1"/>
                <a:r>
                  <a:rPr lang="en-US" i="1" dirty="0"/>
                  <a:t>Router</a:t>
                </a:r>
                <a:r>
                  <a:rPr lang="en-US" dirty="0"/>
                  <a:t> will have to queue up to R/2 packets in its buffer (up to 50!)</a:t>
                </a:r>
                <a:endParaRPr lang="en-US" i="1" dirty="0"/>
              </a:p>
              <a:p>
                <a:pPr lvl="1"/>
                <a:endParaRPr lang="en-US" dirty="0"/>
              </a:p>
              <a:p>
                <a:pPr lvl="1"/>
                <a:endParaRPr lang="en-US" dirty="0"/>
              </a:p>
              <a:p>
                <a:endParaRPr lang="en-US" dirty="0"/>
              </a:p>
            </p:txBody>
          </p:sp>
        </mc:Choice>
        <mc:Fallback>
          <p:sp>
            <p:nvSpPr>
              <p:cNvPr id="3" name="Content Placeholder 2">
                <a:extLst>
                  <a:ext uri="{FF2B5EF4-FFF2-40B4-BE49-F238E27FC236}">
                    <a16:creationId xmlns:a16="http://schemas.microsoft.com/office/drawing/2014/main" id="{7524778C-FA2C-4501-BB1F-5BCCAF0E7A73}"/>
                  </a:ext>
                </a:extLst>
              </p:cNvPr>
              <p:cNvSpPr>
                <a:spLocks noGrp="1" noRot="1" noChangeAspect="1" noMove="1" noResize="1" noEditPoints="1" noAdjustHandles="1" noChangeArrowheads="1" noChangeShapeType="1" noTextEdit="1"/>
              </p:cNvSpPr>
              <p:nvPr>
                <p:ph idx="1"/>
              </p:nvPr>
            </p:nvSpPr>
            <p:spPr>
              <a:blipFill>
                <a:blip r:embed="rId2"/>
                <a:stretch>
                  <a:fillRect l="-773" t="-2273"/>
                </a:stretch>
              </a:blipFill>
            </p:spPr>
            <p:txBody>
              <a:bodyPr/>
              <a:lstStyle/>
              <a:p>
                <a:r>
                  <a:rPr lang="en-US">
                    <a:noFill/>
                  </a:rPr>
                  <a:t> </a:t>
                </a:r>
              </a:p>
            </p:txBody>
          </p:sp>
        </mc:Fallback>
      </mc:AlternateContent>
    </p:spTree>
    <p:extLst>
      <p:ext uri="{BB962C8B-B14F-4D97-AF65-F5344CB8AC3E}">
        <p14:creationId xmlns:p14="http://schemas.microsoft.com/office/powerpoint/2010/main" val="6830048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DDB70-2D66-4A60-AAFE-67487B973F72}"/>
              </a:ext>
            </a:extLst>
          </p:cNvPr>
          <p:cNvSpPr>
            <a:spLocks noGrp="1"/>
          </p:cNvSpPr>
          <p:nvPr>
            <p:ph type="title"/>
          </p:nvPr>
        </p:nvSpPr>
        <p:spPr/>
        <p:txBody>
          <a:bodyPr>
            <a:normAutofit fontScale="90000"/>
          </a:bodyPr>
          <a:lstStyle/>
          <a:p>
            <a:r>
              <a:rPr lang="en-US" dirty="0"/>
              <a:t>Scenario 1 - Graphically</a:t>
            </a:r>
          </a:p>
        </p:txBody>
      </p:sp>
      <p:pic>
        <p:nvPicPr>
          <p:cNvPr id="4" name="Content Placeholder 3">
            <a:extLst>
              <a:ext uri="{FF2B5EF4-FFF2-40B4-BE49-F238E27FC236}">
                <a16:creationId xmlns:a16="http://schemas.microsoft.com/office/drawing/2014/main" id="{707A9270-5D96-4C7E-84AD-72E4D0C185F7}"/>
              </a:ext>
            </a:extLst>
          </p:cNvPr>
          <p:cNvPicPr>
            <a:picLocks noGrp="1" noChangeAspect="1"/>
          </p:cNvPicPr>
          <p:nvPr>
            <p:ph idx="1"/>
          </p:nvPr>
        </p:nvPicPr>
        <p:blipFill>
          <a:blip r:embed="rId2"/>
          <a:stretch>
            <a:fillRect/>
          </a:stretch>
        </p:blipFill>
        <p:spPr>
          <a:xfrm>
            <a:off x="407324" y="1058741"/>
            <a:ext cx="3257550" cy="2819400"/>
          </a:xfrm>
          <a:prstGeom prst="rect">
            <a:avLst/>
          </a:prstGeom>
        </p:spPr>
      </p:pic>
      <p:sp>
        <p:nvSpPr>
          <p:cNvPr id="5" name="TextBox 4">
            <a:extLst>
              <a:ext uri="{FF2B5EF4-FFF2-40B4-BE49-F238E27FC236}">
                <a16:creationId xmlns:a16="http://schemas.microsoft.com/office/drawing/2014/main" id="{ACC2B9C9-6B2E-418E-8CAC-57D4961AFF6B}"/>
              </a:ext>
            </a:extLst>
          </p:cNvPr>
          <p:cNvSpPr txBox="1"/>
          <p:nvPr/>
        </p:nvSpPr>
        <p:spPr>
          <a:xfrm>
            <a:off x="105507" y="4080671"/>
            <a:ext cx="4264309" cy="923330"/>
          </a:xfrm>
          <a:prstGeom prst="rect">
            <a:avLst/>
          </a:prstGeom>
          <a:noFill/>
        </p:spPr>
        <p:txBody>
          <a:bodyPr wrap="none" rtlCol="0">
            <a:spAutoFit/>
          </a:bodyPr>
          <a:lstStyle/>
          <a:p>
            <a:r>
              <a:rPr lang="en-US" i="1" dirty="0"/>
              <a:t>Throughput as function of sending</a:t>
            </a:r>
            <a:br>
              <a:rPr lang="en-US" i="1" dirty="0"/>
            </a:br>
            <a:r>
              <a:rPr lang="en-US" i="1" dirty="0"/>
              <a:t>rate.  After hosts saturate link, throughput</a:t>
            </a:r>
            <a:br>
              <a:rPr lang="en-US" i="1" dirty="0"/>
            </a:br>
            <a:r>
              <a:rPr lang="en-US" i="1" dirty="0"/>
              <a:t>becomes saturated.</a:t>
            </a:r>
          </a:p>
        </p:txBody>
      </p:sp>
      <p:pic>
        <p:nvPicPr>
          <p:cNvPr id="6" name="Picture 5">
            <a:extLst>
              <a:ext uri="{FF2B5EF4-FFF2-40B4-BE49-F238E27FC236}">
                <a16:creationId xmlns:a16="http://schemas.microsoft.com/office/drawing/2014/main" id="{9B7CF1CF-E1CC-46E1-A50A-A83C21ADFB51}"/>
              </a:ext>
            </a:extLst>
          </p:cNvPr>
          <p:cNvPicPr>
            <a:picLocks noChangeAspect="1"/>
          </p:cNvPicPr>
          <p:nvPr/>
        </p:nvPicPr>
        <p:blipFill>
          <a:blip r:embed="rId3"/>
          <a:stretch>
            <a:fillRect/>
          </a:stretch>
        </p:blipFill>
        <p:spPr>
          <a:xfrm>
            <a:off x="7822186" y="3597274"/>
            <a:ext cx="3076575" cy="2895600"/>
          </a:xfrm>
          <a:prstGeom prst="rect">
            <a:avLst/>
          </a:prstGeom>
        </p:spPr>
      </p:pic>
      <p:sp>
        <p:nvSpPr>
          <p:cNvPr id="7" name="TextBox 6">
            <a:extLst>
              <a:ext uri="{FF2B5EF4-FFF2-40B4-BE49-F238E27FC236}">
                <a16:creationId xmlns:a16="http://schemas.microsoft.com/office/drawing/2014/main" id="{27C07312-DA7E-4300-88BD-8D8E1913C883}"/>
              </a:ext>
            </a:extLst>
          </p:cNvPr>
          <p:cNvSpPr txBox="1"/>
          <p:nvPr/>
        </p:nvSpPr>
        <p:spPr>
          <a:xfrm>
            <a:off x="7822186" y="2673944"/>
            <a:ext cx="3736664" cy="923330"/>
          </a:xfrm>
          <a:prstGeom prst="rect">
            <a:avLst/>
          </a:prstGeom>
          <a:noFill/>
        </p:spPr>
        <p:txBody>
          <a:bodyPr wrap="none" rtlCol="0">
            <a:spAutoFit/>
          </a:bodyPr>
          <a:lstStyle/>
          <a:p>
            <a:r>
              <a:rPr lang="en-US" dirty="0"/>
              <a:t>Delay (time) as a function of sending</a:t>
            </a:r>
            <a:br>
              <a:rPr lang="en-US" dirty="0"/>
            </a:br>
            <a:r>
              <a:rPr lang="en-US" dirty="0"/>
              <a:t>rate.  As we approach full utilization</a:t>
            </a:r>
            <a:br>
              <a:rPr lang="en-US" dirty="0"/>
            </a:br>
            <a:r>
              <a:rPr lang="en-US" dirty="0"/>
              <a:t>delays start to grow exponentially.</a:t>
            </a:r>
          </a:p>
        </p:txBody>
      </p:sp>
      <p:sp>
        <p:nvSpPr>
          <p:cNvPr id="8" name="TextBox 7">
            <a:extLst>
              <a:ext uri="{FF2B5EF4-FFF2-40B4-BE49-F238E27FC236}">
                <a16:creationId xmlns:a16="http://schemas.microsoft.com/office/drawing/2014/main" id="{DFC813EF-8838-4CDD-BBC1-05A1CC2414E9}"/>
              </a:ext>
            </a:extLst>
          </p:cNvPr>
          <p:cNvSpPr txBox="1"/>
          <p:nvPr/>
        </p:nvSpPr>
        <p:spPr>
          <a:xfrm>
            <a:off x="4213369" y="1889114"/>
            <a:ext cx="3765262"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i="1" dirty="0"/>
              <a:t>One graph suggests approach R/2 is</a:t>
            </a:r>
            <a:br>
              <a:rPr lang="en-US" i="1" dirty="0"/>
            </a:br>
            <a:r>
              <a:rPr lang="en-US" i="1" dirty="0"/>
              <a:t>“good”, the other suggest its NOT!</a:t>
            </a:r>
          </a:p>
        </p:txBody>
      </p:sp>
    </p:spTree>
    <p:extLst>
      <p:ext uri="{BB962C8B-B14F-4D97-AF65-F5344CB8AC3E}">
        <p14:creationId xmlns:p14="http://schemas.microsoft.com/office/powerpoint/2010/main" val="13519468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47484-CFEB-4540-9260-E9E30CE9606A}"/>
              </a:ext>
            </a:extLst>
          </p:cNvPr>
          <p:cNvSpPr>
            <a:spLocks noGrp="1"/>
          </p:cNvSpPr>
          <p:nvPr>
            <p:ph type="title"/>
          </p:nvPr>
        </p:nvSpPr>
        <p:spPr/>
        <p:txBody>
          <a:bodyPr>
            <a:normAutofit fontScale="90000"/>
          </a:bodyPr>
          <a:lstStyle/>
          <a:p>
            <a:r>
              <a:rPr lang="en-US" dirty="0"/>
              <a:t>Scenario 2 – Two Senders and a Router w/ Finite Buffers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4676723-A587-4509-AEBD-94CC385CFB02}"/>
                  </a:ext>
                </a:extLst>
              </p:cNvPr>
              <p:cNvSpPr>
                <a:spLocks noGrp="1"/>
              </p:cNvSpPr>
              <p:nvPr>
                <p:ph idx="1"/>
              </p:nvPr>
            </p:nvSpPr>
            <p:spPr/>
            <p:txBody>
              <a:bodyPr/>
              <a:lstStyle/>
              <a:p>
                <a:r>
                  <a:rPr lang="en-US" dirty="0"/>
                  <a:t>Similar to #1, but now packets will be dropped if buffer is already full</a:t>
                </a:r>
              </a:p>
              <a:p>
                <a:pPr lvl="1"/>
                <a:r>
                  <a:rPr lang="en-US" dirty="0"/>
                  <a:t>We also add retransmissions – if a packet is dropped, sender will eventually resend it</a:t>
                </a:r>
              </a:p>
              <a:p>
                <a:pPr lvl="1"/>
                <a:r>
                  <a:rPr lang="en-US" i="1" dirty="0"/>
                  <a:t>Offered Load</a:t>
                </a:r>
                <a:r>
                  <a:rPr lang="en-US" dirty="0"/>
                  <a:t> –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m:t>
                        </m:r>
                      </m:sup>
                    </m:sSup>
                  </m:oMath>
                </a14:m>
                <a:r>
                  <a:rPr lang="en-US" dirty="0"/>
                  <a:t> bytes / sec, the rate at which transport layer sends segments (original and retransmit data)</a:t>
                </a:r>
                <a:endParaRPr lang="en-US" i="1" dirty="0"/>
              </a:p>
            </p:txBody>
          </p:sp>
        </mc:Choice>
        <mc:Fallback>
          <p:sp>
            <p:nvSpPr>
              <p:cNvPr id="3" name="Content Placeholder 2">
                <a:extLst>
                  <a:ext uri="{FF2B5EF4-FFF2-40B4-BE49-F238E27FC236}">
                    <a16:creationId xmlns:a16="http://schemas.microsoft.com/office/drawing/2014/main" id="{A4676723-A587-4509-AEBD-94CC385CFB02}"/>
                  </a:ext>
                </a:extLst>
              </p:cNvPr>
              <p:cNvSpPr>
                <a:spLocks noGrp="1" noRot="1" noChangeAspect="1" noMove="1" noResize="1" noEditPoints="1" noAdjustHandles="1" noChangeArrowheads="1" noChangeShapeType="1" noTextEdit="1"/>
              </p:cNvSpPr>
              <p:nvPr>
                <p:ph idx="1"/>
              </p:nvPr>
            </p:nvSpPr>
            <p:spPr>
              <a:blipFill>
                <a:blip r:embed="rId2"/>
                <a:stretch>
                  <a:fillRect l="-773" t="-155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745225A0-C582-4935-807F-BB783086FDDC}"/>
              </a:ext>
            </a:extLst>
          </p:cNvPr>
          <p:cNvPicPr>
            <a:picLocks noChangeAspect="1"/>
          </p:cNvPicPr>
          <p:nvPr/>
        </p:nvPicPr>
        <p:blipFill>
          <a:blip r:embed="rId3"/>
          <a:stretch>
            <a:fillRect/>
          </a:stretch>
        </p:blipFill>
        <p:spPr>
          <a:xfrm>
            <a:off x="3217435" y="3366597"/>
            <a:ext cx="5757130" cy="3034812"/>
          </a:xfrm>
          <a:prstGeom prst="rect">
            <a:avLst/>
          </a:prstGeom>
        </p:spPr>
      </p:pic>
    </p:spTree>
    <p:extLst>
      <p:ext uri="{BB962C8B-B14F-4D97-AF65-F5344CB8AC3E}">
        <p14:creationId xmlns:p14="http://schemas.microsoft.com/office/powerpoint/2010/main" val="35867864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108F4-A95F-49DF-B249-B43F67FE8560}"/>
              </a:ext>
            </a:extLst>
          </p:cNvPr>
          <p:cNvSpPr>
            <a:spLocks noGrp="1"/>
          </p:cNvSpPr>
          <p:nvPr>
            <p:ph type="title"/>
          </p:nvPr>
        </p:nvSpPr>
        <p:spPr/>
        <p:txBody>
          <a:bodyPr>
            <a:normAutofit fontScale="90000"/>
          </a:bodyPr>
          <a:lstStyle/>
          <a:p>
            <a:r>
              <a:rPr lang="en-US" dirty="0"/>
              <a:t>Scenario 2, Case 1 – No Retransmits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2301607-B1AC-43BB-8D29-DD3200E0057D}"/>
                  </a:ext>
                </a:extLst>
              </p:cNvPr>
              <p:cNvSpPr>
                <a:spLocks noGrp="1"/>
              </p:cNvSpPr>
              <p:nvPr>
                <p:ph idx="1"/>
              </p:nvPr>
            </p:nvSpPr>
            <p:spPr/>
            <p:txBody>
              <a:bodyPr/>
              <a:lstStyle/>
              <a:p>
                <a:r>
                  <a:rPr lang="en-US" dirty="0"/>
                  <a:t>If every packet arrives at destination</a:t>
                </a:r>
              </a:p>
              <a:p>
                <a:pPr lvl="1"/>
                <a:r>
                  <a:rPr lang="en-US" dirty="0"/>
                  <a:t>No extra load, so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𝑜𝑢𝑡</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𝜆</m:t>
                        </m:r>
                      </m:e>
                      <m:sub>
                        <m:r>
                          <a:rPr lang="en-US" b="0" i="1" smtClean="0">
                            <a:latin typeface="Cambria Math" panose="02040503050406030204" pitchFamily="18" charset="0"/>
                          </a:rPr>
                          <m:t>𝑜𝑢𝑡</m:t>
                        </m:r>
                      </m:sub>
                      <m:sup>
                        <m:r>
                          <a:rPr lang="en-US" b="0" i="1" smtClean="0">
                            <a:latin typeface="Cambria Math" panose="02040503050406030204" pitchFamily="18" charset="0"/>
                          </a:rPr>
                          <m:t>′</m:t>
                        </m:r>
                      </m:sup>
                    </m:sSubSup>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𝑜𝑢𝑡</m:t>
                        </m:r>
                      </m:sub>
                    </m:sSub>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/2</m:t>
                    </m:r>
                  </m:oMath>
                </a14:m>
                <a:endParaRPr lang="en-US" dirty="0"/>
              </a:p>
              <a:p>
                <a:pPr lvl="1"/>
                <a:endParaRPr lang="en-US" dirty="0"/>
              </a:p>
              <a:p>
                <a:r>
                  <a:rPr lang="en-US" dirty="0"/>
                  <a:t>We know that either:</a:t>
                </a:r>
              </a:p>
              <a:p>
                <a:pPr lvl="1"/>
                <a14:m>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/2</m:t>
                    </m:r>
                  </m:oMath>
                </a14:m>
                <a:r>
                  <a:rPr lang="en-US" dirty="0"/>
                  <a:t>, so that retransmits just don’t happen naturally, or</a:t>
                </a:r>
              </a:p>
              <a:p>
                <a:pPr lvl="1"/>
                <a:r>
                  <a:rPr lang="en-US" dirty="0"/>
                  <a:t>Sending hosts knows that there are free buffers on the router</a:t>
                </a:r>
              </a:p>
              <a:p>
                <a:pPr lvl="2"/>
                <a:r>
                  <a:rPr lang="en-US" dirty="0"/>
                  <a:t>Needs to know status of router, but there are other hosts add and removing packets to the router’s buffers, so our host need to know the status of all other hosts too….</a:t>
                </a:r>
              </a:p>
              <a:p>
                <a:pPr lvl="2"/>
                <a:endParaRPr lang="en-US" dirty="0"/>
              </a:p>
              <a:p>
                <a:pPr lvl="1"/>
                <a:endParaRPr lang="en-US" dirty="0"/>
              </a:p>
            </p:txBody>
          </p:sp>
        </mc:Choice>
        <mc:Fallback>
          <p:sp>
            <p:nvSpPr>
              <p:cNvPr id="3" name="Content Placeholder 2">
                <a:extLst>
                  <a:ext uri="{FF2B5EF4-FFF2-40B4-BE49-F238E27FC236}">
                    <a16:creationId xmlns:a16="http://schemas.microsoft.com/office/drawing/2014/main" id="{82301607-B1AC-43BB-8D29-DD3200E0057D}"/>
                  </a:ext>
                </a:extLst>
              </p:cNvPr>
              <p:cNvSpPr>
                <a:spLocks noGrp="1" noRot="1" noChangeAspect="1" noMove="1" noResize="1" noEditPoints="1" noAdjustHandles="1" noChangeArrowheads="1" noChangeShapeType="1" noTextEdit="1"/>
              </p:cNvSpPr>
              <p:nvPr>
                <p:ph idx="1"/>
              </p:nvPr>
            </p:nvSpPr>
            <p:spPr>
              <a:blipFill>
                <a:blip r:embed="rId2"/>
                <a:stretch>
                  <a:fillRect l="-773" t="-1555"/>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A5523D33-0BB5-42C3-B4FF-CA75BFBE91F4}"/>
              </a:ext>
            </a:extLst>
          </p:cNvPr>
          <p:cNvSpPr txBox="1"/>
          <p:nvPr/>
        </p:nvSpPr>
        <p:spPr>
          <a:xfrm>
            <a:off x="5807010" y="4794739"/>
            <a:ext cx="4262321"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i="1" dirty="0"/>
              <a:t>Effectively the same performance &amp; limits</a:t>
            </a:r>
            <a:br>
              <a:rPr lang="en-US" i="1" dirty="0"/>
            </a:br>
            <a:r>
              <a:rPr lang="en-US" i="1" dirty="0"/>
              <a:t>as scenario 1.</a:t>
            </a:r>
          </a:p>
        </p:txBody>
      </p:sp>
      <p:pic>
        <p:nvPicPr>
          <p:cNvPr id="6" name="Picture 5">
            <a:extLst>
              <a:ext uri="{FF2B5EF4-FFF2-40B4-BE49-F238E27FC236}">
                <a16:creationId xmlns:a16="http://schemas.microsoft.com/office/drawing/2014/main" id="{448228C3-7BDB-486A-A92E-BAE8EE6ECD84}"/>
              </a:ext>
            </a:extLst>
          </p:cNvPr>
          <p:cNvPicPr>
            <a:picLocks noChangeAspect="1"/>
          </p:cNvPicPr>
          <p:nvPr/>
        </p:nvPicPr>
        <p:blipFill>
          <a:blip r:embed="rId3"/>
          <a:stretch>
            <a:fillRect/>
          </a:stretch>
        </p:blipFill>
        <p:spPr>
          <a:xfrm>
            <a:off x="1188772" y="4124001"/>
            <a:ext cx="3512182" cy="2634137"/>
          </a:xfrm>
          <a:prstGeom prst="rect">
            <a:avLst/>
          </a:prstGeom>
        </p:spPr>
      </p:pic>
    </p:spTree>
    <p:extLst>
      <p:ext uri="{BB962C8B-B14F-4D97-AF65-F5344CB8AC3E}">
        <p14:creationId xmlns:p14="http://schemas.microsoft.com/office/powerpoint/2010/main" val="4537019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ABE1-4041-43F5-87DA-CAC79E857AC1}"/>
              </a:ext>
            </a:extLst>
          </p:cNvPr>
          <p:cNvSpPr>
            <a:spLocks noGrp="1"/>
          </p:cNvSpPr>
          <p:nvPr>
            <p:ph type="title"/>
          </p:nvPr>
        </p:nvSpPr>
        <p:spPr/>
        <p:txBody>
          <a:bodyPr>
            <a:normAutofit fontScale="90000"/>
          </a:bodyPr>
          <a:lstStyle/>
          <a:p>
            <a:r>
              <a:rPr lang="en-US" dirty="0"/>
              <a:t>Scenario 2, Case 2 – Sender retransmits perfectly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8BEF306-C9EB-4D10-8CC6-BAFEE4D43F11}"/>
                  </a:ext>
                </a:extLst>
              </p:cNvPr>
              <p:cNvSpPr>
                <a:spLocks noGrp="1"/>
              </p:cNvSpPr>
              <p:nvPr>
                <p:ph idx="1"/>
              </p:nvPr>
            </p:nvSpPr>
            <p:spPr/>
            <p:txBody>
              <a:bodyPr/>
              <a:lstStyle/>
              <a:p>
                <a:r>
                  <a:rPr lang="en-US" dirty="0"/>
                  <a:t>Sender only retransmits when packet is definitely lost</a:t>
                </a:r>
              </a:p>
              <a:p>
                <a:pPr lvl="1"/>
                <a:r>
                  <a:rPr lang="en-US" dirty="0"/>
                  <a:t>Assuming a reliable network, the lost packet is only due to buffer capacity</a:t>
                </a:r>
              </a:p>
              <a:p>
                <a:pPr lvl="1"/>
                <a:r>
                  <a:rPr lang="en-US" dirty="0"/>
                  <a:t>Assuming offered data rate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r>
                          <a:rPr lang="en-US" b="0" i="1" smtClean="0">
                            <a:latin typeface="Cambria Math" panose="02040503050406030204" pitchFamily="18" charset="0"/>
                          </a:rPr>
                          <m:t>′</m:t>
                        </m:r>
                      </m:e>
                      <m:sub>
                        <m:r>
                          <a:rPr lang="en-US" b="0" i="1" smtClean="0">
                            <a:latin typeface="Cambria Math" panose="02040503050406030204" pitchFamily="18" charset="0"/>
                          </a:rPr>
                          <m:t>𝑜𝑢𝑡</m:t>
                        </m:r>
                      </m:sub>
                    </m:sSub>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/2</m:t>
                    </m:r>
                  </m:oMath>
                </a14:m>
                <a:r>
                  <a:rPr lang="en-US" dirty="0"/>
                  <a:t>, “</a:t>
                </a:r>
                <a:r>
                  <a:rPr lang="en-US" i="1" dirty="0"/>
                  <a:t>the rate at which data are delivered to the receiver application is R/3.  Thus, out of 0.5R units of data, 0.333R bytes/sec are</a:t>
                </a:r>
                <a:br>
                  <a:rPr lang="en-US" i="1" dirty="0"/>
                </a:br>
                <a:r>
                  <a:rPr lang="en-US" i="1" dirty="0"/>
                  <a:t>original, and 0.166R bytes/sec are retransmitted data. “</a:t>
                </a:r>
                <a:endParaRPr lang="en-US" dirty="0"/>
              </a:p>
              <a:p>
                <a:pPr lvl="1"/>
                <a:endParaRPr lang="en-US" dirty="0"/>
              </a:p>
              <a:p>
                <a:pPr lvl="1"/>
                <a:r>
                  <a:rPr lang="en-US" dirty="0"/>
                  <a:t>Why?  Text just glosses over…</a:t>
                </a:r>
              </a:p>
              <a:p>
                <a:pPr lvl="1"/>
                <a:endParaRPr lang="en-US" dirty="0"/>
              </a:p>
              <a:p>
                <a:pPr lvl="1"/>
                <a:r>
                  <a:rPr lang="en-US" dirty="0"/>
                  <a:t>Let </a:t>
                </a:r>
                <a14:m>
                  <m:oMath xmlns:m="http://schemas.openxmlformats.org/officeDocument/2006/math">
                    <m:r>
                      <a:rPr lang="en-US" b="0" i="1" smtClean="0">
                        <a:latin typeface="Cambria Math" panose="02040503050406030204" pitchFamily="18" charset="0"/>
                      </a:rPr>
                      <m:t>𝑥</m:t>
                    </m:r>
                  </m:oMath>
                </a14:m>
                <a:r>
                  <a:rPr lang="en-US" dirty="0"/>
                  <a:t> represent % retransmits, then: </a:t>
                </a:r>
                <a14:m>
                  <m:oMath xmlns:m="http://schemas.openxmlformats.org/officeDocument/2006/math">
                    <m:r>
                      <a:rPr lang="en-US" b="0" i="1" smtClean="0">
                        <a:latin typeface="Cambria Math" panose="02040503050406030204" pitchFamily="18" charset="0"/>
                      </a:rPr>
                      <m:t>1</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𝑥</m:t>
                        </m:r>
                      </m:e>
                    </m:d>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=0.5</m:t>
                    </m:r>
                    <m:r>
                      <a:rPr lang="en-US" b="0" i="1" smtClean="0">
                        <a:latin typeface="Cambria Math" panose="02040503050406030204" pitchFamily="18" charset="0"/>
                      </a:rPr>
                      <m:t>𝑅</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0.5</m:t>
                        </m:r>
                        <m:r>
                          <a:rPr lang="en-US" b="0" i="1" smtClean="0">
                            <a:latin typeface="Cambria Math" panose="02040503050406030204" pitchFamily="18" charset="0"/>
                          </a:rPr>
                          <m:t>𝑅</m:t>
                        </m:r>
                      </m:num>
                      <m:den>
                        <m:r>
                          <a:rPr lang="en-US" b="0" i="1" smtClean="0">
                            <a:latin typeface="Cambria Math" panose="02040503050406030204" pitchFamily="18" charset="0"/>
                          </a:rPr>
                          <m:t>3</m:t>
                        </m:r>
                      </m:den>
                    </m:f>
                    <m:r>
                      <a:rPr lang="en-US" b="0" i="1" smtClean="0">
                        <a:latin typeface="Cambria Math" panose="02040503050406030204" pitchFamily="18" charset="0"/>
                      </a:rPr>
                      <m:t>=0.1666</m:t>
                    </m:r>
                    <m:r>
                      <a:rPr lang="en-US" b="0" i="1" smtClean="0">
                        <a:latin typeface="Cambria Math" panose="02040503050406030204" pitchFamily="18" charset="0"/>
                      </a:rPr>
                      <m:t>𝑅</m:t>
                    </m:r>
                  </m:oMath>
                </a14:m>
                <a:endParaRPr lang="en-US" dirty="0"/>
              </a:p>
              <a:p>
                <a:pPr lvl="1"/>
                <a:br>
                  <a:rPr lang="en-US" dirty="0"/>
                </a:br>
                <a:br>
                  <a:rPr lang="en-US" dirty="0"/>
                </a:br>
                <a:endParaRPr lang="en-US" dirty="0"/>
              </a:p>
              <a:p>
                <a:pPr lvl="1"/>
                <a:r>
                  <a:rPr lang="en-US" b="1" dirty="0"/>
                  <a:t>But</a:t>
                </a:r>
                <a:r>
                  <a:rPr lang="en-US" dirty="0"/>
                  <a:t>, this is a really superficial, and not clearly explained analysis.  </a:t>
                </a:r>
                <a:br>
                  <a:rPr lang="en-US" dirty="0"/>
                </a:br>
                <a:r>
                  <a:rPr lang="en-US" dirty="0"/>
                  <a:t>Lets try to do better.</a:t>
                </a:r>
                <a:endParaRPr lang="en-US" b="1" dirty="0"/>
              </a:p>
            </p:txBody>
          </p:sp>
        </mc:Choice>
        <mc:Fallback>
          <p:sp>
            <p:nvSpPr>
              <p:cNvPr id="3" name="Content Placeholder 2">
                <a:extLst>
                  <a:ext uri="{FF2B5EF4-FFF2-40B4-BE49-F238E27FC236}">
                    <a16:creationId xmlns:a16="http://schemas.microsoft.com/office/drawing/2014/main" id="{78BEF306-C9EB-4D10-8CC6-BAFEE4D43F11}"/>
                  </a:ext>
                </a:extLst>
              </p:cNvPr>
              <p:cNvSpPr>
                <a:spLocks noGrp="1" noRot="1" noChangeAspect="1" noMove="1" noResize="1" noEditPoints="1" noAdjustHandles="1" noChangeArrowheads="1" noChangeShapeType="1" noTextEdit="1"/>
              </p:cNvSpPr>
              <p:nvPr>
                <p:ph idx="1"/>
              </p:nvPr>
            </p:nvSpPr>
            <p:spPr>
              <a:blipFill>
                <a:blip r:embed="rId2"/>
                <a:stretch>
                  <a:fillRect l="-773" t="-155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1CAD4D3E-54DA-4DAD-8F63-6CDAA1C5BF37}"/>
              </a:ext>
            </a:extLst>
          </p:cNvPr>
          <p:cNvPicPr>
            <a:picLocks noChangeAspect="1"/>
          </p:cNvPicPr>
          <p:nvPr/>
        </p:nvPicPr>
        <p:blipFill>
          <a:blip r:embed="rId3"/>
          <a:stretch>
            <a:fillRect/>
          </a:stretch>
        </p:blipFill>
        <p:spPr>
          <a:xfrm>
            <a:off x="9093444" y="4152900"/>
            <a:ext cx="2981325" cy="2705100"/>
          </a:xfrm>
          <a:prstGeom prst="rect">
            <a:avLst/>
          </a:prstGeom>
        </p:spPr>
      </p:pic>
    </p:spTree>
    <p:extLst>
      <p:ext uri="{BB962C8B-B14F-4D97-AF65-F5344CB8AC3E}">
        <p14:creationId xmlns:p14="http://schemas.microsoft.com/office/powerpoint/2010/main" val="29117620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Occurrence of Multiple Events</a:t>
            </a:r>
          </a:p>
        </p:txBody>
      </p:sp>
      <p:pic>
        <p:nvPicPr>
          <p:cNvPr id="3074" name="Picture 2">
            <a:extLst>
              <a:ext uri="{FF2B5EF4-FFF2-40B4-BE49-F238E27FC236}">
                <a16:creationId xmlns:a16="http://schemas.microsoft.com/office/drawing/2014/main" id="{357AC7DF-E2B6-4119-B8E3-59D257159B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26" y="1074087"/>
            <a:ext cx="1762256" cy="23653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drawing&#10;&#10;Description automatically generated">
            <a:extLst>
              <a:ext uri="{FF2B5EF4-FFF2-40B4-BE49-F238E27FC236}">
                <a16:creationId xmlns:a16="http://schemas.microsoft.com/office/drawing/2014/main" id="{EC1FF57A-2E21-4396-BAF1-18143A9AAF4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70526" y="4665080"/>
            <a:ext cx="1826054" cy="1197891"/>
          </a:xfrm>
          <a:prstGeom prst="rect">
            <a:avLst/>
          </a:prstGeom>
        </p:spPr>
      </p:pic>
      <p:sp>
        <p:nvSpPr>
          <p:cNvPr id="8" name="TextBox 7">
            <a:extLst>
              <a:ext uri="{FF2B5EF4-FFF2-40B4-BE49-F238E27FC236}">
                <a16:creationId xmlns:a16="http://schemas.microsoft.com/office/drawing/2014/main" id="{3919391E-649D-4226-951E-BD34B34B2DD7}"/>
              </a:ext>
            </a:extLst>
          </p:cNvPr>
          <p:cNvSpPr txBox="1"/>
          <p:nvPr/>
        </p:nvSpPr>
        <p:spPr>
          <a:xfrm>
            <a:off x="170526" y="5973972"/>
            <a:ext cx="1826054" cy="369332"/>
          </a:xfrm>
          <a:prstGeom prst="rect">
            <a:avLst/>
          </a:prstGeom>
          <a:noFill/>
        </p:spPr>
        <p:txBody>
          <a:bodyPr wrap="square" rtlCol="0">
            <a:spAutoFit/>
          </a:bodyPr>
          <a:lstStyle/>
          <a:p>
            <a:r>
              <a:rPr lang="en-US" sz="900">
                <a:hlinkClick r:id="rId5" tooltip="https://www.dailyclipart.net/clipart/clown-fish-clip-art/"/>
              </a:rPr>
              <a:t>This Photo</a:t>
            </a:r>
            <a:r>
              <a:rPr lang="en-US" sz="900"/>
              <a:t> by Unknown Author is licensed under </a:t>
            </a:r>
            <a:r>
              <a:rPr lang="en-US" sz="900">
                <a:hlinkClick r:id="rId6" tooltip="https://creativecommons.org/licenses/by-nd/3.0/"/>
              </a:rPr>
              <a:t>CC BY-ND</a:t>
            </a:r>
            <a:endParaRPr lang="en-US" sz="900"/>
          </a:p>
        </p:txBody>
      </p:sp>
      <p:cxnSp>
        <p:nvCxnSpPr>
          <p:cNvPr id="10" name="Straight Connector 9">
            <a:extLst>
              <a:ext uri="{FF2B5EF4-FFF2-40B4-BE49-F238E27FC236}">
                <a16:creationId xmlns:a16="http://schemas.microsoft.com/office/drawing/2014/main" id="{6C2E2468-3ECA-4F86-9590-7A7E9B17D8C9}"/>
              </a:ext>
            </a:extLst>
          </p:cNvPr>
          <p:cNvCxnSpPr>
            <a:endCxn id="8" idx="3"/>
          </p:cNvCxnSpPr>
          <p:nvPr/>
        </p:nvCxnSpPr>
        <p:spPr>
          <a:xfrm>
            <a:off x="407324" y="4471332"/>
            <a:ext cx="1589256" cy="1687306"/>
          </a:xfrm>
          <a:prstGeom prst="line">
            <a:avLst/>
          </a:prstGeom>
          <a:ln w="1047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9AEFCD39-CE49-4B8F-A3E6-D294C34A393F}"/>
                  </a:ext>
                </a:extLst>
              </p:cNvPr>
              <p:cNvSpPr txBox="1"/>
              <p:nvPr/>
            </p:nvSpPr>
            <p:spPr>
              <a:xfrm>
                <a:off x="2233378" y="1074087"/>
                <a:ext cx="9331529" cy="5532668"/>
              </a:xfrm>
              <a:prstGeom prst="rect">
                <a:avLst/>
              </a:prstGeom>
              <a:noFill/>
            </p:spPr>
            <p:txBody>
              <a:bodyPr wrap="none" rtlCol="0">
                <a:spAutoFit/>
              </a:bodyPr>
              <a:lstStyle/>
              <a:p>
                <a:r>
                  <a:rPr lang="en-US" i="1" dirty="0"/>
                  <a:t>Poisson Probability </a:t>
                </a:r>
                <a:r>
                  <a:rPr lang="en-US" dirty="0"/>
                  <a:t>can be used to find the probability of k events occurring in some</a:t>
                </a:r>
                <a:br>
                  <a:rPr lang="en-US" dirty="0"/>
                </a:br>
                <a:r>
                  <a:rPr lang="en-US" dirty="0"/>
                  <a:t>unit of time:</a:t>
                </a:r>
              </a:p>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exp</m:t>
                          </m:r>
                        </m:e>
                        <m:sup>
                          <m:r>
                            <a:rPr lang="en-US" b="0" i="1" smtClean="0">
                              <a:latin typeface="Cambria Math" panose="02040503050406030204" pitchFamily="18" charset="0"/>
                            </a:rPr>
                            <m:t>−</m:t>
                          </m:r>
                          <m:r>
                            <a:rPr lang="en-US" b="0" i="1" smtClean="0">
                              <a:latin typeface="Cambria Math" panose="02040503050406030204" pitchFamily="18" charset="0"/>
                            </a:rPr>
                            <m:t>𝑙</m:t>
                          </m:r>
                        </m:sup>
                      </m:sSup>
                      <m:r>
                        <a:rPr lang="en-US" b="0" i="1" smtClean="0">
                          <a:latin typeface="Cambria Math" panose="02040503050406030204" pitchFamily="18" charset="0"/>
                        </a:rPr>
                        <m:t> </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𝑙</m:t>
                              </m:r>
                            </m:e>
                            <m:sup>
                              <m:r>
                                <a:rPr lang="en-US" b="0" i="1" smtClean="0">
                                  <a:latin typeface="Cambria Math" panose="02040503050406030204" pitchFamily="18" charset="0"/>
                                </a:rPr>
                                <m:t>𝑘</m:t>
                              </m:r>
                            </m:sup>
                          </m:sSup>
                        </m:num>
                        <m:den>
                          <m:r>
                            <a:rPr lang="en-US" b="0" i="1" smtClean="0">
                              <a:latin typeface="Cambria Math" panose="02040503050406030204" pitchFamily="18" charset="0"/>
                            </a:rPr>
                            <m:t>𝑘</m:t>
                          </m:r>
                          <m:r>
                            <a:rPr lang="en-US" b="0" i="1" smtClean="0">
                              <a:latin typeface="Cambria Math" panose="02040503050406030204" pitchFamily="18" charset="0"/>
                            </a:rPr>
                            <m:t>!</m:t>
                          </m:r>
                        </m:den>
                      </m:f>
                    </m:oMath>
                  </m:oMathPara>
                </a14:m>
                <a:endParaRPr lang="en-US" dirty="0"/>
              </a:p>
              <a:p>
                <a:br>
                  <a:rPr lang="en-US" dirty="0"/>
                </a:br>
                <a:r>
                  <a:rPr lang="en-US" dirty="0"/>
                  <a:t>This is the </a:t>
                </a:r>
                <a:r>
                  <a:rPr lang="en-US" i="1" dirty="0"/>
                  <a:t>probability of exactly k, what if we wanted to know probability for 0..k events?</a:t>
                </a:r>
              </a:p>
              <a:p>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𝑘</m:t>
                        </m:r>
                      </m:e>
                    </m:d>
                    <m:r>
                      <a:rPr lang="en-US" i="1">
                        <a:latin typeface="Cambria Math" panose="02040503050406030204" pitchFamily="18" charset="0"/>
                      </a:rPr>
                      <m:t>=</m:t>
                    </m:r>
                    <m:sSup>
                      <m:sSupPr>
                        <m:ctrlPr>
                          <a:rPr lang="en-US" i="1">
                            <a:latin typeface="Cambria Math" panose="02040503050406030204" pitchFamily="18" charset="0"/>
                          </a:rPr>
                        </m:ctrlPr>
                      </m:sSupPr>
                      <m:e>
                        <m:r>
                          <m:rPr>
                            <m:sty m:val="p"/>
                          </m:rPr>
                          <a:rPr lang="en-US">
                            <a:latin typeface="Cambria Math" panose="02040503050406030204" pitchFamily="18" charset="0"/>
                          </a:rPr>
                          <m:t>exp</m:t>
                        </m:r>
                      </m:e>
                      <m:sup>
                        <m:r>
                          <a:rPr lang="en-US" i="1">
                            <a:latin typeface="Cambria Math" panose="02040503050406030204" pitchFamily="18" charset="0"/>
                          </a:rPr>
                          <m:t>−</m:t>
                        </m:r>
                        <m:r>
                          <a:rPr lang="en-US" i="1">
                            <a:latin typeface="Cambria Math" panose="02040503050406030204" pitchFamily="18" charset="0"/>
                          </a:rPr>
                          <m:t>𝑙</m:t>
                        </m:r>
                      </m:sup>
                    </m:sSup>
                    <m:r>
                      <a:rPr lang="en-US" i="1">
                        <a:latin typeface="Cambria Math" panose="02040503050406030204" pitchFamily="18" charset="0"/>
                      </a:rPr>
                      <m:t> </m:t>
                    </m:r>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=0</m:t>
                        </m:r>
                      </m:sub>
                      <m:sup>
                        <m:r>
                          <a:rPr lang="en-US" b="0" i="1" smtClean="0">
                            <a:latin typeface="Cambria Math" panose="02040503050406030204" pitchFamily="18" charset="0"/>
                          </a:rPr>
                          <m:t>𝑘</m:t>
                        </m:r>
                      </m:sup>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𝑙</m:t>
                                </m:r>
                              </m:e>
                              <m:sup>
                                <m:r>
                                  <a:rPr lang="en-US" b="0" i="1" smtClean="0">
                                    <a:latin typeface="Cambria Math" panose="02040503050406030204" pitchFamily="18" charset="0"/>
                                  </a:rPr>
                                  <m:t>𝑖</m:t>
                                </m:r>
                              </m:sup>
                            </m:sSup>
                          </m:num>
                          <m:den>
                            <m:r>
                              <a:rPr lang="en-US" b="0" i="1" smtClean="0">
                                <a:latin typeface="Cambria Math" panose="02040503050406030204" pitchFamily="18" charset="0"/>
                              </a:rPr>
                              <m:t>𝑖</m:t>
                            </m:r>
                            <m:r>
                              <a:rPr lang="en-US" i="1">
                                <a:latin typeface="Cambria Math" panose="02040503050406030204" pitchFamily="18" charset="0"/>
                              </a:rPr>
                              <m:t>!</m:t>
                            </m:r>
                          </m:den>
                        </m:f>
                      </m:e>
                    </m:nary>
                  </m:oMath>
                </a14:m>
                <a:r>
                  <a:rPr lang="en-US" dirty="0"/>
                  <a:t>  or </a:t>
                </a:r>
                <a:r>
                  <a:rPr lang="en-US" i="1" dirty="0" err="1"/>
                  <a:t>poisscdf</a:t>
                </a:r>
                <a:r>
                  <a:rPr lang="en-US" i="1" dirty="0"/>
                  <a:t>(</a:t>
                </a:r>
                <a:r>
                  <a:rPr lang="en-US" i="1" dirty="0" err="1"/>
                  <a:t>x,l</a:t>
                </a:r>
                <a:r>
                  <a:rPr lang="en-US" i="1" dirty="0"/>
                  <a:t>)</a:t>
                </a:r>
                <a:endParaRPr lang="en-US" dirty="0"/>
              </a:p>
              <a:p>
                <a:endParaRPr lang="en-US" dirty="0"/>
              </a:p>
              <a:p>
                <a:r>
                  <a:rPr lang="en-US" dirty="0"/>
                  <a:t>Suppose we send an average of 1000 messages per second, and the receiver can handle</a:t>
                </a:r>
                <a:br>
                  <a:rPr lang="en-US" dirty="0"/>
                </a:br>
                <a:r>
                  <a:rPr lang="en-US" dirty="0"/>
                  <a:t>that number, and more needs to be queued.  We can queue up to 10 packets, what is the</a:t>
                </a:r>
                <a:br>
                  <a:rPr lang="en-US" dirty="0"/>
                </a:br>
                <a:r>
                  <a:rPr lang="en-US" dirty="0"/>
                  <a:t>probability that we will observe 1010 messages in a second?  </a:t>
                </a:r>
                <a:r>
                  <a:rPr lang="en-US" i="1" dirty="0" err="1"/>
                  <a:t>Poissoncdf</a:t>
                </a:r>
                <a:r>
                  <a:rPr lang="en-US" i="1" dirty="0"/>
                  <a:t>(1010,1000)=0.6318</a:t>
                </a:r>
              </a:p>
              <a:p>
                <a:endParaRPr lang="en-US" i="1" dirty="0"/>
              </a:p>
              <a:p>
                <a:r>
                  <a:rPr lang="en-US" dirty="0"/>
                  <a:t>36% of the time we send more than that, they’ll be dropped and re-</a:t>
                </a:r>
                <a:r>
                  <a:rPr lang="en-US" dirty="0" err="1"/>
                  <a:t>xmitted</a:t>
                </a:r>
                <a:r>
                  <a:rPr lang="en-US" dirty="0"/>
                  <a:t>!  So, for every</a:t>
                </a:r>
                <a:br>
                  <a:rPr lang="en-US" dirty="0"/>
                </a:br>
                <a:r>
                  <a:rPr lang="en-US" dirty="0"/>
                  <a:t>message we send, we generate 1.36x network traffic!  </a:t>
                </a:r>
              </a:p>
              <a:p>
                <a:endParaRPr lang="en-US" dirty="0"/>
              </a:p>
              <a:p>
                <a:r>
                  <a:rPr lang="en-US" dirty="0"/>
                  <a:t>1.36x = 1/2R,  x= 0.367R messages, and retransmits = .133R!</a:t>
                </a:r>
              </a:p>
              <a:p>
                <a:endParaRPr lang="en-US" dirty="0"/>
              </a:p>
              <a:p>
                <a:endParaRPr lang="en-US" dirty="0"/>
              </a:p>
              <a:p>
                <a:endParaRPr lang="en-US" dirty="0"/>
              </a:p>
            </p:txBody>
          </p:sp>
        </mc:Choice>
        <mc:Fallback>
          <p:sp>
            <p:nvSpPr>
              <p:cNvPr id="14" name="TextBox 13">
                <a:extLst>
                  <a:ext uri="{FF2B5EF4-FFF2-40B4-BE49-F238E27FC236}">
                    <a16:creationId xmlns:a16="http://schemas.microsoft.com/office/drawing/2014/main" id="{9AEFCD39-CE49-4B8F-A3E6-D294C34A393F}"/>
                  </a:ext>
                </a:extLst>
              </p:cNvPr>
              <p:cNvSpPr txBox="1">
                <a:spLocks noRot="1" noChangeAspect="1" noMove="1" noResize="1" noEditPoints="1" noAdjustHandles="1" noChangeArrowheads="1" noChangeShapeType="1" noTextEdit="1"/>
              </p:cNvSpPr>
              <p:nvPr/>
            </p:nvSpPr>
            <p:spPr>
              <a:xfrm>
                <a:off x="2233378" y="1074087"/>
                <a:ext cx="9331529" cy="5532668"/>
              </a:xfrm>
              <a:prstGeom prst="rect">
                <a:avLst/>
              </a:prstGeom>
              <a:blipFill>
                <a:blip r:embed="rId7"/>
                <a:stretch>
                  <a:fillRect l="-523" t="-551"/>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071EA484-D607-4166-944B-388AA656AF84}"/>
              </a:ext>
            </a:extLst>
          </p:cNvPr>
          <p:cNvSpPr txBox="1"/>
          <p:nvPr/>
        </p:nvSpPr>
        <p:spPr>
          <a:xfrm>
            <a:off x="2872154" y="6237423"/>
            <a:ext cx="766689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i="1" dirty="0"/>
              <a:t>The buffer size &amp; message size all have a BIG impact on these results!</a:t>
            </a:r>
          </a:p>
        </p:txBody>
      </p:sp>
    </p:spTree>
    <p:extLst>
      <p:ext uri="{BB962C8B-B14F-4D97-AF65-F5344CB8AC3E}">
        <p14:creationId xmlns:p14="http://schemas.microsoft.com/office/powerpoint/2010/main" val="11871943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716E0-B414-45C4-93F5-7F9F82B0F2F0}"/>
              </a:ext>
            </a:extLst>
          </p:cNvPr>
          <p:cNvSpPr>
            <a:spLocks noGrp="1"/>
          </p:cNvSpPr>
          <p:nvPr>
            <p:ph type="title"/>
          </p:nvPr>
        </p:nvSpPr>
        <p:spPr/>
        <p:txBody>
          <a:bodyPr>
            <a:normAutofit fontScale="90000"/>
          </a:bodyPr>
          <a:lstStyle/>
          <a:p>
            <a:r>
              <a:rPr lang="en-US" dirty="0"/>
              <a:t>Scenario 2, Case 3 – Sender Retransmits Prematurely</a:t>
            </a:r>
          </a:p>
        </p:txBody>
      </p:sp>
      <p:sp>
        <p:nvSpPr>
          <p:cNvPr id="3" name="Content Placeholder 2">
            <a:extLst>
              <a:ext uri="{FF2B5EF4-FFF2-40B4-BE49-F238E27FC236}">
                <a16:creationId xmlns:a16="http://schemas.microsoft.com/office/drawing/2014/main" id="{65132AEC-E9AD-402F-8863-94DFDD2A105D}"/>
              </a:ext>
            </a:extLst>
          </p:cNvPr>
          <p:cNvSpPr>
            <a:spLocks noGrp="1"/>
          </p:cNvSpPr>
          <p:nvPr>
            <p:ph idx="1"/>
          </p:nvPr>
        </p:nvSpPr>
        <p:spPr/>
        <p:txBody>
          <a:bodyPr/>
          <a:lstStyle/>
          <a:p>
            <a:r>
              <a:rPr lang="en-US" dirty="0"/>
              <a:t>Premature retransmits are not detected by routers &amp; switches</a:t>
            </a:r>
          </a:p>
          <a:p>
            <a:pPr lvl="1"/>
            <a:r>
              <a:rPr lang="en-US" dirty="0"/>
              <a:t>Unnecessary data is forwarded to destination link, which will see the packet twice</a:t>
            </a:r>
          </a:p>
          <a:p>
            <a:pPr lvl="1"/>
            <a:endParaRPr lang="en-US" dirty="0"/>
          </a:p>
          <a:p>
            <a:pPr lvl="1"/>
            <a:r>
              <a:rPr lang="en-US" dirty="0"/>
              <a:t>Leads to additional congestion on the receiver’s links</a:t>
            </a:r>
          </a:p>
          <a:p>
            <a:pPr lvl="1"/>
            <a:endParaRPr lang="en-US" dirty="0"/>
          </a:p>
        </p:txBody>
      </p:sp>
      <p:pic>
        <p:nvPicPr>
          <p:cNvPr id="4" name="Picture 3">
            <a:extLst>
              <a:ext uri="{FF2B5EF4-FFF2-40B4-BE49-F238E27FC236}">
                <a16:creationId xmlns:a16="http://schemas.microsoft.com/office/drawing/2014/main" id="{84044B6E-F23D-4D6F-B500-80A9026493DA}"/>
              </a:ext>
            </a:extLst>
          </p:cNvPr>
          <p:cNvPicPr>
            <a:picLocks noChangeAspect="1"/>
          </p:cNvPicPr>
          <p:nvPr/>
        </p:nvPicPr>
        <p:blipFill>
          <a:blip r:embed="rId2"/>
          <a:stretch>
            <a:fillRect/>
          </a:stretch>
        </p:blipFill>
        <p:spPr>
          <a:xfrm>
            <a:off x="8783149" y="3723176"/>
            <a:ext cx="3019425" cy="2905125"/>
          </a:xfrm>
          <a:prstGeom prst="rect">
            <a:avLst/>
          </a:prstGeom>
        </p:spPr>
      </p:pic>
    </p:spTree>
    <p:extLst>
      <p:ext uri="{BB962C8B-B14F-4D97-AF65-F5344CB8AC3E}">
        <p14:creationId xmlns:p14="http://schemas.microsoft.com/office/powerpoint/2010/main" val="28440154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A0372-3E3F-49BE-BD4A-CDC3ED4AD216}"/>
              </a:ext>
            </a:extLst>
          </p:cNvPr>
          <p:cNvSpPr>
            <a:spLocks noGrp="1"/>
          </p:cNvSpPr>
          <p:nvPr>
            <p:ph type="title"/>
          </p:nvPr>
        </p:nvSpPr>
        <p:spPr/>
        <p:txBody>
          <a:bodyPr>
            <a:normAutofit fontScale="90000"/>
          </a:bodyPr>
          <a:lstStyle/>
          <a:p>
            <a:r>
              <a:rPr lang="en-US" dirty="0"/>
              <a:t>Scenario 2 - Summary</a:t>
            </a:r>
          </a:p>
        </p:txBody>
      </p:sp>
      <p:sp>
        <p:nvSpPr>
          <p:cNvPr id="3" name="Content Placeholder 2">
            <a:extLst>
              <a:ext uri="{FF2B5EF4-FFF2-40B4-BE49-F238E27FC236}">
                <a16:creationId xmlns:a16="http://schemas.microsoft.com/office/drawing/2014/main" id="{2A52A5A4-3847-4A3B-A464-A5A83C704EDE}"/>
              </a:ext>
            </a:extLst>
          </p:cNvPr>
          <p:cNvSpPr>
            <a:spLocks noGrp="1"/>
          </p:cNvSpPr>
          <p:nvPr>
            <p:ph idx="1"/>
          </p:nvPr>
        </p:nvSpPr>
        <p:spPr/>
        <p:txBody>
          <a:bodyPr/>
          <a:lstStyle/>
          <a:p>
            <a:r>
              <a:rPr lang="en-US" dirty="0"/>
              <a:t>Several conclusions can be made:</a:t>
            </a:r>
          </a:p>
          <a:p>
            <a:pPr lvl="1"/>
            <a:r>
              <a:rPr lang="en-US" dirty="0"/>
              <a:t>We will never have perfect knowledge of buffer state across multiple links</a:t>
            </a:r>
          </a:p>
          <a:p>
            <a:pPr lvl="1"/>
            <a:r>
              <a:rPr lang="en-US" dirty="0"/>
              <a:t>Average sending rate will be maxed at R/2</a:t>
            </a:r>
          </a:p>
          <a:p>
            <a:pPr lvl="1"/>
            <a:r>
              <a:rPr lang="en-US" dirty="0"/>
              <a:t>Network congestion leads to retransmissions in order to handle dropped packets</a:t>
            </a:r>
          </a:p>
          <a:p>
            <a:pPr lvl="2"/>
            <a:r>
              <a:rPr lang="en-US" dirty="0"/>
              <a:t>Additional </a:t>
            </a:r>
            <a:r>
              <a:rPr lang="en-US" i="1" dirty="0"/>
              <a:t>time</a:t>
            </a:r>
            <a:r>
              <a:rPr lang="en-US" dirty="0"/>
              <a:t> is needed for timeouts and </a:t>
            </a:r>
            <a:r>
              <a:rPr lang="en-US" dirty="0" err="1"/>
              <a:t>rexmits</a:t>
            </a:r>
            <a:endParaRPr lang="en-US" dirty="0"/>
          </a:p>
          <a:p>
            <a:pPr lvl="2"/>
            <a:r>
              <a:rPr lang="en-US" dirty="0" err="1"/>
              <a:t>Rexmits</a:t>
            </a:r>
            <a:r>
              <a:rPr lang="en-US" dirty="0"/>
              <a:t> add to the congestion workload</a:t>
            </a:r>
          </a:p>
          <a:p>
            <a:pPr lvl="1"/>
            <a:r>
              <a:rPr lang="en-US" dirty="0"/>
              <a:t>Unneeded transmissions by sender in face of large &amp; unpredictable delays may cause a router to use its link bandwidth to forward unnecessary copies of a packet – adding to additional congestion!</a:t>
            </a:r>
          </a:p>
        </p:txBody>
      </p:sp>
    </p:spTree>
    <p:extLst>
      <p:ext uri="{BB962C8B-B14F-4D97-AF65-F5344CB8AC3E}">
        <p14:creationId xmlns:p14="http://schemas.microsoft.com/office/powerpoint/2010/main" val="1388091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8969-9BF8-4658-942C-FD20CAF750DD}"/>
              </a:ext>
            </a:extLst>
          </p:cNvPr>
          <p:cNvSpPr>
            <a:spLocks noGrp="1"/>
          </p:cNvSpPr>
          <p:nvPr>
            <p:ph type="title"/>
          </p:nvPr>
        </p:nvSpPr>
        <p:spPr/>
        <p:txBody>
          <a:bodyPr>
            <a:normAutofit fontScale="90000"/>
          </a:bodyPr>
          <a:lstStyle/>
          <a:p>
            <a:r>
              <a:rPr lang="en-US"/>
              <a:t>Multiplexing / Demultiplexing</a:t>
            </a:r>
          </a:p>
        </p:txBody>
      </p:sp>
      <p:sp>
        <p:nvSpPr>
          <p:cNvPr id="3" name="Content Placeholder 2">
            <a:extLst>
              <a:ext uri="{FF2B5EF4-FFF2-40B4-BE49-F238E27FC236}">
                <a16:creationId xmlns:a16="http://schemas.microsoft.com/office/drawing/2014/main" id="{76C33495-5C0B-4A2B-8819-B69C422D9F84}"/>
              </a:ext>
            </a:extLst>
          </p:cNvPr>
          <p:cNvSpPr>
            <a:spLocks noGrp="1"/>
          </p:cNvSpPr>
          <p:nvPr>
            <p:ph idx="1"/>
          </p:nvPr>
        </p:nvSpPr>
        <p:spPr/>
        <p:txBody>
          <a:bodyPr>
            <a:normAutofit/>
          </a:bodyPr>
          <a:lstStyle/>
          <a:p>
            <a:r>
              <a:rPr lang="en-US"/>
              <a:t>TCP &amp; UDP allow sharing a single IP address with multiple services</a:t>
            </a:r>
          </a:p>
          <a:p>
            <a:pPr lvl="1"/>
            <a:r>
              <a:rPr lang="en-US"/>
              <a:t>Add a “service id” (port number) to the IP address </a:t>
            </a:r>
          </a:p>
          <a:p>
            <a:pPr marL="457200" lvl="1" indent="0">
              <a:buNone/>
            </a:pPr>
            <a:endParaRPr lang="en-US"/>
          </a:p>
          <a:p>
            <a:pPr lvl="1"/>
            <a:r>
              <a:rPr lang="en-US"/>
              <a:t>Each socket is uniquely identified by five-tuple:</a:t>
            </a:r>
            <a:br>
              <a:rPr lang="en-US"/>
            </a:br>
            <a:r>
              <a:rPr lang="en-US"/>
              <a:t>(protocol, local </a:t>
            </a:r>
            <a:r>
              <a:rPr lang="en-US" err="1"/>
              <a:t>addr</a:t>
            </a:r>
            <a:r>
              <a:rPr lang="en-US"/>
              <a:t>, local port, remote </a:t>
            </a:r>
            <a:r>
              <a:rPr lang="en-US" err="1"/>
              <a:t>addr</a:t>
            </a:r>
            <a:r>
              <a:rPr lang="en-US"/>
              <a:t>, remote port)</a:t>
            </a:r>
          </a:p>
          <a:p>
            <a:pPr lvl="1"/>
            <a:endParaRPr lang="en-US"/>
          </a:p>
          <a:p>
            <a:pPr lvl="1"/>
            <a:r>
              <a:rPr lang="en-US"/>
              <a:t>Port numbers</a:t>
            </a:r>
          </a:p>
          <a:p>
            <a:pPr lvl="2"/>
            <a:r>
              <a:rPr lang="en-US"/>
              <a:t>Limited to 16-bit values (0 – 65535)</a:t>
            </a:r>
          </a:p>
          <a:p>
            <a:pPr lvl="2"/>
            <a:r>
              <a:rPr lang="en-US"/>
              <a:t>Restricted use (0-1023) for “well known ports”</a:t>
            </a:r>
          </a:p>
          <a:p>
            <a:pPr lvl="2"/>
            <a:r>
              <a:rPr lang="en-US"/>
              <a:t>RFC1700 documents well-known ports, we can pick our own</a:t>
            </a:r>
          </a:p>
          <a:p>
            <a:pPr marL="914400" lvl="2" indent="0">
              <a:buNone/>
            </a:pPr>
            <a:endParaRPr lang="en-US"/>
          </a:p>
          <a:p>
            <a:pPr lvl="2"/>
            <a:r>
              <a:rPr lang="en-US"/>
              <a:t>Local port # is assigned from available ports when socket is created</a:t>
            </a:r>
          </a:p>
          <a:p>
            <a:pPr lvl="2"/>
            <a:r>
              <a:rPr lang="en-US"/>
              <a:t>Remote port # is given by the application establishing the connection</a:t>
            </a:r>
          </a:p>
          <a:p>
            <a:pPr lvl="2"/>
            <a:endParaRPr lang="en-US"/>
          </a:p>
          <a:p>
            <a:pPr lvl="2"/>
            <a:endParaRPr lang="en-US"/>
          </a:p>
          <a:p>
            <a:pPr lvl="1"/>
            <a:endParaRPr lang="en-US"/>
          </a:p>
          <a:p>
            <a:pPr lvl="1"/>
            <a:endParaRPr lang="en-US"/>
          </a:p>
          <a:p>
            <a:pPr marL="457200" lvl="1" indent="0">
              <a:buNone/>
            </a:pPr>
            <a:endParaRPr lang="en-US"/>
          </a:p>
          <a:p>
            <a:endParaRPr lang="en-US"/>
          </a:p>
          <a:p>
            <a:pPr lvl="1"/>
            <a:endParaRPr lang="en-US"/>
          </a:p>
        </p:txBody>
      </p:sp>
      <p:pic>
        <p:nvPicPr>
          <p:cNvPr id="5" name="Picture 4" descr="A picture containing person, photo, person, person&#10;&#10;Description automatically generated">
            <a:extLst>
              <a:ext uri="{FF2B5EF4-FFF2-40B4-BE49-F238E27FC236}">
                <a16:creationId xmlns:a16="http://schemas.microsoft.com/office/drawing/2014/main" id="{8CB03034-5820-483C-8CD3-B753824284F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144000" y="1619184"/>
            <a:ext cx="2796988" cy="3619631"/>
          </a:xfrm>
          <a:prstGeom prst="rect">
            <a:avLst/>
          </a:prstGeom>
        </p:spPr>
      </p:pic>
    </p:spTree>
    <p:extLst>
      <p:ext uri="{BB962C8B-B14F-4D97-AF65-F5344CB8AC3E}">
        <p14:creationId xmlns:p14="http://schemas.microsoft.com/office/powerpoint/2010/main" val="4277125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588AF-003D-43B8-BD07-9E9EC1760AA3}"/>
              </a:ext>
            </a:extLst>
          </p:cNvPr>
          <p:cNvSpPr>
            <a:spLocks noGrp="1"/>
          </p:cNvSpPr>
          <p:nvPr>
            <p:ph type="title"/>
          </p:nvPr>
        </p:nvSpPr>
        <p:spPr/>
        <p:txBody>
          <a:bodyPr>
            <a:normAutofit fontScale="90000"/>
          </a:bodyPr>
          <a:lstStyle/>
          <a:p>
            <a:r>
              <a:rPr lang="en-US" dirty="0"/>
              <a:t>Scenario 3 – 4 Senders, Finite Buffers, </a:t>
            </a:r>
            <a:r>
              <a:rPr lang="en-US" dirty="0" err="1"/>
              <a:t>Multihop</a:t>
            </a:r>
            <a:r>
              <a:rPr lang="en-US" dirty="0"/>
              <a:t> Paths</a:t>
            </a:r>
          </a:p>
        </p:txBody>
      </p:sp>
      <p:sp>
        <p:nvSpPr>
          <p:cNvPr id="3" name="Content Placeholder 2">
            <a:extLst>
              <a:ext uri="{FF2B5EF4-FFF2-40B4-BE49-F238E27FC236}">
                <a16:creationId xmlns:a16="http://schemas.microsoft.com/office/drawing/2014/main" id="{64532F69-9F6E-4ABB-853F-AD9DB1AA65BC}"/>
              </a:ext>
            </a:extLst>
          </p:cNvPr>
          <p:cNvSpPr>
            <a:spLocks noGrp="1"/>
          </p:cNvSpPr>
          <p:nvPr>
            <p:ph idx="1"/>
          </p:nvPr>
        </p:nvSpPr>
        <p:spPr>
          <a:xfrm>
            <a:off x="1105592" y="1080656"/>
            <a:ext cx="10828500" cy="5096308"/>
          </a:xfrm>
        </p:spPr>
        <p:txBody>
          <a:bodyPr/>
          <a:lstStyle/>
          <a:p>
            <a:r>
              <a:rPr lang="en-US" dirty="0"/>
              <a:t>Adding additional routers / paths with different hop properties</a:t>
            </a:r>
          </a:p>
          <a:p>
            <a:endParaRPr lang="en-US" dirty="0"/>
          </a:p>
        </p:txBody>
      </p:sp>
      <p:pic>
        <p:nvPicPr>
          <p:cNvPr id="4" name="Picture 3">
            <a:extLst>
              <a:ext uri="{FF2B5EF4-FFF2-40B4-BE49-F238E27FC236}">
                <a16:creationId xmlns:a16="http://schemas.microsoft.com/office/drawing/2014/main" id="{8639C134-C6E1-4129-B50D-DD0C93D39AFA}"/>
              </a:ext>
            </a:extLst>
          </p:cNvPr>
          <p:cNvPicPr>
            <a:picLocks noChangeAspect="1"/>
          </p:cNvPicPr>
          <p:nvPr/>
        </p:nvPicPr>
        <p:blipFill>
          <a:blip r:embed="rId2"/>
          <a:stretch>
            <a:fillRect/>
          </a:stretch>
        </p:blipFill>
        <p:spPr>
          <a:xfrm>
            <a:off x="967361" y="1729974"/>
            <a:ext cx="5714792" cy="4909438"/>
          </a:xfrm>
          <a:prstGeom prst="rect">
            <a:avLst/>
          </a:prstGeom>
        </p:spPr>
      </p:pic>
      <p:pic>
        <p:nvPicPr>
          <p:cNvPr id="5" name="Picture 4">
            <a:extLst>
              <a:ext uri="{FF2B5EF4-FFF2-40B4-BE49-F238E27FC236}">
                <a16:creationId xmlns:a16="http://schemas.microsoft.com/office/drawing/2014/main" id="{046776B9-F32D-43EC-8DFD-1858FD8E6938}"/>
              </a:ext>
            </a:extLst>
          </p:cNvPr>
          <p:cNvPicPr>
            <a:picLocks noChangeAspect="1"/>
          </p:cNvPicPr>
          <p:nvPr/>
        </p:nvPicPr>
        <p:blipFill>
          <a:blip r:embed="rId3"/>
          <a:stretch>
            <a:fillRect/>
          </a:stretch>
        </p:blipFill>
        <p:spPr>
          <a:xfrm>
            <a:off x="6519842" y="1862139"/>
            <a:ext cx="4979861" cy="2576267"/>
          </a:xfrm>
          <a:prstGeom prst="rect">
            <a:avLst/>
          </a:prstGeom>
        </p:spPr>
      </p:pic>
      <p:sp>
        <p:nvSpPr>
          <p:cNvPr id="6" name="TextBox 5">
            <a:extLst>
              <a:ext uri="{FF2B5EF4-FFF2-40B4-BE49-F238E27FC236}">
                <a16:creationId xmlns:a16="http://schemas.microsoft.com/office/drawing/2014/main" id="{2F32BFE5-C768-4916-8D5C-C0D99CD47228}"/>
              </a:ext>
            </a:extLst>
          </p:cNvPr>
          <p:cNvSpPr txBox="1"/>
          <p:nvPr/>
        </p:nvSpPr>
        <p:spPr>
          <a:xfrm>
            <a:off x="7432865" y="4639439"/>
            <a:ext cx="4311886" cy="1477328"/>
          </a:xfrm>
          <a:prstGeom prst="rect">
            <a:avLst/>
          </a:prstGeom>
          <a:noFill/>
        </p:spPr>
        <p:txBody>
          <a:bodyPr wrap="none" rtlCol="0">
            <a:spAutoFit/>
          </a:bodyPr>
          <a:lstStyle/>
          <a:p>
            <a:r>
              <a:rPr lang="en-US" i="1" dirty="0"/>
              <a:t>Offered load vs. throughput trade-off</a:t>
            </a:r>
          </a:p>
          <a:p>
            <a:endParaRPr lang="en-US" i="1" dirty="0"/>
          </a:p>
          <a:p>
            <a:r>
              <a:rPr lang="en-US" i="1" dirty="0"/>
              <a:t>As traffic B-D goes to infinity, C-A becomes</a:t>
            </a:r>
            <a:br>
              <a:rPr lang="en-US" i="1" dirty="0"/>
            </a:br>
            <a:r>
              <a:rPr lang="en-US" i="1" dirty="0"/>
              <a:t>saturated and approaches 0 due to </a:t>
            </a:r>
            <a:br>
              <a:rPr lang="en-US" i="1" dirty="0"/>
            </a:br>
            <a:r>
              <a:rPr lang="en-US" i="1" dirty="0"/>
              <a:t>timeouts and retransmits.</a:t>
            </a:r>
          </a:p>
        </p:txBody>
      </p:sp>
    </p:spTree>
    <p:extLst>
      <p:ext uri="{BB962C8B-B14F-4D97-AF65-F5344CB8AC3E}">
        <p14:creationId xmlns:p14="http://schemas.microsoft.com/office/powerpoint/2010/main" val="15974113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1AA81-1311-4032-90CA-AF52431849B6}"/>
              </a:ext>
            </a:extLst>
          </p:cNvPr>
          <p:cNvSpPr>
            <a:spLocks noGrp="1"/>
          </p:cNvSpPr>
          <p:nvPr>
            <p:ph type="title"/>
          </p:nvPr>
        </p:nvSpPr>
        <p:spPr/>
        <p:txBody>
          <a:bodyPr>
            <a:normAutofit fontScale="90000"/>
          </a:bodyPr>
          <a:lstStyle/>
          <a:p>
            <a:r>
              <a:rPr lang="en-US" dirty="0"/>
              <a:t>Approaches to Congestion Control</a:t>
            </a:r>
          </a:p>
        </p:txBody>
      </p:sp>
      <p:sp>
        <p:nvSpPr>
          <p:cNvPr id="3" name="Content Placeholder 2">
            <a:extLst>
              <a:ext uri="{FF2B5EF4-FFF2-40B4-BE49-F238E27FC236}">
                <a16:creationId xmlns:a16="http://schemas.microsoft.com/office/drawing/2014/main" id="{BA9A21DA-A8DB-4803-8130-242590DBF97B}"/>
              </a:ext>
            </a:extLst>
          </p:cNvPr>
          <p:cNvSpPr>
            <a:spLocks noGrp="1"/>
          </p:cNvSpPr>
          <p:nvPr>
            <p:ph idx="1"/>
          </p:nvPr>
        </p:nvSpPr>
        <p:spPr/>
        <p:txBody>
          <a:bodyPr/>
          <a:lstStyle/>
          <a:p>
            <a:r>
              <a:rPr lang="en-US" dirty="0"/>
              <a:t>Two approaches:</a:t>
            </a:r>
          </a:p>
          <a:p>
            <a:pPr lvl="1"/>
            <a:r>
              <a:rPr lang="en-US" dirty="0"/>
              <a:t>End-to-End: Network layer provides no explicit support to transport layer.  Presence of congestion must be inferred by observed behavior (e.g. packet loss / timeouts).    </a:t>
            </a:r>
          </a:p>
          <a:p>
            <a:pPr lvl="1"/>
            <a:r>
              <a:rPr lang="en-US" dirty="0"/>
              <a:t>Network Assisted Congestion Control: Routers provide explicit feedback to the sender / receiver regarding congestion state, e.g. setting a bit in the network layer to indicate link is approaching saturation, or in the case of ATM networks, routers stamp the sender of the maximum host bit rate the router can support on its outgoing link.  </a:t>
            </a:r>
          </a:p>
          <a:p>
            <a:pPr lvl="1"/>
            <a:endParaRPr lang="en-US" dirty="0"/>
          </a:p>
          <a:p>
            <a:r>
              <a:rPr lang="en-US" dirty="0"/>
              <a:t>TCP uses the End-2-End approach </a:t>
            </a:r>
          </a:p>
          <a:p>
            <a:pPr lvl="1"/>
            <a:r>
              <a:rPr lang="en-US" dirty="0"/>
              <a:t>makes no assumption on the network layer</a:t>
            </a:r>
          </a:p>
          <a:p>
            <a:pPr lvl="1"/>
            <a:endParaRPr lang="en-US" dirty="0"/>
          </a:p>
        </p:txBody>
      </p:sp>
    </p:spTree>
    <p:extLst>
      <p:ext uri="{BB962C8B-B14F-4D97-AF65-F5344CB8AC3E}">
        <p14:creationId xmlns:p14="http://schemas.microsoft.com/office/powerpoint/2010/main" val="32232689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721E8-84D8-4167-B01D-B8FF95E9F9E7}"/>
              </a:ext>
            </a:extLst>
          </p:cNvPr>
          <p:cNvSpPr>
            <a:spLocks noGrp="1"/>
          </p:cNvSpPr>
          <p:nvPr>
            <p:ph type="title"/>
          </p:nvPr>
        </p:nvSpPr>
        <p:spPr/>
        <p:txBody>
          <a:bodyPr>
            <a:normAutofit fontScale="90000"/>
          </a:bodyPr>
          <a:lstStyle/>
          <a:p>
            <a:r>
              <a:rPr lang="en-US" dirty="0"/>
              <a:t>TCP Congestion Control</a:t>
            </a:r>
          </a:p>
        </p:txBody>
      </p:sp>
      <p:sp>
        <p:nvSpPr>
          <p:cNvPr id="3" name="Content Placeholder 2">
            <a:extLst>
              <a:ext uri="{FF2B5EF4-FFF2-40B4-BE49-F238E27FC236}">
                <a16:creationId xmlns:a16="http://schemas.microsoft.com/office/drawing/2014/main" id="{BF7456AC-B6AD-4A73-8B5B-92B9D1BB8921}"/>
              </a:ext>
            </a:extLst>
          </p:cNvPr>
          <p:cNvSpPr>
            <a:spLocks noGrp="1"/>
          </p:cNvSpPr>
          <p:nvPr>
            <p:ph idx="1"/>
          </p:nvPr>
        </p:nvSpPr>
        <p:spPr/>
        <p:txBody>
          <a:bodyPr/>
          <a:lstStyle/>
          <a:p>
            <a:r>
              <a:rPr lang="en-US" dirty="0"/>
              <a:t>Three rules:</a:t>
            </a:r>
          </a:p>
          <a:p>
            <a:pPr lvl="1"/>
            <a:r>
              <a:rPr lang="en-US" dirty="0"/>
              <a:t>Sender limits rate at which it sends traffic as a function of perceived congestion</a:t>
            </a:r>
          </a:p>
          <a:p>
            <a:pPr lvl="1"/>
            <a:r>
              <a:rPr lang="en-US" dirty="0"/>
              <a:t>Sender increases rate if it determines little congestion</a:t>
            </a:r>
          </a:p>
          <a:p>
            <a:pPr lvl="1"/>
            <a:r>
              <a:rPr lang="en-US" dirty="0"/>
              <a:t>Sender decreases rate if it determines there is congestion</a:t>
            </a:r>
          </a:p>
          <a:p>
            <a:pPr lvl="1"/>
            <a:endParaRPr lang="en-US" dirty="0"/>
          </a:p>
          <a:p>
            <a:r>
              <a:rPr lang="en-US" dirty="0"/>
              <a:t>Four issues:</a:t>
            </a:r>
          </a:p>
          <a:p>
            <a:pPr lvl="1"/>
            <a:r>
              <a:rPr lang="en-US" dirty="0"/>
              <a:t>How does sender limit the rate?</a:t>
            </a:r>
          </a:p>
          <a:p>
            <a:pPr lvl="1"/>
            <a:r>
              <a:rPr lang="en-US" dirty="0"/>
              <a:t>How does sender determine congestion?</a:t>
            </a:r>
          </a:p>
          <a:p>
            <a:pPr lvl="1"/>
            <a:r>
              <a:rPr lang="en-US" dirty="0"/>
              <a:t>What algorithm should the sender use to update its send rate?</a:t>
            </a:r>
          </a:p>
          <a:p>
            <a:pPr lvl="1"/>
            <a:endParaRPr lang="en-US" dirty="0"/>
          </a:p>
          <a:p>
            <a:pPr lvl="1"/>
            <a:r>
              <a:rPr lang="en-US" dirty="0"/>
              <a:t>What happens if the sender gets it wrong (accidentally or intentionally?)</a:t>
            </a:r>
          </a:p>
        </p:txBody>
      </p:sp>
    </p:spTree>
    <p:extLst>
      <p:ext uri="{BB962C8B-B14F-4D97-AF65-F5344CB8AC3E}">
        <p14:creationId xmlns:p14="http://schemas.microsoft.com/office/powerpoint/2010/main" val="23311461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DA962-BA2F-4485-AC27-714A7AC947A5}"/>
              </a:ext>
            </a:extLst>
          </p:cNvPr>
          <p:cNvSpPr>
            <a:spLocks noGrp="1"/>
          </p:cNvSpPr>
          <p:nvPr>
            <p:ph type="title"/>
          </p:nvPr>
        </p:nvSpPr>
        <p:spPr/>
        <p:txBody>
          <a:bodyPr>
            <a:normAutofit fontScale="90000"/>
          </a:bodyPr>
          <a:lstStyle/>
          <a:p>
            <a:r>
              <a:rPr lang="en-US" dirty="0"/>
              <a:t>TCP Congestion Window</a:t>
            </a:r>
          </a:p>
        </p:txBody>
      </p:sp>
      <p:sp>
        <p:nvSpPr>
          <p:cNvPr id="3" name="Content Placeholder 2">
            <a:extLst>
              <a:ext uri="{FF2B5EF4-FFF2-40B4-BE49-F238E27FC236}">
                <a16:creationId xmlns:a16="http://schemas.microsoft.com/office/drawing/2014/main" id="{0D787C90-6739-42FC-80FC-6B2843038BD7}"/>
              </a:ext>
            </a:extLst>
          </p:cNvPr>
          <p:cNvSpPr>
            <a:spLocks noGrp="1"/>
          </p:cNvSpPr>
          <p:nvPr>
            <p:ph idx="1"/>
          </p:nvPr>
        </p:nvSpPr>
        <p:spPr/>
        <p:txBody>
          <a:bodyPr/>
          <a:lstStyle/>
          <a:p>
            <a:r>
              <a:rPr lang="en-US" dirty="0"/>
              <a:t>TCP kernel maintains a </a:t>
            </a:r>
            <a:r>
              <a:rPr lang="en-US" i="1" dirty="0"/>
              <a:t>congestion window</a:t>
            </a:r>
            <a:endParaRPr lang="en-US" dirty="0"/>
          </a:p>
          <a:p>
            <a:pPr lvl="1"/>
            <a:r>
              <a:rPr lang="en-US" dirty="0"/>
              <a:t>Imposes a constraint on the rate which TCP can send data into the network</a:t>
            </a:r>
          </a:p>
          <a:p>
            <a:pPr lvl="1"/>
            <a:r>
              <a:rPr lang="en-US" dirty="0"/>
              <a:t>Amount of unacknowledged data at a sender may not exceed the minimum of:</a:t>
            </a:r>
          </a:p>
          <a:p>
            <a:pPr lvl="2"/>
            <a:r>
              <a:rPr lang="en-US" i="1" dirty="0"/>
              <a:t>Constraint window (</a:t>
            </a:r>
            <a:r>
              <a:rPr lang="en-US" i="1" dirty="0" err="1"/>
              <a:t>cwnd</a:t>
            </a:r>
            <a:r>
              <a:rPr lang="en-US" i="1" dirty="0"/>
              <a:t>) and</a:t>
            </a:r>
          </a:p>
          <a:p>
            <a:pPr lvl="2"/>
            <a:r>
              <a:rPr lang="en-US" i="1" dirty="0"/>
              <a:t>Receive window (</a:t>
            </a:r>
            <a:r>
              <a:rPr lang="en-US" i="1" dirty="0" err="1"/>
              <a:t>rwnd</a:t>
            </a:r>
            <a:r>
              <a:rPr lang="en-US" i="1" dirty="0"/>
              <a:t>)</a:t>
            </a:r>
          </a:p>
          <a:p>
            <a:pPr lvl="1"/>
            <a:r>
              <a:rPr lang="en-US" dirty="0"/>
              <a:t>Note, this can be mixed with flow-control, for now , we assume </a:t>
            </a:r>
            <a:r>
              <a:rPr lang="en-US" i="1" dirty="0" err="1"/>
              <a:t>rwnd</a:t>
            </a:r>
            <a:r>
              <a:rPr lang="en-US" dirty="0"/>
              <a:t> &gt; </a:t>
            </a:r>
            <a:r>
              <a:rPr lang="en-US" i="1" dirty="0" err="1"/>
              <a:t>cwnd</a:t>
            </a:r>
            <a:endParaRPr lang="en-US" i="1" dirty="0"/>
          </a:p>
          <a:p>
            <a:pPr lvl="1"/>
            <a:endParaRPr lang="en-US" i="1" dirty="0"/>
          </a:p>
          <a:p>
            <a:pPr lvl="1"/>
            <a:endParaRPr lang="en-US" i="1" dirty="0"/>
          </a:p>
          <a:p>
            <a:pPr lvl="1"/>
            <a:r>
              <a:rPr lang="en-US" dirty="0"/>
              <a:t>So, this takes care of issue #1 – before initiating a send event, we ensure that the amount of unacknowledged data is less than </a:t>
            </a:r>
            <a:r>
              <a:rPr lang="en-US" i="1" dirty="0" err="1"/>
              <a:t>cwnd</a:t>
            </a:r>
            <a:r>
              <a:rPr lang="en-US" dirty="0"/>
              <a:t>.</a:t>
            </a:r>
          </a:p>
          <a:p>
            <a:pPr lvl="1"/>
            <a:endParaRPr lang="en-US" dirty="0"/>
          </a:p>
          <a:p>
            <a:pPr lvl="1"/>
            <a:endParaRPr lang="en-US" dirty="0"/>
          </a:p>
          <a:p>
            <a:pPr marL="457200"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13676063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1FA3B-651E-4BFA-8463-65D4026A5042}"/>
              </a:ext>
            </a:extLst>
          </p:cNvPr>
          <p:cNvSpPr>
            <a:spLocks noGrp="1"/>
          </p:cNvSpPr>
          <p:nvPr>
            <p:ph type="title"/>
          </p:nvPr>
        </p:nvSpPr>
        <p:spPr/>
        <p:txBody>
          <a:bodyPr>
            <a:normAutofit fontScale="90000"/>
          </a:bodyPr>
          <a:lstStyle/>
          <a:p>
            <a:r>
              <a:rPr lang="en-US" dirty="0"/>
              <a:t>Mechanism to Adjust Congestion Window</a:t>
            </a:r>
          </a:p>
        </p:txBody>
      </p:sp>
      <p:sp>
        <p:nvSpPr>
          <p:cNvPr id="3" name="Content Placeholder 2">
            <a:extLst>
              <a:ext uri="{FF2B5EF4-FFF2-40B4-BE49-F238E27FC236}">
                <a16:creationId xmlns:a16="http://schemas.microsoft.com/office/drawing/2014/main" id="{290BFD48-0F6D-4C21-8FF3-D6B3CF38B68D}"/>
              </a:ext>
            </a:extLst>
          </p:cNvPr>
          <p:cNvSpPr>
            <a:spLocks noGrp="1"/>
          </p:cNvSpPr>
          <p:nvPr>
            <p:ph idx="1"/>
          </p:nvPr>
        </p:nvSpPr>
        <p:spPr/>
        <p:txBody>
          <a:bodyPr/>
          <a:lstStyle/>
          <a:p>
            <a:r>
              <a:rPr lang="en-US" dirty="0"/>
              <a:t>TCP is “self-clocking” – </a:t>
            </a:r>
          </a:p>
          <a:p>
            <a:pPr lvl="1"/>
            <a:r>
              <a:rPr lang="en-US" dirty="0"/>
              <a:t>The time delta from sending a segment to receiving its ACK are used to update the congestion window</a:t>
            </a:r>
          </a:p>
          <a:p>
            <a:pPr lvl="1"/>
            <a:endParaRPr lang="en-US" dirty="0"/>
          </a:p>
          <a:p>
            <a:r>
              <a:rPr lang="en-US" dirty="0"/>
              <a:t>Rules:</a:t>
            </a:r>
          </a:p>
          <a:p>
            <a:pPr lvl="1"/>
            <a:r>
              <a:rPr lang="en-US" dirty="0"/>
              <a:t>A lost segment indicates congestion, send rate should be decreased (</a:t>
            </a:r>
            <a:r>
              <a:rPr lang="en-US" dirty="0" err="1"/>
              <a:t>cwnd</a:t>
            </a:r>
            <a:r>
              <a:rPr lang="en-US" dirty="0"/>
              <a:t> decrease)</a:t>
            </a:r>
          </a:p>
          <a:p>
            <a:pPr lvl="1"/>
            <a:r>
              <a:rPr lang="en-US" dirty="0"/>
              <a:t>An acknowledge segment indicates network is working, send rate can be increased</a:t>
            </a:r>
          </a:p>
          <a:p>
            <a:pPr lvl="1"/>
            <a:r>
              <a:rPr lang="en-US" dirty="0"/>
              <a:t>Bandwidth can be probed by increasing transmission rate to probe for the rate at which congestion begins.  </a:t>
            </a:r>
          </a:p>
          <a:p>
            <a:pPr lvl="1"/>
            <a:endParaRPr lang="en-US" dirty="0"/>
          </a:p>
          <a:p>
            <a:pPr lvl="1"/>
            <a:endParaRPr lang="en-US" dirty="0"/>
          </a:p>
          <a:p>
            <a:r>
              <a:rPr lang="en-US" dirty="0"/>
              <a:t>Takes care of issue #2</a:t>
            </a:r>
          </a:p>
        </p:txBody>
      </p:sp>
    </p:spTree>
    <p:extLst>
      <p:ext uri="{BB962C8B-B14F-4D97-AF65-F5344CB8AC3E}">
        <p14:creationId xmlns:p14="http://schemas.microsoft.com/office/powerpoint/2010/main" val="6896678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79EAA-00C5-444E-BA4A-E4041620F395}"/>
              </a:ext>
            </a:extLst>
          </p:cNvPr>
          <p:cNvSpPr>
            <a:spLocks noGrp="1"/>
          </p:cNvSpPr>
          <p:nvPr>
            <p:ph type="title"/>
          </p:nvPr>
        </p:nvSpPr>
        <p:spPr/>
        <p:txBody>
          <a:bodyPr>
            <a:normAutofit fontScale="90000"/>
          </a:bodyPr>
          <a:lstStyle/>
          <a:p>
            <a:r>
              <a:rPr lang="en-US" dirty="0"/>
              <a:t>Jacobson’s Algorithm for Congestion Control</a:t>
            </a:r>
          </a:p>
        </p:txBody>
      </p:sp>
      <p:sp>
        <p:nvSpPr>
          <p:cNvPr id="3" name="Content Placeholder 2">
            <a:extLst>
              <a:ext uri="{FF2B5EF4-FFF2-40B4-BE49-F238E27FC236}">
                <a16:creationId xmlns:a16="http://schemas.microsoft.com/office/drawing/2014/main" id="{C45D8825-1BBA-4860-A0A2-D4D61550AA87}"/>
              </a:ext>
            </a:extLst>
          </p:cNvPr>
          <p:cNvSpPr>
            <a:spLocks noGrp="1"/>
          </p:cNvSpPr>
          <p:nvPr>
            <p:ph idx="1"/>
          </p:nvPr>
        </p:nvSpPr>
        <p:spPr/>
        <p:txBody>
          <a:bodyPr/>
          <a:lstStyle/>
          <a:p>
            <a:r>
              <a:rPr lang="en-US" dirty="0"/>
              <a:t>Three parts:</a:t>
            </a:r>
          </a:p>
          <a:p>
            <a:pPr lvl="1"/>
            <a:r>
              <a:rPr lang="en-US" dirty="0"/>
              <a:t>Slow Start</a:t>
            </a:r>
          </a:p>
          <a:p>
            <a:pPr lvl="1"/>
            <a:r>
              <a:rPr lang="en-US" dirty="0"/>
              <a:t>Congestion Avoidance</a:t>
            </a:r>
          </a:p>
          <a:p>
            <a:pPr lvl="1"/>
            <a:r>
              <a:rPr lang="en-US" dirty="0"/>
              <a:t>Fast Recovery</a:t>
            </a:r>
          </a:p>
          <a:p>
            <a:pPr lvl="1"/>
            <a:endParaRPr lang="en-US" dirty="0"/>
          </a:p>
          <a:p>
            <a:r>
              <a:rPr lang="en-US" dirty="0"/>
              <a:t>Slow Start –</a:t>
            </a:r>
          </a:p>
          <a:p>
            <a:pPr lvl="1"/>
            <a:r>
              <a:rPr lang="en-US" dirty="0"/>
              <a:t>At start, </a:t>
            </a:r>
            <a:r>
              <a:rPr lang="en-US" dirty="0" err="1"/>
              <a:t>cwnd</a:t>
            </a:r>
            <a:r>
              <a:rPr lang="en-US" dirty="0"/>
              <a:t> starts at 1MSS (maximum segment size), resulting in a sending rate of roughly MSS/RTT.   If MSS=500 and RTT = 200ms, then resulting rate is 20kbps</a:t>
            </a:r>
          </a:p>
          <a:p>
            <a:pPr lvl="1"/>
            <a:endParaRPr lang="en-US" dirty="0"/>
          </a:p>
          <a:p>
            <a:pPr lvl="1"/>
            <a:r>
              <a:rPr lang="en-US" dirty="0"/>
              <a:t>Increase </a:t>
            </a:r>
            <a:r>
              <a:rPr lang="en-US" dirty="0" err="1"/>
              <a:t>cwnd</a:t>
            </a:r>
            <a:r>
              <a:rPr lang="en-US" dirty="0"/>
              <a:t> by 1MSS every time a segment is acknowledged, but then this allows sending twice the data, which, if </a:t>
            </a:r>
            <a:r>
              <a:rPr lang="en-US" dirty="0" err="1"/>
              <a:t>ackd</a:t>
            </a:r>
            <a:r>
              <a:rPr lang="en-US" dirty="0"/>
              <a:t>, will double </a:t>
            </a:r>
            <a:r>
              <a:rPr lang="en-US" dirty="0" err="1"/>
              <a:t>cwnd</a:t>
            </a:r>
            <a:r>
              <a:rPr lang="en-US" dirty="0"/>
              <a:t>!  1, 2, 4, 8, …</a:t>
            </a:r>
          </a:p>
          <a:p>
            <a:pPr lvl="1"/>
            <a:endParaRPr lang="en-US" dirty="0"/>
          </a:p>
          <a:p>
            <a:pPr lvl="1"/>
            <a:r>
              <a:rPr lang="en-US" dirty="0"/>
              <a:t>If there is a fault, then </a:t>
            </a:r>
            <a:r>
              <a:rPr lang="en-US" i="1" dirty="0"/>
              <a:t>slow start</a:t>
            </a:r>
            <a:r>
              <a:rPr lang="en-US" dirty="0"/>
              <a:t> restarts, but a threshold, </a:t>
            </a:r>
            <a:r>
              <a:rPr lang="en-US" dirty="0" err="1"/>
              <a:t>ssthreash</a:t>
            </a:r>
            <a:r>
              <a:rPr lang="en-US" dirty="0"/>
              <a:t> is set to </a:t>
            </a:r>
            <a:r>
              <a:rPr lang="en-US" dirty="0" err="1"/>
              <a:t>cwnd</a:t>
            </a:r>
            <a:r>
              <a:rPr lang="en-US" dirty="0"/>
              <a:t>/2, or ½ the value that slow start reached before it aborted.  </a:t>
            </a:r>
            <a:r>
              <a:rPr lang="en-US" dirty="0" err="1"/>
              <a:t>Cwnd</a:t>
            </a:r>
            <a:r>
              <a:rPr lang="en-US" dirty="0"/>
              <a:t> will continue to grow (exponentially) until it reaches </a:t>
            </a:r>
            <a:r>
              <a:rPr lang="en-US" dirty="0" err="1"/>
              <a:t>sshthresh</a:t>
            </a:r>
            <a:r>
              <a:rPr lang="en-US" dirty="0"/>
              <a:t>, and then it will end slow start.</a:t>
            </a:r>
          </a:p>
        </p:txBody>
      </p:sp>
    </p:spTree>
    <p:extLst>
      <p:ext uri="{BB962C8B-B14F-4D97-AF65-F5344CB8AC3E}">
        <p14:creationId xmlns:p14="http://schemas.microsoft.com/office/powerpoint/2010/main" val="6641875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C59A0-09DA-44AF-8086-614D8FAA9CDF}"/>
              </a:ext>
            </a:extLst>
          </p:cNvPr>
          <p:cNvSpPr>
            <a:spLocks noGrp="1"/>
          </p:cNvSpPr>
          <p:nvPr>
            <p:ph type="title"/>
          </p:nvPr>
        </p:nvSpPr>
        <p:spPr/>
        <p:txBody>
          <a:bodyPr>
            <a:normAutofit fontScale="90000"/>
          </a:bodyPr>
          <a:lstStyle/>
          <a:p>
            <a:r>
              <a:rPr lang="en-US" dirty="0"/>
              <a:t>Congestion Avoidance</a:t>
            </a:r>
          </a:p>
        </p:txBody>
      </p:sp>
      <p:sp>
        <p:nvSpPr>
          <p:cNvPr id="3" name="Content Placeholder 2">
            <a:extLst>
              <a:ext uri="{FF2B5EF4-FFF2-40B4-BE49-F238E27FC236}">
                <a16:creationId xmlns:a16="http://schemas.microsoft.com/office/drawing/2014/main" id="{EF55B767-E198-4272-81FF-0D2628AE97FD}"/>
              </a:ext>
            </a:extLst>
          </p:cNvPr>
          <p:cNvSpPr>
            <a:spLocks noGrp="1"/>
          </p:cNvSpPr>
          <p:nvPr>
            <p:ph idx="1"/>
          </p:nvPr>
        </p:nvSpPr>
        <p:spPr/>
        <p:txBody>
          <a:bodyPr/>
          <a:lstStyle/>
          <a:p>
            <a:r>
              <a:rPr lang="en-US" dirty="0"/>
              <a:t>During congestion avoidance phase:</a:t>
            </a:r>
          </a:p>
          <a:p>
            <a:pPr lvl="1"/>
            <a:r>
              <a:rPr lang="en-US" dirty="0"/>
              <a:t>Increase </a:t>
            </a:r>
            <a:r>
              <a:rPr lang="en-US" dirty="0" err="1"/>
              <a:t>cwnd</a:t>
            </a:r>
            <a:r>
              <a:rPr lang="en-US" dirty="0"/>
              <a:t> by MSS/</a:t>
            </a:r>
            <a:r>
              <a:rPr lang="en-US" dirty="0" err="1"/>
              <a:t>cwnd</a:t>
            </a:r>
            <a:r>
              <a:rPr lang="en-US" dirty="0"/>
              <a:t> for each acknowledgement, e.g. if 10 segments sent out, all are </a:t>
            </a:r>
            <a:r>
              <a:rPr lang="en-US" dirty="0" err="1"/>
              <a:t>ACK’d</a:t>
            </a:r>
            <a:r>
              <a:rPr lang="en-US" dirty="0"/>
              <a:t>, then if MSS=1460 and </a:t>
            </a:r>
            <a:r>
              <a:rPr lang="en-US" dirty="0" err="1"/>
              <a:t>cwnd</a:t>
            </a:r>
            <a:r>
              <a:rPr lang="en-US" dirty="0"/>
              <a:t> = 14600, then the 10 segments will add 1MSS to </a:t>
            </a:r>
            <a:r>
              <a:rPr lang="en-US" dirty="0" err="1"/>
              <a:t>cwnd</a:t>
            </a:r>
            <a:r>
              <a:rPr lang="en-US" dirty="0"/>
              <a:t> (not doubling)</a:t>
            </a:r>
          </a:p>
          <a:p>
            <a:pPr lvl="1"/>
            <a:r>
              <a:rPr lang="en-US" dirty="0"/>
              <a:t>If a missing ACK, subtract MSS/</a:t>
            </a:r>
            <a:r>
              <a:rPr lang="en-US" dirty="0" err="1"/>
              <a:t>cwnd</a:t>
            </a:r>
            <a:r>
              <a:rPr lang="en-US" dirty="0"/>
              <a:t> for each lost packet, e.g. if 10 segments sent out, 5 are </a:t>
            </a:r>
            <a:r>
              <a:rPr lang="en-US" dirty="0" err="1"/>
              <a:t>ACK’d</a:t>
            </a:r>
            <a:r>
              <a:rPr lang="en-US" dirty="0"/>
              <a:t>, then if MSS=1460, </a:t>
            </a:r>
            <a:r>
              <a:rPr lang="en-US" dirty="0" err="1"/>
              <a:t>cwnd</a:t>
            </a:r>
            <a:r>
              <a:rPr lang="en-US" dirty="0"/>
              <a:t> = 14600, then subtract 1/5 MSS from </a:t>
            </a:r>
            <a:r>
              <a:rPr lang="en-US" dirty="0" err="1"/>
              <a:t>cwnd</a:t>
            </a:r>
            <a:endParaRPr lang="en-US" dirty="0"/>
          </a:p>
          <a:p>
            <a:pPr lvl="1"/>
            <a:endParaRPr lang="en-US" dirty="0"/>
          </a:p>
          <a:p>
            <a:pPr lvl="1"/>
            <a:endParaRPr lang="en-US" dirty="0"/>
          </a:p>
        </p:txBody>
      </p:sp>
    </p:spTree>
    <p:extLst>
      <p:ext uri="{BB962C8B-B14F-4D97-AF65-F5344CB8AC3E}">
        <p14:creationId xmlns:p14="http://schemas.microsoft.com/office/powerpoint/2010/main" val="27594597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996B2-F381-4BED-8E0D-D4E51EF61FD7}"/>
              </a:ext>
            </a:extLst>
          </p:cNvPr>
          <p:cNvSpPr>
            <a:spLocks noGrp="1"/>
          </p:cNvSpPr>
          <p:nvPr>
            <p:ph type="title"/>
          </p:nvPr>
        </p:nvSpPr>
        <p:spPr/>
        <p:txBody>
          <a:bodyPr>
            <a:normAutofit fontScale="90000"/>
          </a:bodyPr>
          <a:lstStyle/>
          <a:p>
            <a:r>
              <a:rPr lang="en-US" dirty="0"/>
              <a:t>Fast Retransmit</a:t>
            </a:r>
          </a:p>
        </p:txBody>
      </p:sp>
      <p:sp>
        <p:nvSpPr>
          <p:cNvPr id="3" name="Content Placeholder 2">
            <a:extLst>
              <a:ext uri="{FF2B5EF4-FFF2-40B4-BE49-F238E27FC236}">
                <a16:creationId xmlns:a16="http://schemas.microsoft.com/office/drawing/2014/main" id="{45C69326-2A16-46E8-9342-F53F095A6B8A}"/>
              </a:ext>
            </a:extLst>
          </p:cNvPr>
          <p:cNvSpPr>
            <a:spLocks noGrp="1"/>
          </p:cNvSpPr>
          <p:nvPr>
            <p:ph idx="1"/>
          </p:nvPr>
        </p:nvSpPr>
        <p:spPr/>
        <p:txBody>
          <a:bodyPr/>
          <a:lstStyle/>
          <a:p>
            <a:r>
              <a:rPr lang="en-US" dirty="0"/>
              <a:t>Recall from last part, 3 duplicate ACK’s enters fast retransmit</a:t>
            </a:r>
          </a:p>
          <a:p>
            <a:pPr lvl="1"/>
            <a:r>
              <a:rPr lang="en-US" dirty="0"/>
              <a:t>TCP halves the value of </a:t>
            </a:r>
            <a:r>
              <a:rPr lang="en-US" dirty="0" err="1"/>
              <a:t>cwnd</a:t>
            </a:r>
            <a:r>
              <a:rPr lang="en-US" dirty="0"/>
              <a:t>, add 3MSS for duplicate ACK’s, and records value of </a:t>
            </a:r>
            <a:r>
              <a:rPr lang="en-US" dirty="0" err="1"/>
              <a:t>sshthread</a:t>
            </a:r>
            <a:r>
              <a:rPr lang="en-US" dirty="0"/>
              <a:t> to be 1/2 CWND</a:t>
            </a:r>
          </a:p>
          <a:p>
            <a:pPr lvl="1"/>
            <a:endParaRPr lang="en-US" dirty="0"/>
          </a:p>
          <a:p>
            <a:pPr lvl="1"/>
            <a:r>
              <a:rPr lang="en-US" dirty="0" err="1"/>
              <a:t>Cwnd</a:t>
            </a:r>
            <a:r>
              <a:rPr lang="en-US" dirty="0"/>
              <a:t> is increased by 1MSS for each duplicate ACK received</a:t>
            </a:r>
          </a:p>
          <a:p>
            <a:pPr lvl="1"/>
            <a:endParaRPr lang="en-US" dirty="0"/>
          </a:p>
          <a:p>
            <a:pPr lvl="1"/>
            <a:r>
              <a:rPr lang="en-US" dirty="0"/>
              <a:t>Transitions to slow-start, until slow-start is finished.</a:t>
            </a:r>
          </a:p>
        </p:txBody>
      </p:sp>
    </p:spTree>
    <p:extLst>
      <p:ext uri="{BB962C8B-B14F-4D97-AF65-F5344CB8AC3E}">
        <p14:creationId xmlns:p14="http://schemas.microsoft.com/office/powerpoint/2010/main" val="16498330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108AA8-4390-447E-ACF4-101338B755F1}"/>
              </a:ext>
            </a:extLst>
          </p:cNvPr>
          <p:cNvPicPr>
            <a:picLocks noChangeAspect="1"/>
          </p:cNvPicPr>
          <p:nvPr/>
        </p:nvPicPr>
        <p:blipFill>
          <a:blip r:embed="rId2"/>
          <a:stretch>
            <a:fillRect/>
          </a:stretch>
        </p:blipFill>
        <p:spPr>
          <a:xfrm>
            <a:off x="508933" y="668215"/>
            <a:ext cx="6882368" cy="5521569"/>
          </a:xfrm>
          <a:prstGeom prst="rect">
            <a:avLst/>
          </a:prstGeom>
        </p:spPr>
      </p:pic>
    </p:spTree>
    <p:extLst>
      <p:ext uri="{BB962C8B-B14F-4D97-AF65-F5344CB8AC3E}">
        <p14:creationId xmlns:p14="http://schemas.microsoft.com/office/powerpoint/2010/main" val="27855327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3ABBE-87A4-4D59-875A-32CF4C20369B}"/>
              </a:ext>
            </a:extLst>
          </p:cNvPr>
          <p:cNvSpPr>
            <a:spLocks noGrp="1"/>
          </p:cNvSpPr>
          <p:nvPr>
            <p:ph type="title"/>
          </p:nvPr>
        </p:nvSpPr>
        <p:spPr/>
        <p:txBody>
          <a:bodyPr>
            <a:normAutofit fontScale="90000"/>
          </a:bodyPr>
          <a:lstStyle/>
          <a:p>
            <a:r>
              <a:rPr lang="en-US" dirty="0"/>
              <a:t>Explicit Congestion Notification (ECN)</a:t>
            </a:r>
          </a:p>
        </p:txBody>
      </p:sp>
      <p:sp>
        <p:nvSpPr>
          <p:cNvPr id="3" name="Content Placeholder 2">
            <a:extLst>
              <a:ext uri="{FF2B5EF4-FFF2-40B4-BE49-F238E27FC236}">
                <a16:creationId xmlns:a16="http://schemas.microsoft.com/office/drawing/2014/main" id="{67C9B30C-168E-48DE-A551-044B0A1E5F21}"/>
              </a:ext>
            </a:extLst>
          </p:cNvPr>
          <p:cNvSpPr>
            <a:spLocks noGrp="1"/>
          </p:cNvSpPr>
          <p:nvPr>
            <p:ph idx="1"/>
          </p:nvPr>
        </p:nvSpPr>
        <p:spPr/>
        <p:txBody>
          <a:bodyPr/>
          <a:lstStyle/>
          <a:p>
            <a:r>
              <a:rPr lang="en-US" dirty="0"/>
              <a:t>At network (IP) layer, two bits are added in the Type of Service field for IP packet</a:t>
            </a:r>
          </a:p>
          <a:p>
            <a:pPr lvl="1"/>
            <a:r>
              <a:rPr lang="en-US" dirty="0"/>
              <a:t>One setting of the ECN bits is used by a router to indicate that its experiencing congestion.  Another setting of the bits indicates sender/receiver is capable of reading those bits.  The IP packet info is then made accessible to TCP kernel.</a:t>
            </a:r>
          </a:p>
        </p:txBody>
      </p:sp>
    </p:spTree>
    <p:extLst>
      <p:ext uri="{BB962C8B-B14F-4D97-AF65-F5344CB8AC3E}">
        <p14:creationId xmlns:p14="http://schemas.microsoft.com/office/powerpoint/2010/main" val="1804096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90F37-F3A5-46A9-93AD-4C58EE460416}"/>
              </a:ext>
            </a:extLst>
          </p:cNvPr>
          <p:cNvSpPr>
            <a:spLocks noGrp="1"/>
          </p:cNvSpPr>
          <p:nvPr>
            <p:ph type="title"/>
          </p:nvPr>
        </p:nvSpPr>
        <p:spPr/>
        <p:txBody>
          <a:bodyPr>
            <a:normAutofit fontScale="90000"/>
          </a:bodyPr>
          <a:lstStyle/>
          <a:p>
            <a:r>
              <a:rPr lang="en-US"/>
              <a:t>Scanning for Well-Known Ports</a:t>
            </a:r>
          </a:p>
        </p:txBody>
      </p:sp>
      <p:sp>
        <p:nvSpPr>
          <p:cNvPr id="3" name="Content Placeholder 2">
            <a:extLst>
              <a:ext uri="{FF2B5EF4-FFF2-40B4-BE49-F238E27FC236}">
                <a16:creationId xmlns:a16="http://schemas.microsoft.com/office/drawing/2014/main" id="{C2A17BA2-2560-41B2-BB25-71D9596CC1D4}"/>
              </a:ext>
            </a:extLst>
          </p:cNvPr>
          <p:cNvSpPr>
            <a:spLocks noGrp="1"/>
          </p:cNvSpPr>
          <p:nvPr>
            <p:ph idx="1"/>
          </p:nvPr>
        </p:nvSpPr>
        <p:spPr/>
        <p:txBody>
          <a:bodyPr/>
          <a:lstStyle/>
          <a:p>
            <a:r>
              <a:rPr lang="en-US"/>
              <a:t>Internet services typically use well-known ports</a:t>
            </a:r>
          </a:p>
          <a:p>
            <a:pPr lvl="1"/>
            <a:r>
              <a:rPr lang="en-US"/>
              <a:t>E.g. Web uses port 80 or 443</a:t>
            </a:r>
          </a:p>
          <a:p>
            <a:pPr lvl="1"/>
            <a:endParaRPr lang="en-US"/>
          </a:p>
          <a:p>
            <a:r>
              <a:rPr lang="en-US"/>
              <a:t>Useful for standard services</a:t>
            </a:r>
          </a:p>
          <a:p>
            <a:pPr lvl="1"/>
            <a:r>
              <a:rPr lang="en-US"/>
              <a:t>“</a:t>
            </a:r>
            <a:r>
              <a:rPr lang="en-US" err="1"/>
              <a:t>ssh</a:t>
            </a:r>
            <a:r>
              <a:rPr lang="en-US"/>
              <a:t> to sloop” uses port 22, email uses port 25.</a:t>
            </a:r>
            <a:br>
              <a:rPr lang="en-US"/>
            </a:br>
            <a:endParaRPr lang="en-US"/>
          </a:p>
          <a:p>
            <a:r>
              <a:rPr lang="en-US"/>
              <a:t>Useful for service discovery</a:t>
            </a:r>
          </a:p>
          <a:p>
            <a:pPr lvl="1"/>
            <a:r>
              <a:rPr lang="en-US"/>
              <a:t>E.g. we can scan a range of hosts to find the SMTP email servers</a:t>
            </a:r>
          </a:p>
          <a:p>
            <a:pPr lvl="1"/>
            <a:endParaRPr lang="en-US"/>
          </a:p>
          <a:p>
            <a:r>
              <a:rPr lang="en-US"/>
              <a:t>Useful for hackers</a:t>
            </a:r>
          </a:p>
          <a:p>
            <a:pPr lvl="1"/>
            <a:r>
              <a:rPr lang="en-US"/>
              <a:t>E.g. they can scan a range of hosts to find the SMTP email servers</a:t>
            </a:r>
          </a:p>
          <a:p>
            <a:pPr lvl="1"/>
            <a:r>
              <a:rPr lang="en-US"/>
              <a:t>Lets use “</a:t>
            </a:r>
            <a:r>
              <a:rPr lang="en-US" err="1"/>
              <a:t>nmap</a:t>
            </a:r>
            <a:r>
              <a:rPr lang="en-US"/>
              <a:t>” for Fun and Profit!</a:t>
            </a:r>
          </a:p>
        </p:txBody>
      </p:sp>
      <p:pic>
        <p:nvPicPr>
          <p:cNvPr id="5" name="Picture 4" descr="A close up of a logo&#10;&#10;Description automatically generated">
            <a:extLst>
              <a:ext uri="{FF2B5EF4-FFF2-40B4-BE49-F238E27FC236}">
                <a16:creationId xmlns:a16="http://schemas.microsoft.com/office/drawing/2014/main" id="{FE8D0834-CD07-42E5-B1D8-51D6382368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2083" y="4320157"/>
            <a:ext cx="2788142" cy="2420044"/>
          </a:xfrm>
          <a:prstGeom prst="rect">
            <a:avLst/>
          </a:prstGeom>
        </p:spPr>
      </p:pic>
    </p:spTree>
    <p:extLst>
      <p:ext uri="{BB962C8B-B14F-4D97-AF65-F5344CB8AC3E}">
        <p14:creationId xmlns:p14="http://schemas.microsoft.com/office/powerpoint/2010/main" val="2313231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98B79-00BC-4BD0-B393-88369935D6E4}"/>
              </a:ext>
            </a:extLst>
          </p:cNvPr>
          <p:cNvSpPr>
            <a:spLocks noGrp="1"/>
          </p:cNvSpPr>
          <p:nvPr>
            <p:ph type="title"/>
          </p:nvPr>
        </p:nvSpPr>
        <p:spPr/>
        <p:txBody>
          <a:bodyPr>
            <a:normAutofit fontScale="90000"/>
          </a:bodyPr>
          <a:lstStyle/>
          <a:p>
            <a:r>
              <a:rPr lang="en-US"/>
              <a:t>“Connectionless” UDP</a:t>
            </a:r>
          </a:p>
        </p:txBody>
      </p:sp>
      <p:sp>
        <p:nvSpPr>
          <p:cNvPr id="3" name="Content Placeholder 2">
            <a:extLst>
              <a:ext uri="{FF2B5EF4-FFF2-40B4-BE49-F238E27FC236}">
                <a16:creationId xmlns:a16="http://schemas.microsoft.com/office/drawing/2014/main" id="{5B098DCE-62B7-4B4A-AD91-58D71BB29796}"/>
              </a:ext>
            </a:extLst>
          </p:cNvPr>
          <p:cNvSpPr>
            <a:spLocks noGrp="1"/>
          </p:cNvSpPr>
          <p:nvPr>
            <p:ph idx="1"/>
          </p:nvPr>
        </p:nvSpPr>
        <p:spPr/>
        <p:txBody>
          <a:bodyPr/>
          <a:lstStyle/>
          <a:p>
            <a:r>
              <a:rPr lang="en-US"/>
              <a:t>UDP is a minimalist transport protocol</a:t>
            </a:r>
          </a:p>
          <a:p>
            <a:pPr lvl="1"/>
            <a:r>
              <a:rPr lang="en-US"/>
              <a:t>Application creates sockets, sends PDU</a:t>
            </a:r>
          </a:p>
          <a:p>
            <a:pPr lvl="1"/>
            <a:r>
              <a:rPr lang="en-US"/>
              <a:t>UDP wraps source/</a:t>
            </a:r>
            <a:r>
              <a:rPr lang="en-US" err="1"/>
              <a:t>dest</a:t>
            </a:r>
            <a:r>
              <a:rPr lang="en-US"/>
              <a:t> port numbers, and two small ID fields and sends to network</a:t>
            </a:r>
          </a:p>
          <a:p>
            <a:pPr marL="457200" lvl="1" indent="0">
              <a:buNone/>
            </a:pPr>
            <a:endParaRPr lang="en-US"/>
          </a:p>
          <a:p>
            <a:pPr lvl="1"/>
            <a:r>
              <a:rPr lang="en-US"/>
              <a:t>UDP lacks any persistent state (in the transport layer)</a:t>
            </a:r>
          </a:p>
          <a:p>
            <a:pPr lvl="2"/>
            <a:r>
              <a:rPr lang="en-US"/>
              <a:t>Application keeps track of its state</a:t>
            </a:r>
          </a:p>
          <a:p>
            <a:pPr lvl="1"/>
            <a:r>
              <a:rPr lang="en-US"/>
              <a:t>Out-of-order delivery</a:t>
            </a:r>
          </a:p>
          <a:p>
            <a:pPr lvl="1"/>
            <a:r>
              <a:rPr lang="en-US"/>
              <a:t>Missing delivery</a:t>
            </a:r>
          </a:p>
          <a:p>
            <a:pPr lvl="1"/>
            <a:r>
              <a:rPr lang="en-US"/>
              <a:t>UDP flooding</a:t>
            </a:r>
          </a:p>
          <a:p>
            <a:r>
              <a:rPr lang="en-US"/>
              <a:t>Advantages</a:t>
            </a:r>
          </a:p>
          <a:p>
            <a:pPr lvl="1"/>
            <a:r>
              <a:rPr lang="en-US"/>
              <a:t>Application in control</a:t>
            </a:r>
          </a:p>
          <a:p>
            <a:pPr lvl="1"/>
            <a:r>
              <a:rPr lang="en-US"/>
              <a:t>Low-latency (but no congestion control!)</a:t>
            </a:r>
          </a:p>
          <a:p>
            <a:pPr lvl="1"/>
            <a:r>
              <a:rPr lang="en-US"/>
              <a:t>Low-impact on server</a:t>
            </a:r>
          </a:p>
          <a:p>
            <a:pPr lvl="1"/>
            <a:r>
              <a:rPr lang="en-US"/>
              <a:t>Application can define reliability and manage it </a:t>
            </a:r>
          </a:p>
        </p:txBody>
      </p:sp>
      <p:pic>
        <p:nvPicPr>
          <p:cNvPr id="5" name="Picture 4">
            <a:extLst>
              <a:ext uri="{FF2B5EF4-FFF2-40B4-BE49-F238E27FC236}">
                <a16:creationId xmlns:a16="http://schemas.microsoft.com/office/drawing/2014/main" id="{42484FDC-724F-4896-9302-887CF58AD6E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04846" y="3138767"/>
            <a:ext cx="4285129" cy="2410385"/>
          </a:xfrm>
          <a:prstGeom prst="rect">
            <a:avLst/>
          </a:prstGeom>
        </p:spPr>
      </p:pic>
    </p:spTree>
    <p:extLst>
      <p:ext uri="{BB962C8B-B14F-4D97-AF65-F5344CB8AC3E}">
        <p14:creationId xmlns:p14="http://schemas.microsoft.com/office/powerpoint/2010/main" val="1187116782"/>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F4C9E08-1D60-4B96-8CE3-A41950B1E79B}" vid="{BCAEE082-2C11-4CAF-9597-819E9B2D8A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Template</Template>
  <TotalTime>438</TotalTime>
  <Words>5340</Words>
  <Application>Microsoft Office PowerPoint</Application>
  <PresentationFormat>Widescreen</PresentationFormat>
  <Paragraphs>633</Paragraphs>
  <Slides>79</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87" baseType="lpstr">
      <vt:lpstr>Arial</vt:lpstr>
      <vt:lpstr>Calibri</vt:lpstr>
      <vt:lpstr>Cambria Math</vt:lpstr>
      <vt:lpstr>Cascadia Code</vt:lpstr>
      <vt:lpstr>Franklin Gothic Book</vt:lpstr>
      <vt:lpstr>Franklin Gothic Medium</vt:lpstr>
      <vt:lpstr>Office Theme</vt:lpstr>
      <vt:lpstr>Microsoft Excel Binary Worksheet</vt:lpstr>
      <vt:lpstr>Transport Layer</vt:lpstr>
      <vt:lpstr>PowerPoint Presentation</vt:lpstr>
      <vt:lpstr>Introduction to Transport Layer</vt:lpstr>
      <vt:lpstr>Transport Layer</vt:lpstr>
      <vt:lpstr>TCP &amp; UDP</vt:lpstr>
      <vt:lpstr>Overview of UDP</vt:lpstr>
      <vt:lpstr>Multiplexing / Demultiplexing</vt:lpstr>
      <vt:lpstr>Scanning for Well-Known Ports</vt:lpstr>
      <vt:lpstr>“Connectionless” UDP</vt:lpstr>
      <vt:lpstr>UDP Segment Structure</vt:lpstr>
      <vt:lpstr>Example – CRC Calculation</vt:lpstr>
      <vt:lpstr>UDP Example – Domain Name System</vt:lpstr>
      <vt:lpstr>UDP Example – File Server</vt:lpstr>
      <vt:lpstr>Reliable Transport</vt:lpstr>
      <vt:lpstr>Transmission Control Protocol (TCP)</vt:lpstr>
      <vt:lpstr>Reliable Data Transfer</vt:lpstr>
      <vt:lpstr>Developing a State Machine</vt:lpstr>
      <vt:lpstr>State Machine v1.0</vt:lpstr>
      <vt:lpstr>Version 1.0 Timing Diagram </vt:lpstr>
      <vt:lpstr>State Machine 2.0</vt:lpstr>
      <vt:lpstr>PowerPoint Presentation</vt:lpstr>
      <vt:lpstr>State Machine 2.1</vt:lpstr>
      <vt:lpstr>State Machine 2.2</vt:lpstr>
      <vt:lpstr>State Machine 3.0</vt:lpstr>
      <vt:lpstr>Limitations of Stop and Wait</vt:lpstr>
      <vt:lpstr>An Example</vt:lpstr>
      <vt:lpstr>Pipelining</vt:lpstr>
      <vt:lpstr>Go-Back-N (GBN)</vt:lpstr>
      <vt:lpstr>GBN Events</vt:lpstr>
      <vt:lpstr>Extended GBN FSM for Sender</vt:lpstr>
      <vt:lpstr>PowerPoint Presentation</vt:lpstr>
      <vt:lpstr>Selective Repeat</vt:lpstr>
      <vt:lpstr>Selective Repeat Events</vt:lpstr>
      <vt:lpstr>PowerPoint Presentation</vt:lpstr>
      <vt:lpstr>Transmission Control Protocol</vt:lpstr>
      <vt:lpstr>Transmission Control Protocol (TCP)</vt:lpstr>
      <vt:lpstr>Packet Switching, Virtual Circuits</vt:lpstr>
      <vt:lpstr>Right Sizes for MSS</vt:lpstr>
      <vt:lpstr>TCP Segment Header</vt:lpstr>
      <vt:lpstr>TCP Segment Flags</vt:lpstr>
      <vt:lpstr>Sequence and Acknowledgement Numbers</vt:lpstr>
      <vt:lpstr>TCP ACK Generation</vt:lpstr>
      <vt:lpstr>Telnet Example</vt:lpstr>
      <vt:lpstr>Estimating Round-Trip Times (RTT)</vt:lpstr>
      <vt:lpstr>Exponential Average</vt:lpstr>
      <vt:lpstr>Different Predictions</vt:lpstr>
      <vt:lpstr>Results</vt:lpstr>
      <vt:lpstr>Further “smoothing”</vt:lpstr>
      <vt:lpstr>Retransmissions</vt:lpstr>
      <vt:lpstr>Cumulative Acknowledgement</vt:lpstr>
      <vt:lpstr>Fast Retransmits</vt:lpstr>
      <vt:lpstr>Flow Control</vt:lpstr>
      <vt:lpstr>TCP Connections - Initiation</vt:lpstr>
      <vt:lpstr>TCP Connections - Closing</vt:lpstr>
      <vt:lpstr>States a TCP Connection Moves Through</vt:lpstr>
      <vt:lpstr>Real TCP – Extended FSM</vt:lpstr>
      <vt:lpstr>Congestion Control</vt:lpstr>
      <vt:lpstr>Network Congestion</vt:lpstr>
      <vt:lpstr>Causes and Costs of Congestion</vt:lpstr>
      <vt:lpstr>Scenario 1 – Two senders, Router with Infinite Buffers</vt:lpstr>
      <vt:lpstr>Concrete Example:</vt:lpstr>
      <vt:lpstr>Concrete Example</vt:lpstr>
      <vt:lpstr>Scenario 1 - Graphically</vt:lpstr>
      <vt:lpstr>Scenario 2 – Two Senders and a Router w/ Finite Buffers</vt:lpstr>
      <vt:lpstr>Scenario 2, Case 1 – No Retransmits</vt:lpstr>
      <vt:lpstr>Scenario 2, Case 2 – Sender retransmits perfectly</vt:lpstr>
      <vt:lpstr>Occurrence of Multiple Events</vt:lpstr>
      <vt:lpstr>Scenario 2, Case 3 – Sender Retransmits Prematurely</vt:lpstr>
      <vt:lpstr>Scenario 2 - Summary</vt:lpstr>
      <vt:lpstr>Scenario 3 – 4 Senders, Finite Buffers, Multihop Paths</vt:lpstr>
      <vt:lpstr>Approaches to Congestion Control</vt:lpstr>
      <vt:lpstr>TCP Congestion Control</vt:lpstr>
      <vt:lpstr>TCP Congestion Window</vt:lpstr>
      <vt:lpstr>Mechanism to Adjust Congestion Window</vt:lpstr>
      <vt:lpstr>Jacobson’s Algorithm for Congestion Control</vt:lpstr>
      <vt:lpstr>Congestion Avoidance</vt:lpstr>
      <vt:lpstr>Fast Retransmit</vt:lpstr>
      <vt:lpstr>PowerPoint Presentation</vt:lpstr>
      <vt:lpstr>Explicit Congestion Notification (ECN)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 Layer</dc:title>
  <dc:creator>Tom Briggs</dc:creator>
  <cp:lastModifiedBy>Tom Briggs</cp:lastModifiedBy>
  <cp:revision>1</cp:revision>
  <dcterms:created xsi:type="dcterms:W3CDTF">2020-08-20T14:03:19Z</dcterms:created>
  <dcterms:modified xsi:type="dcterms:W3CDTF">2020-08-24T21:35:57Z</dcterms:modified>
</cp:coreProperties>
</file>