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256" r:id="rId2"/>
    <p:sldId id="289" r:id="rId3"/>
    <p:sldId id="284" r:id="rId4"/>
    <p:sldId id="257" r:id="rId5"/>
    <p:sldId id="264" r:id="rId6"/>
    <p:sldId id="259" r:id="rId7"/>
    <p:sldId id="268" r:id="rId8"/>
    <p:sldId id="260" r:id="rId9"/>
    <p:sldId id="261" r:id="rId10"/>
    <p:sldId id="262" r:id="rId11"/>
    <p:sldId id="281" r:id="rId12"/>
    <p:sldId id="263" r:id="rId13"/>
    <p:sldId id="300" r:id="rId14"/>
    <p:sldId id="301" r:id="rId15"/>
    <p:sldId id="269" r:id="rId16"/>
    <p:sldId id="270" r:id="rId17"/>
    <p:sldId id="286" r:id="rId18"/>
    <p:sldId id="266" r:id="rId19"/>
    <p:sldId id="275" r:id="rId20"/>
    <p:sldId id="276" r:id="rId21"/>
    <p:sldId id="277" r:id="rId22"/>
    <p:sldId id="292" r:id="rId23"/>
    <p:sldId id="273" r:id="rId24"/>
    <p:sldId id="294" r:id="rId25"/>
    <p:sldId id="272" r:id="rId26"/>
    <p:sldId id="293" r:id="rId27"/>
    <p:sldId id="271" r:id="rId28"/>
    <p:sldId id="274" r:id="rId29"/>
    <p:sldId id="295" r:id="rId30"/>
    <p:sldId id="287" r:id="rId31"/>
    <p:sldId id="278" r:id="rId32"/>
    <p:sldId id="279" r:id="rId33"/>
    <p:sldId id="280" r:id="rId34"/>
    <p:sldId id="297" r:id="rId35"/>
    <p:sldId id="298" r:id="rId36"/>
    <p:sldId id="302" r:id="rId37"/>
    <p:sldId id="303" r:id="rId38"/>
    <p:sldId id="305" r:id="rId39"/>
    <p:sldId id="306" r:id="rId40"/>
    <p:sldId id="304" r:id="rId41"/>
    <p:sldId id="307" r:id="rId42"/>
    <p:sldId id="308" r:id="rId43"/>
    <p:sldId id="309" r:id="rId44"/>
    <p:sldId id="310" r:id="rId45"/>
    <p:sldId id="311" r:id="rId46"/>
    <p:sldId id="312" r:id="rId47"/>
    <p:sldId id="313" r:id="rId48"/>
    <p:sldId id="314" r:id="rId49"/>
    <p:sldId id="315"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7644B96-A6FB-470A-8914-BB434B7C5515}">
          <p14:sldIdLst>
            <p14:sldId id="256"/>
          </p14:sldIdLst>
        </p14:section>
        <p14:section name="Summary Section" id="{425B6DCA-5BC5-4CC9-A400-681B2CCCC7D4}">
          <p14:sldIdLst>
            <p14:sldId id="289"/>
          </p14:sldIdLst>
        </p14:section>
        <p14:section name="Part 1" id="{E10E8CC3-3E7C-4A82-85E8-AF449C8EDC39}">
          <p14:sldIdLst>
            <p14:sldId id="284"/>
            <p14:sldId id="257"/>
            <p14:sldId id="264"/>
            <p14:sldId id="259"/>
            <p14:sldId id="268"/>
            <p14:sldId id="260"/>
            <p14:sldId id="261"/>
            <p14:sldId id="262"/>
          </p14:sldIdLst>
        </p14:section>
        <p14:section name="Part 2" id="{7489E29A-AA25-4A10-954D-7DD3B2BF2297}">
          <p14:sldIdLst>
            <p14:sldId id="281"/>
            <p14:sldId id="263"/>
            <p14:sldId id="300"/>
            <p14:sldId id="301"/>
            <p14:sldId id="269"/>
            <p14:sldId id="270"/>
            <p14:sldId id="286"/>
            <p14:sldId id="266"/>
            <p14:sldId id="275"/>
            <p14:sldId id="276"/>
            <p14:sldId id="277"/>
            <p14:sldId id="292"/>
            <p14:sldId id="273"/>
            <p14:sldId id="294"/>
            <p14:sldId id="272"/>
            <p14:sldId id="293"/>
            <p14:sldId id="271"/>
            <p14:sldId id="274"/>
            <p14:sldId id="295"/>
          </p14:sldIdLst>
        </p14:section>
        <p14:section name="Part 3" id="{ACF75B3B-06E8-4777-B9AA-787617943381}">
          <p14:sldIdLst>
            <p14:sldId id="287"/>
            <p14:sldId id="278"/>
            <p14:sldId id="279"/>
            <p14:sldId id="280"/>
            <p14:sldId id="297"/>
            <p14:sldId id="298"/>
            <p14:sldId id="302"/>
            <p14:sldId id="303"/>
            <p14:sldId id="305"/>
            <p14:sldId id="306"/>
            <p14:sldId id="304"/>
            <p14:sldId id="307"/>
            <p14:sldId id="308"/>
            <p14:sldId id="309"/>
            <p14:sldId id="310"/>
            <p14:sldId id="311"/>
            <p14:sldId id="312"/>
            <p14:sldId id="313"/>
            <p14:sldId id="314"/>
            <p14:sldId id="31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637" autoAdjust="0"/>
    <p:restoredTop sz="66550" autoAdjust="0"/>
  </p:normalViewPr>
  <p:slideViewPr>
    <p:cSldViewPr snapToGrid="0">
      <p:cViewPr varScale="1">
        <p:scale>
          <a:sx n="106" d="100"/>
          <a:sy n="106" d="100"/>
        </p:scale>
        <p:origin x="1992" y="96"/>
      </p:cViewPr>
      <p:guideLst/>
    </p:cSldViewPr>
  </p:slideViewPr>
  <p:outlineViewPr>
    <p:cViewPr>
      <p:scale>
        <a:sx n="33" d="100"/>
        <a:sy n="33" d="100"/>
      </p:scale>
      <p:origin x="0" y="-2742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87" d="100"/>
          <a:sy n="87" d="100"/>
        </p:scale>
        <p:origin x="3840"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Briggs" userId="5205c15661b0945c" providerId="LiveId" clId="{C27A590D-3138-43A5-8B62-9315B5522715}"/>
    <pc:docChg chg="undo custSel addSld delSld modSld modSection">
      <pc:chgData name="Tom Briggs" userId="5205c15661b0945c" providerId="LiveId" clId="{C27A590D-3138-43A5-8B62-9315B5522715}" dt="2022-12-02T04:14:53.493" v="7" actId="478"/>
      <pc:docMkLst>
        <pc:docMk/>
      </pc:docMkLst>
      <pc:sldChg chg="addSp delSp mod">
        <pc:chgData name="Tom Briggs" userId="5205c15661b0945c" providerId="LiveId" clId="{C27A590D-3138-43A5-8B62-9315B5522715}" dt="2022-12-02T04:13:26.794" v="2" actId="478"/>
        <pc:sldMkLst>
          <pc:docMk/>
          <pc:sldMk cId="895942236" sldId="269"/>
        </pc:sldMkLst>
        <pc:picChg chg="add del">
          <ac:chgData name="Tom Briggs" userId="5205c15661b0945c" providerId="LiveId" clId="{C27A590D-3138-43A5-8B62-9315B5522715}" dt="2022-12-02T04:13:26.794" v="2" actId="478"/>
          <ac:picMkLst>
            <pc:docMk/>
            <pc:sldMk cId="895942236" sldId="269"/>
            <ac:picMk id="7" creationId="{53B67571-19F4-4A85-9085-B8EC31A40EEF}"/>
          </ac:picMkLst>
        </pc:picChg>
      </pc:sldChg>
      <pc:sldChg chg="del">
        <pc:chgData name="Tom Briggs" userId="5205c15661b0945c" providerId="LiveId" clId="{C27A590D-3138-43A5-8B62-9315B5522715}" dt="2022-12-02T04:14:28.915" v="5" actId="47"/>
        <pc:sldMkLst>
          <pc:docMk/>
          <pc:sldMk cId="388975421" sldId="290"/>
        </pc:sldMkLst>
      </pc:sldChg>
      <pc:sldChg chg="del">
        <pc:chgData name="Tom Briggs" userId="5205c15661b0945c" providerId="LiveId" clId="{C27A590D-3138-43A5-8B62-9315B5522715}" dt="2022-12-02T04:14:35.416" v="6" actId="47"/>
        <pc:sldMkLst>
          <pc:docMk/>
          <pc:sldMk cId="313716696" sldId="291"/>
        </pc:sldMkLst>
      </pc:sldChg>
      <pc:sldChg chg="add del">
        <pc:chgData name="Tom Briggs" userId="5205c15661b0945c" providerId="LiveId" clId="{C27A590D-3138-43A5-8B62-9315B5522715}" dt="2022-12-02T04:14:01.856" v="4" actId="47"/>
        <pc:sldMkLst>
          <pc:docMk/>
          <pc:sldMk cId="837001532" sldId="299"/>
        </pc:sldMkLst>
      </pc:sldChg>
      <pc:sldChg chg="delSp mod delAnim">
        <pc:chgData name="Tom Briggs" userId="5205c15661b0945c" providerId="LiveId" clId="{C27A590D-3138-43A5-8B62-9315B5522715}" dt="2022-12-02T04:14:53.493" v="7" actId="478"/>
        <pc:sldMkLst>
          <pc:docMk/>
          <pc:sldMk cId="366225948" sldId="305"/>
        </pc:sldMkLst>
        <pc:picChg chg="del">
          <ac:chgData name="Tom Briggs" userId="5205c15661b0945c" providerId="LiveId" clId="{C27A590D-3138-43A5-8B62-9315B5522715}" dt="2022-12-02T04:14:53.493" v="7" actId="478"/>
          <ac:picMkLst>
            <pc:docMk/>
            <pc:sldMk cId="366225948" sldId="305"/>
            <ac:picMk id="4" creationId="{0ECA33AE-CA37-49A5-A191-935E340D7BD4}"/>
          </ac:picMkLst>
        </pc:picChg>
      </pc:sldChg>
    </pc:docChg>
  </pc:docChgLst>
  <pc:docChgLst>
    <pc:chgData name="Tom Briggs" userId="5205c15661b0945c" providerId="LiveId" clId="{4A43BB5A-2A76-4074-BF1A-EE8ECEBC06E7}"/>
    <pc:docChg chg="undo redo custSel mod addSld delSld modSld sldOrd modMainMaster addSection modSection">
      <pc:chgData name="Tom Briggs" userId="5205c15661b0945c" providerId="LiveId" clId="{4A43BB5A-2A76-4074-BF1A-EE8ECEBC06E7}" dt="2020-07-02T16:28:02.119" v="66654" actId="20577"/>
      <pc:docMkLst>
        <pc:docMk/>
      </pc:docMkLst>
      <pc:sldChg chg="modTransition">
        <pc:chgData name="Tom Briggs" userId="5205c15661b0945c" providerId="LiveId" clId="{4A43BB5A-2A76-4074-BF1A-EE8ECEBC06E7}" dt="2020-06-30T19:53:26.503" v="26076"/>
        <pc:sldMkLst>
          <pc:docMk/>
          <pc:sldMk cId="943592196" sldId="256"/>
        </pc:sldMkLst>
      </pc:sldChg>
      <pc:sldChg chg="modTransition">
        <pc:chgData name="Tom Briggs" userId="5205c15661b0945c" providerId="LiveId" clId="{4A43BB5A-2A76-4074-BF1A-EE8ECEBC06E7}" dt="2020-06-30T19:53:26.503" v="26076"/>
        <pc:sldMkLst>
          <pc:docMk/>
          <pc:sldMk cId="1280175756" sldId="257"/>
        </pc:sldMkLst>
      </pc:sldChg>
      <pc:sldChg chg="modSp del modTransition">
        <pc:chgData name="Tom Briggs" userId="5205c15661b0945c" providerId="LiveId" clId="{4A43BB5A-2A76-4074-BF1A-EE8ECEBC06E7}" dt="2020-07-01T17:01:17.631" v="46120" actId="2696"/>
        <pc:sldMkLst>
          <pc:docMk/>
          <pc:sldMk cId="2598294684" sldId="258"/>
        </pc:sldMkLst>
        <pc:spChg chg="mod">
          <ac:chgData name="Tom Briggs" userId="5205c15661b0945c" providerId="LiveId" clId="{4A43BB5A-2A76-4074-BF1A-EE8ECEBC06E7}" dt="2020-06-30T05:23:05.768" v="6613" actId="27636"/>
          <ac:spMkLst>
            <pc:docMk/>
            <pc:sldMk cId="2598294684" sldId="258"/>
            <ac:spMk id="2" creationId="{F8A29D9B-5DB8-4DE8-B91A-6A3F8422AE72}"/>
          </ac:spMkLst>
        </pc:spChg>
        <pc:spChg chg="mod">
          <ac:chgData name="Tom Briggs" userId="5205c15661b0945c" providerId="LiveId" clId="{4A43BB5A-2A76-4074-BF1A-EE8ECEBC06E7}" dt="2020-06-30T05:23:00.312" v="6611" actId="20577"/>
          <ac:spMkLst>
            <pc:docMk/>
            <pc:sldMk cId="2598294684" sldId="258"/>
            <ac:spMk id="3" creationId="{75197A93-1115-4D56-874D-2D0083DF426F}"/>
          </ac:spMkLst>
        </pc:spChg>
      </pc:sldChg>
      <pc:sldChg chg="modSp modTransition">
        <pc:chgData name="Tom Briggs" userId="5205c15661b0945c" providerId="LiveId" clId="{4A43BB5A-2A76-4074-BF1A-EE8ECEBC06E7}" dt="2020-06-30T19:53:26.503" v="26076"/>
        <pc:sldMkLst>
          <pc:docMk/>
          <pc:sldMk cId="3984374628" sldId="259"/>
        </pc:sldMkLst>
        <pc:spChg chg="mod">
          <ac:chgData name="Tom Briggs" userId="5205c15661b0945c" providerId="LiveId" clId="{4A43BB5A-2A76-4074-BF1A-EE8ECEBC06E7}" dt="2020-06-30T06:31:38.496" v="6658" actId="20577"/>
          <ac:spMkLst>
            <pc:docMk/>
            <pc:sldMk cId="3984374628" sldId="259"/>
            <ac:spMk id="3" creationId="{56466554-031D-46FA-A742-5023DD59611C}"/>
          </ac:spMkLst>
        </pc:spChg>
      </pc:sldChg>
      <pc:sldChg chg="modTransition modNotesTx">
        <pc:chgData name="Tom Briggs" userId="5205c15661b0945c" providerId="LiveId" clId="{4A43BB5A-2A76-4074-BF1A-EE8ECEBC06E7}" dt="2020-06-30T19:53:26.503" v="26076"/>
        <pc:sldMkLst>
          <pc:docMk/>
          <pc:sldMk cId="76638570" sldId="260"/>
        </pc:sldMkLst>
      </pc:sldChg>
      <pc:sldChg chg="modTransition modNotesTx">
        <pc:chgData name="Tom Briggs" userId="5205c15661b0945c" providerId="LiveId" clId="{4A43BB5A-2A76-4074-BF1A-EE8ECEBC06E7}" dt="2020-06-30T19:53:26.503" v="26076"/>
        <pc:sldMkLst>
          <pc:docMk/>
          <pc:sldMk cId="2960811956" sldId="261"/>
        </pc:sldMkLst>
      </pc:sldChg>
      <pc:sldChg chg="ord modTransition modNotesTx">
        <pc:chgData name="Tom Briggs" userId="5205c15661b0945c" providerId="LiveId" clId="{4A43BB5A-2A76-4074-BF1A-EE8ECEBC06E7}" dt="2020-06-30T19:53:26.503" v="26076"/>
        <pc:sldMkLst>
          <pc:docMk/>
          <pc:sldMk cId="1325102792" sldId="262"/>
        </pc:sldMkLst>
      </pc:sldChg>
      <pc:sldChg chg="addSp delSp modSp modTransition modAnim modNotesTx">
        <pc:chgData name="Tom Briggs" userId="5205c15661b0945c" providerId="LiveId" clId="{4A43BB5A-2A76-4074-BF1A-EE8ECEBC06E7}" dt="2020-07-01T17:37:56.099" v="46359" actId="20577"/>
        <pc:sldMkLst>
          <pc:docMk/>
          <pc:sldMk cId="4041414604" sldId="263"/>
        </pc:sldMkLst>
        <pc:spChg chg="mod ord">
          <ac:chgData name="Tom Briggs" userId="5205c15661b0945c" providerId="LiveId" clId="{4A43BB5A-2A76-4074-BF1A-EE8ECEBC06E7}" dt="2020-07-01T17:34:16.687" v="46234" actId="167"/>
          <ac:spMkLst>
            <pc:docMk/>
            <pc:sldMk cId="4041414604" sldId="263"/>
            <ac:spMk id="3" creationId="{0224BF0E-9A6A-42F5-B291-2C9A98BA7214}"/>
          </ac:spMkLst>
        </pc:spChg>
        <pc:spChg chg="add del mod">
          <ac:chgData name="Tom Briggs" userId="5205c15661b0945c" providerId="LiveId" clId="{4A43BB5A-2A76-4074-BF1A-EE8ECEBC06E7}" dt="2020-07-01T17:32:09.432" v="46204" actId="478"/>
          <ac:spMkLst>
            <pc:docMk/>
            <pc:sldMk cId="4041414604" sldId="263"/>
            <ac:spMk id="7" creationId="{790FA2CB-AA81-4249-95F7-8D4D335FBA2A}"/>
          </ac:spMkLst>
        </pc:spChg>
        <pc:spChg chg="add del mod">
          <ac:chgData name="Tom Briggs" userId="5205c15661b0945c" providerId="LiveId" clId="{4A43BB5A-2A76-4074-BF1A-EE8ECEBC06E7}" dt="2020-07-01T17:32:29.555" v="46211" actId="478"/>
          <ac:spMkLst>
            <pc:docMk/>
            <pc:sldMk cId="4041414604" sldId="263"/>
            <ac:spMk id="10" creationId="{7B4E53BA-FB23-4ADF-8FCE-632E0E748273}"/>
          </ac:spMkLst>
        </pc:spChg>
        <pc:spChg chg="add mod">
          <ac:chgData name="Tom Briggs" userId="5205c15661b0945c" providerId="LiveId" clId="{4A43BB5A-2A76-4074-BF1A-EE8ECEBC06E7}" dt="2020-07-01T17:34:08.257" v="46232" actId="1076"/>
          <ac:spMkLst>
            <pc:docMk/>
            <pc:sldMk cId="4041414604" sldId="263"/>
            <ac:spMk id="19" creationId="{43D6B29D-BC62-44A3-8E19-CF16A28F7FB0}"/>
          </ac:spMkLst>
        </pc:spChg>
        <pc:spChg chg="add mod">
          <ac:chgData name="Tom Briggs" userId="5205c15661b0945c" providerId="LiveId" clId="{4A43BB5A-2A76-4074-BF1A-EE8ECEBC06E7}" dt="2020-07-01T17:34:52.426" v="46242" actId="1076"/>
          <ac:spMkLst>
            <pc:docMk/>
            <pc:sldMk cId="4041414604" sldId="263"/>
            <ac:spMk id="22" creationId="{553AA2B3-5054-4072-9B3D-B6626EC24B12}"/>
          </ac:spMkLst>
        </pc:spChg>
        <pc:spChg chg="add mod">
          <ac:chgData name="Tom Briggs" userId="5205c15661b0945c" providerId="LiveId" clId="{4A43BB5A-2A76-4074-BF1A-EE8ECEBC06E7}" dt="2020-07-01T17:35:13.719" v="46247" actId="1076"/>
          <ac:spMkLst>
            <pc:docMk/>
            <pc:sldMk cId="4041414604" sldId="263"/>
            <ac:spMk id="25" creationId="{C29C8272-C098-48FE-A880-CDAA080941C3}"/>
          </ac:spMkLst>
        </pc:spChg>
        <pc:picChg chg="add mod ord">
          <ac:chgData name="Tom Briggs" userId="5205c15661b0945c" providerId="LiveId" clId="{4A43BB5A-2A76-4074-BF1A-EE8ECEBC06E7}" dt="2020-07-01T17:32:40.483" v="46217" actId="166"/>
          <ac:picMkLst>
            <pc:docMk/>
            <pc:sldMk cId="4041414604" sldId="263"/>
            <ac:picMk id="6" creationId="{6F0D988B-9D07-410A-82C5-6C95E0FFFA66}"/>
          </ac:picMkLst>
        </pc:picChg>
        <pc:picChg chg="add mod ord">
          <ac:chgData name="Tom Briggs" userId="5205c15661b0945c" providerId="LiveId" clId="{4A43BB5A-2A76-4074-BF1A-EE8ECEBC06E7}" dt="2020-07-01T17:36:38.877" v="46272" actId="1076"/>
          <ac:picMkLst>
            <pc:docMk/>
            <pc:sldMk cId="4041414604" sldId="263"/>
            <ac:picMk id="9" creationId="{2B99F11A-D5EA-482B-97FC-EAE653B35DF5}"/>
          </ac:picMkLst>
        </pc:picChg>
        <pc:picChg chg="add mod ord">
          <ac:chgData name="Tom Briggs" userId="5205c15661b0945c" providerId="LiveId" clId="{4A43BB5A-2A76-4074-BF1A-EE8ECEBC06E7}" dt="2020-07-01T17:32:38.365" v="46216" actId="166"/>
          <ac:picMkLst>
            <pc:docMk/>
            <pc:sldMk cId="4041414604" sldId="263"/>
            <ac:picMk id="11" creationId="{0CB12C36-C04F-4FD9-A31D-48DE010D0E06}"/>
          </ac:picMkLst>
        </pc:picChg>
        <pc:picChg chg="add mod">
          <ac:chgData name="Tom Briggs" userId="5205c15661b0945c" providerId="LiveId" clId="{4A43BB5A-2A76-4074-BF1A-EE8ECEBC06E7}" dt="2020-07-01T17:32:35.616" v="46215" actId="1076"/>
          <ac:picMkLst>
            <pc:docMk/>
            <pc:sldMk cId="4041414604" sldId="263"/>
            <ac:picMk id="12" creationId="{61E62C72-468F-46EF-93CC-1F5F7AD0CE4C}"/>
          </ac:picMkLst>
        </pc:picChg>
        <pc:picChg chg="add mod">
          <ac:chgData name="Tom Briggs" userId="5205c15661b0945c" providerId="LiveId" clId="{4A43BB5A-2A76-4074-BF1A-EE8ECEBC06E7}" dt="2020-07-01T17:33:05.136" v="46224" actId="1076"/>
          <ac:picMkLst>
            <pc:docMk/>
            <pc:sldMk cId="4041414604" sldId="263"/>
            <ac:picMk id="14" creationId="{C9F5231F-B32D-4540-9AA1-7F3B77BF1B92}"/>
          </ac:picMkLst>
        </pc:picChg>
        <pc:picChg chg="add mod ord">
          <ac:chgData name="Tom Briggs" userId="5205c15661b0945c" providerId="LiveId" clId="{4A43BB5A-2A76-4074-BF1A-EE8ECEBC06E7}" dt="2020-07-01T17:33:26.580" v="46227" actId="167"/>
          <ac:picMkLst>
            <pc:docMk/>
            <pc:sldMk cId="4041414604" sldId="263"/>
            <ac:picMk id="16" creationId="{89D31936-FA37-48D5-8BE6-59030FFD9843}"/>
          </ac:picMkLst>
        </pc:picChg>
        <pc:picChg chg="add mod ord">
          <ac:chgData name="Tom Briggs" userId="5205c15661b0945c" providerId="LiveId" clId="{4A43BB5A-2A76-4074-BF1A-EE8ECEBC06E7}" dt="2020-07-01T17:34:29.683" v="46240" actId="1076"/>
          <ac:picMkLst>
            <pc:docMk/>
            <pc:sldMk cId="4041414604" sldId="263"/>
            <ac:picMk id="18" creationId="{B29BB1F7-B869-4E58-9EA8-89B804BB749C}"/>
          </ac:picMkLst>
        </pc:picChg>
        <pc:picChg chg="add mod">
          <ac:chgData name="Tom Briggs" userId="5205c15661b0945c" providerId="LiveId" clId="{4A43BB5A-2A76-4074-BF1A-EE8ECEBC06E7}" dt="2020-07-01T17:34:52.426" v="46242" actId="1076"/>
          <ac:picMkLst>
            <pc:docMk/>
            <pc:sldMk cId="4041414604" sldId="263"/>
            <ac:picMk id="21" creationId="{35423949-2A6D-4B1A-93E8-01A207243972}"/>
          </ac:picMkLst>
        </pc:picChg>
        <pc:picChg chg="add mod">
          <ac:chgData name="Tom Briggs" userId="5205c15661b0945c" providerId="LiveId" clId="{4A43BB5A-2A76-4074-BF1A-EE8ECEBC06E7}" dt="2020-07-01T17:35:13.719" v="46247" actId="1076"/>
          <ac:picMkLst>
            <pc:docMk/>
            <pc:sldMk cId="4041414604" sldId="263"/>
            <ac:picMk id="24" creationId="{61970483-45BE-4926-A8AB-B2A13FAAAA60}"/>
          </ac:picMkLst>
        </pc:picChg>
      </pc:sldChg>
      <pc:sldChg chg="modTransition">
        <pc:chgData name="Tom Briggs" userId="5205c15661b0945c" providerId="LiveId" clId="{4A43BB5A-2A76-4074-BF1A-EE8ECEBC06E7}" dt="2020-06-30T19:53:26.503" v="26076"/>
        <pc:sldMkLst>
          <pc:docMk/>
          <pc:sldMk cId="1858710829" sldId="264"/>
        </pc:sldMkLst>
      </pc:sldChg>
      <pc:sldChg chg="addSp delSp modSp modTransition modNotesTx">
        <pc:chgData name="Tom Briggs" userId="5205c15661b0945c" providerId="LiveId" clId="{4A43BB5A-2A76-4074-BF1A-EE8ECEBC06E7}" dt="2020-07-01T14:53:53.154" v="33187" actId="20577"/>
        <pc:sldMkLst>
          <pc:docMk/>
          <pc:sldMk cId="4007199496" sldId="266"/>
        </pc:sldMkLst>
        <pc:spChg chg="mod">
          <ac:chgData name="Tom Briggs" userId="5205c15661b0945c" providerId="LiveId" clId="{4A43BB5A-2A76-4074-BF1A-EE8ECEBC06E7}" dt="2020-06-30T05:22:36.547" v="6609" actId="20577"/>
          <ac:spMkLst>
            <pc:docMk/>
            <pc:sldMk cId="4007199496" sldId="266"/>
            <ac:spMk id="3" creationId="{86BE0E13-ED86-470F-BEF4-7E867D72976C}"/>
          </ac:spMkLst>
        </pc:spChg>
        <pc:picChg chg="del">
          <ac:chgData name="Tom Briggs" userId="5205c15661b0945c" providerId="LiveId" clId="{4A43BB5A-2A76-4074-BF1A-EE8ECEBC06E7}" dt="2020-07-01T14:48:52.346" v="32566" actId="478"/>
          <ac:picMkLst>
            <pc:docMk/>
            <pc:sldMk cId="4007199496" sldId="266"/>
            <ac:picMk id="8" creationId="{CECBF6A2-C6C0-493C-A35B-C8ACA4E372C1}"/>
          </ac:picMkLst>
        </pc:picChg>
        <pc:picChg chg="add mod">
          <ac:chgData name="Tom Briggs" userId="5205c15661b0945c" providerId="LiveId" clId="{4A43BB5A-2A76-4074-BF1A-EE8ECEBC06E7}" dt="2020-07-01T14:48:59.061" v="32569" actId="14100"/>
          <ac:picMkLst>
            <pc:docMk/>
            <pc:sldMk cId="4007199496" sldId="266"/>
            <ac:picMk id="4098" creationId="{5FA5977C-CC86-449A-9A3A-44F337D03BCC}"/>
          </ac:picMkLst>
        </pc:picChg>
      </pc:sldChg>
      <pc:sldChg chg="modTransition">
        <pc:chgData name="Tom Briggs" userId="5205c15661b0945c" providerId="LiveId" clId="{4A43BB5A-2A76-4074-BF1A-EE8ECEBC06E7}" dt="2020-06-30T19:53:26.503" v="26076"/>
        <pc:sldMkLst>
          <pc:docMk/>
          <pc:sldMk cId="2698892898" sldId="268"/>
        </pc:sldMkLst>
      </pc:sldChg>
      <pc:sldChg chg="addSp modSp modTransition modNotesTx">
        <pc:chgData name="Tom Briggs" userId="5205c15661b0945c" providerId="LiveId" clId="{4A43BB5A-2A76-4074-BF1A-EE8ECEBC06E7}" dt="2020-07-01T17:53:55.071" v="47087" actId="1076"/>
        <pc:sldMkLst>
          <pc:docMk/>
          <pc:sldMk cId="895942236" sldId="269"/>
        </pc:sldMkLst>
        <pc:spChg chg="mod">
          <ac:chgData name="Tom Briggs" userId="5205c15661b0945c" providerId="LiveId" clId="{4A43BB5A-2A76-4074-BF1A-EE8ECEBC06E7}" dt="2020-07-01T12:46:02.512" v="27438" actId="20577"/>
          <ac:spMkLst>
            <pc:docMk/>
            <pc:sldMk cId="895942236" sldId="269"/>
            <ac:spMk id="3" creationId="{0392AC70-E726-406D-9B9C-63C0474FE240}"/>
          </ac:spMkLst>
        </pc:spChg>
        <pc:spChg chg="mod">
          <ac:chgData name="Tom Briggs" userId="5205c15661b0945c" providerId="LiveId" clId="{4A43BB5A-2A76-4074-BF1A-EE8ECEBC06E7}" dt="2020-07-01T17:53:39.712" v="47084" actId="1076"/>
          <ac:spMkLst>
            <pc:docMk/>
            <pc:sldMk cId="895942236" sldId="269"/>
            <ac:spMk id="6" creationId="{1B2208AC-9B34-4807-B4E8-9C071E033AAC}"/>
          </ac:spMkLst>
        </pc:spChg>
        <pc:picChg chg="mod">
          <ac:chgData name="Tom Briggs" userId="5205c15661b0945c" providerId="LiveId" clId="{4A43BB5A-2A76-4074-BF1A-EE8ECEBC06E7}" dt="2020-07-01T17:53:36.957" v="47083" actId="1076"/>
          <ac:picMkLst>
            <pc:docMk/>
            <pc:sldMk cId="895942236" sldId="269"/>
            <ac:picMk id="5" creationId="{C4A27766-681F-4565-A0E9-BF72B869218D}"/>
          </ac:picMkLst>
        </pc:picChg>
        <pc:picChg chg="add mod">
          <ac:chgData name="Tom Briggs" userId="5205c15661b0945c" providerId="LiveId" clId="{4A43BB5A-2A76-4074-BF1A-EE8ECEBC06E7}" dt="2020-07-01T17:53:55.071" v="47087" actId="1076"/>
          <ac:picMkLst>
            <pc:docMk/>
            <pc:sldMk cId="895942236" sldId="269"/>
            <ac:picMk id="7" creationId="{53B67571-19F4-4A85-9085-B8EC31A40EEF}"/>
          </ac:picMkLst>
        </pc:picChg>
      </pc:sldChg>
      <pc:sldChg chg="addSp delSp modSp mod modTransition setBg modNotesTx">
        <pc:chgData name="Tom Briggs" userId="5205c15661b0945c" providerId="LiveId" clId="{4A43BB5A-2A76-4074-BF1A-EE8ECEBC06E7}" dt="2020-07-01T14:42:37.098" v="31796" actId="20577"/>
        <pc:sldMkLst>
          <pc:docMk/>
          <pc:sldMk cId="2147177757" sldId="270"/>
        </pc:sldMkLst>
        <pc:spChg chg="mod">
          <ac:chgData name="Tom Briggs" userId="5205c15661b0945c" providerId="LiveId" clId="{4A43BB5A-2A76-4074-BF1A-EE8ECEBC06E7}" dt="2020-07-01T14:32:13.342" v="30728" actId="26606"/>
          <ac:spMkLst>
            <pc:docMk/>
            <pc:sldMk cId="2147177757" sldId="270"/>
            <ac:spMk id="2" creationId="{9D0FEA9F-0174-4100-A4F6-1882768F47CE}"/>
          </ac:spMkLst>
        </pc:spChg>
        <pc:spChg chg="mod">
          <ac:chgData name="Tom Briggs" userId="5205c15661b0945c" providerId="LiveId" clId="{4A43BB5A-2A76-4074-BF1A-EE8ECEBC06E7}" dt="2020-07-01T14:32:13.342" v="30728" actId="26606"/>
          <ac:spMkLst>
            <pc:docMk/>
            <pc:sldMk cId="2147177757" sldId="270"/>
            <ac:spMk id="3" creationId="{AB75E2C5-3B95-4394-89C6-A257D33A3BD4}"/>
          </ac:spMkLst>
        </pc:spChg>
        <pc:spChg chg="del mod">
          <ac:chgData name="Tom Briggs" userId="5205c15661b0945c" providerId="LiveId" clId="{4A43BB5A-2A76-4074-BF1A-EE8ECEBC06E7}" dt="2020-07-01T14:32:27.371" v="30731" actId="478"/>
          <ac:spMkLst>
            <pc:docMk/>
            <pc:sldMk cId="2147177757" sldId="270"/>
            <ac:spMk id="6" creationId="{750EB7BC-3914-4137-AEBD-7A4C3C430706}"/>
          </ac:spMkLst>
        </pc:spChg>
        <pc:spChg chg="add del">
          <ac:chgData name="Tom Briggs" userId="5205c15661b0945c" providerId="LiveId" clId="{4A43BB5A-2A76-4074-BF1A-EE8ECEBC06E7}" dt="2020-07-01T14:31:24.463" v="30716" actId="26606"/>
          <ac:spMkLst>
            <pc:docMk/>
            <pc:sldMk cId="2147177757" sldId="270"/>
            <ac:spMk id="71" creationId="{63AB00AE-4340-440F-82E1-9F69D1D5519F}"/>
          </ac:spMkLst>
        </pc:spChg>
        <pc:spChg chg="add del">
          <ac:chgData name="Tom Briggs" userId="5205c15661b0945c" providerId="LiveId" clId="{4A43BB5A-2A76-4074-BF1A-EE8ECEBC06E7}" dt="2020-07-01T14:32:13.342" v="30728" actId="26606"/>
          <ac:spMkLst>
            <pc:docMk/>
            <pc:sldMk cId="2147177757" sldId="270"/>
            <ac:spMk id="3076" creationId="{63AB00AE-4340-440F-82E1-9F69D1D5519F}"/>
          </ac:spMkLst>
        </pc:spChg>
        <pc:picChg chg="mod ord">
          <ac:chgData name="Tom Briggs" userId="5205c15661b0945c" providerId="LiveId" clId="{4A43BB5A-2A76-4074-BF1A-EE8ECEBC06E7}" dt="2020-07-01T14:32:33.935" v="30732" actId="1076"/>
          <ac:picMkLst>
            <pc:docMk/>
            <pc:sldMk cId="2147177757" sldId="270"/>
            <ac:picMk id="5" creationId="{44C7D06C-AA3F-4D03-9989-EF2ACF2D9532}"/>
          </ac:picMkLst>
        </pc:picChg>
        <pc:picChg chg="add del">
          <ac:chgData name="Tom Briggs" userId="5205c15661b0945c" providerId="LiveId" clId="{4A43BB5A-2A76-4074-BF1A-EE8ECEBC06E7}" dt="2020-07-01T14:31:24.463" v="30716" actId="26606"/>
          <ac:picMkLst>
            <pc:docMk/>
            <pc:sldMk cId="2147177757" sldId="270"/>
            <ac:picMk id="73" creationId="{22901FED-4FC9-4ED5-8123-C98BCD1616BA}"/>
          </ac:picMkLst>
        </pc:picChg>
        <pc:picChg chg="add mod ord">
          <ac:chgData name="Tom Briggs" userId="5205c15661b0945c" providerId="LiveId" clId="{4A43BB5A-2A76-4074-BF1A-EE8ECEBC06E7}" dt="2020-07-01T14:32:21.236" v="30730" actId="14100"/>
          <ac:picMkLst>
            <pc:docMk/>
            <pc:sldMk cId="2147177757" sldId="270"/>
            <ac:picMk id="3074" creationId="{4367226A-F51A-4486-B994-A969D7AC95F7}"/>
          </ac:picMkLst>
        </pc:picChg>
        <pc:picChg chg="add del">
          <ac:chgData name="Tom Briggs" userId="5205c15661b0945c" providerId="LiveId" clId="{4A43BB5A-2A76-4074-BF1A-EE8ECEBC06E7}" dt="2020-07-01T14:32:13.342" v="30728" actId="26606"/>
          <ac:picMkLst>
            <pc:docMk/>
            <pc:sldMk cId="2147177757" sldId="270"/>
            <ac:picMk id="3077" creationId="{22901FED-4FC9-4ED5-8123-C98BCD1616BA}"/>
          </ac:picMkLst>
        </pc:picChg>
      </pc:sldChg>
      <pc:sldChg chg="addSp delSp modSp modTransition modNotesTx">
        <pc:chgData name="Tom Briggs" userId="5205c15661b0945c" providerId="LiveId" clId="{4A43BB5A-2A76-4074-BF1A-EE8ECEBC06E7}" dt="2020-07-01T16:03:31.545" v="39285" actId="20577"/>
        <pc:sldMkLst>
          <pc:docMk/>
          <pc:sldMk cId="2784202590" sldId="271"/>
        </pc:sldMkLst>
        <pc:spChg chg="mod">
          <ac:chgData name="Tom Briggs" userId="5205c15661b0945c" providerId="LiveId" clId="{4A43BB5A-2A76-4074-BF1A-EE8ECEBC06E7}" dt="2020-06-29T17:40:27.637" v="125" actId="6549"/>
          <ac:spMkLst>
            <pc:docMk/>
            <pc:sldMk cId="2784202590" sldId="271"/>
            <ac:spMk id="3" creationId="{8FFCBB15-2ABC-4AEA-BDE7-E8B181365581}"/>
          </ac:spMkLst>
        </pc:spChg>
        <pc:spChg chg="add del">
          <ac:chgData name="Tom Briggs" userId="5205c15661b0945c" providerId="LiveId" clId="{4A43BB5A-2A76-4074-BF1A-EE8ECEBC06E7}" dt="2020-06-29T17:39:12.857" v="1"/>
          <ac:spMkLst>
            <pc:docMk/>
            <pc:sldMk cId="2784202590" sldId="271"/>
            <ac:spMk id="4" creationId="{C227AD51-4FBE-49B9-8E91-C04D22C87936}"/>
          </ac:spMkLst>
        </pc:spChg>
        <pc:picChg chg="add mod">
          <ac:chgData name="Tom Briggs" userId="5205c15661b0945c" providerId="LiveId" clId="{4A43BB5A-2A76-4074-BF1A-EE8ECEBC06E7}" dt="2020-06-29T17:40:33.021" v="126" actId="1076"/>
          <ac:picMkLst>
            <pc:docMk/>
            <pc:sldMk cId="2784202590" sldId="271"/>
            <ac:picMk id="5" creationId="{1D84CE43-F053-439B-AAA2-A4D244A5105C}"/>
          </ac:picMkLst>
        </pc:picChg>
      </pc:sldChg>
      <pc:sldChg chg="ord modTransition">
        <pc:chgData name="Tom Briggs" userId="5205c15661b0945c" providerId="LiveId" clId="{4A43BB5A-2A76-4074-BF1A-EE8ECEBC06E7}" dt="2020-06-30T19:53:26.503" v="26076"/>
        <pc:sldMkLst>
          <pc:docMk/>
          <pc:sldMk cId="1683776342" sldId="272"/>
        </pc:sldMkLst>
      </pc:sldChg>
      <pc:sldChg chg="modTransition">
        <pc:chgData name="Tom Briggs" userId="5205c15661b0945c" providerId="LiveId" clId="{4A43BB5A-2A76-4074-BF1A-EE8ECEBC06E7}" dt="2020-06-30T19:53:26.503" v="26076"/>
        <pc:sldMkLst>
          <pc:docMk/>
          <pc:sldMk cId="2665197030" sldId="273"/>
        </pc:sldMkLst>
      </pc:sldChg>
      <pc:sldChg chg="addSp delSp modSp modTransition modNotesTx">
        <pc:chgData name="Tom Briggs" userId="5205c15661b0945c" providerId="LiveId" clId="{4A43BB5A-2A76-4074-BF1A-EE8ECEBC06E7}" dt="2020-07-01T16:43:53.504" v="40589" actId="20577"/>
        <pc:sldMkLst>
          <pc:docMk/>
          <pc:sldMk cId="3220069132" sldId="274"/>
        </pc:sldMkLst>
        <pc:spChg chg="mod">
          <ac:chgData name="Tom Briggs" userId="5205c15661b0945c" providerId="LiveId" clId="{4A43BB5A-2A76-4074-BF1A-EE8ECEBC06E7}" dt="2020-06-29T18:12:46.260" v="2463" actId="20577"/>
          <ac:spMkLst>
            <pc:docMk/>
            <pc:sldMk cId="3220069132" sldId="274"/>
            <ac:spMk id="2" creationId="{314F1AE5-4187-442F-BE1E-E3FE89AED3F4}"/>
          </ac:spMkLst>
        </pc:spChg>
        <pc:spChg chg="mod">
          <ac:chgData name="Tom Briggs" userId="5205c15661b0945c" providerId="LiveId" clId="{4A43BB5A-2A76-4074-BF1A-EE8ECEBC06E7}" dt="2020-06-29T18:16:38.675" v="2705" actId="20577"/>
          <ac:spMkLst>
            <pc:docMk/>
            <pc:sldMk cId="3220069132" sldId="274"/>
            <ac:spMk id="3" creationId="{75EA7889-29A2-4E6A-9F8B-8B9C9436E34A}"/>
          </ac:spMkLst>
        </pc:spChg>
        <pc:graphicFrameChg chg="add mod modGraphic">
          <ac:chgData name="Tom Briggs" userId="5205c15661b0945c" providerId="LiveId" clId="{4A43BB5A-2A76-4074-BF1A-EE8ECEBC06E7}" dt="2020-06-29T18:22:56.292" v="2996" actId="1076"/>
          <ac:graphicFrameMkLst>
            <pc:docMk/>
            <pc:sldMk cId="3220069132" sldId="274"/>
            <ac:graphicFrameMk id="5" creationId="{DC229F85-2848-428B-936C-0D38B407EDBA}"/>
          </ac:graphicFrameMkLst>
        </pc:graphicFrameChg>
        <pc:picChg chg="add mod">
          <ac:chgData name="Tom Briggs" userId="5205c15661b0945c" providerId="LiveId" clId="{4A43BB5A-2A76-4074-BF1A-EE8ECEBC06E7}" dt="2020-06-29T18:14:43.969" v="2634" actId="1076"/>
          <ac:picMkLst>
            <pc:docMk/>
            <pc:sldMk cId="3220069132" sldId="274"/>
            <ac:picMk id="4" creationId="{5EEE0E07-72FF-4337-BFED-E71E637475FC}"/>
          </ac:picMkLst>
        </pc:picChg>
        <pc:picChg chg="add mod">
          <ac:chgData name="Tom Briggs" userId="5205c15661b0945c" providerId="LiveId" clId="{4A43BB5A-2A76-4074-BF1A-EE8ECEBC06E7}" dt="2020-06-29T18:17:34.405" v="2709" actId="1076"/>
          <ac:picMkLst>
            <pc:docMk/>
            <pc:sldMk cId="3220069132" sldId="274"/>
            <ac:picMk id="3074" creationId="{39B68186-B16F-454C-BE94-501464CF503A}"/>
          </ac:picMkLst>
        </pc:picChg>
        <pc:picChg chg="add del">
          <ac:chgData name="Tom Briggs" userId="5205c15661b0945c" providerId="LiveId" clId="{4A43BB5A-2A76-4074-BF1A-EE8ECEBC06E7}" dt="2020-06-29T18:22:58.452" v="2997" actId="478"/>
          <ac:picMkLst>
            <pc:docMk/>
            <pc:sldMk cId="3220069132" sldId="274"/>
            <ac:picMk id="3075" creationId="{93E204EF-1776-45F1-8940-6A2F29EDF133}"/>
          </ac:picMkLst>
        </pc:picChg>
      </pc:sldChg>
      <pc:sldChg chg="addSp modSp add modTransition modNotesTx">
        <pc:chgData name="Tom Briggs" userId="5205c15661b0945c" providerId="LiveId" clId="{4A43BB5A-2A76-4074-BF1A-EE8ECEBC06E7}" dt="2020-07-01T14:58:04.586" v="34508" actId="20577"/>
        <pc:sldMkLst>
          <pc:docMk/>
          <pc:sldMk cId="2247485646" sldId="275"/>
        </pc:sldMkLst>
        <pc:spChg chg="mod">
          <ac:chgData name="Tom Briggs" userId="5205c15661b0945c" providerId="LiveId" clId="{4A43BB5A-2A76-4074-BF1A-EE8ECEBC06E7}" dt="2020-06-29T17:44:38.452" v="145" actId="20577"/>
          <ac:spMkLst>
            <pc:docMk/>
            <pc:sldMk cId="2247485646" sldId="275"/>
            <ac:spMk id="2" creationId="{3541AD50-9D81-4FF7-ADEE-138DF53C3405}"/>
          </ac:spMkLst>
        </pc:spChg>
        <pc:spChg chg="mod">
          <ac:chgData name="Tom Briggs" userId="5205c15661b0945c" providerId="LiveId" clId="{4A43BB5A-2A76-4074-BF1A-EE8ECEBC06E7}" dt="2020-06-29T17:51:53.085" v="682" actId="20577"/>
          <ac:spMkLst>
            <pc:docMk/>
            <pc:sldMk cId="2247485646" sldId="275"/>
            <ac:spMk id="3" creationId="{2E746927-571E-4E32-B2CC-EBE8DD93432B}"/>
          </ac:spMkLst>
        </pc:spChg>
        <pc:spChg chg="add mod">
          <ac:chgData name="Tom Briggs" userId="5205c15661b0945c" providerId="LiveId" clId="{4A43BB5A-2A76-4074-BF1A-EE8ECEBC06E7}" dt="2020-06-29T17:50:07.194" v="572" actId="122"/>
          <ac:spMkLst>
            <pc:docMk/>
            <pc:sldMk cId="2247485646" sldId="275"/>
            <ac:spMk id="6" creationId="{5C05C115-8373-4289-AB92-FB8D02F773E6}"/>
          </ac:spMkLst>
        </pc:spChg>
        <pc:spChg chg="add mod">
          <ac:chgData name="Tom Briggs" userId="5205c15661b0945c" providerId="LiveId" clId="{4A43BB5A-2A76-4074-BF1A-EE8ECEBC06E7}" dt="2020-06-29T17:51:37.455" v="645" actId="122"/>
          <ac:spMkLst>
            <pc:docMk/>
            <pc:sldMk cId="2247485646" sldId="275"/>
            <ac:spMk id="7" creationId="{6E978A6F-0435-4D09-9ADF-B442A64F6673}"/>
          </ac:spMkLst>
        </pc:spChg>
        <pc:picChg chg="add mod">
          <ac:chgData name="Tom Briggs" userId="5205c15661b0945c" providerId="LiveId" clId="{4A43BB5A-2A76-4074-BF1A-EE8ECEBC06E7}" dt="2020-06-29T17:49:37.375" v="485" actId="1076"/>
          <ac:picMkLst>
            <pc:docMk/>
            <pc:sldMk cId="2247485646" sldId="275"/>
            <ac:picMk id="5" creationId="{5776CD95-3DD7-45B5-AFA1-5D78BB34EE42}"/>
          </ac:picMkLst>
        </pc:picChg>
        <pc:picChg chg="add mod">
          <ac:chgData name="Tom Briggs" userId="5205c15661b0945c" providerId="LiveId" clId="{4A43BB5A-2A76-4074-BF1A-EE8ECEBC06E7}" dt="2020-06-29T17:51:00.324" v="574" actId="1076"/>
          <ac:picMkLst>
            <pc:docMk/>
            <pc:sldMk cId="2247485646" sldId="275"/>
            <ac:picMk id="1026" creationId="{BE0229BB-1089-4817-A0FF-2E55AFD38CD5}"/>
          </ac:picMkLst>
        </pc:picChg>
      </pc:sldChg>
      <pc:sldChg chg="addSp modSp add modTransition modNotesTx">
        <pc:chgData name="Tom Briggs" userId="5205c15661b0945c" providerId="LiveId" clId="{4A43BB5A-2A76-4074-BF1A-EE8ECEBC06E7}" dt="2020-07-01T15:03:36.058" v="35574" actId="20577"/>
        <pc:sldMkLst>
          <pc:docMk/>
          <pc:sldMk cId="1042963585" sldId="276"/>
        </pc:sldMkLst>
        <pc:spChg chg="mod">
          <ac:chgData name="Tom Briggs" userId="5205c15661b0945c" providerId="LiveId" clId="{4A43BB5A-2A76-4074-BF1A-EE8ECEBC06E7}" dt="2020-06-29T17:52:38.404" v="727" actId="20577"/>
          <ac:spMkLst>
            <pc:docMk/>
            <pc:sldMk cId="1042963585" sldId="276"/>
            <ac:spMk id="2" creationId="{1EC89B61-4BF6-420F-BD26-DC275A6B620A}"/>
          </ac:spMkLst>
        </pc:spChg>
        <pc:spChg chg="mod">
          <ac:chgData name="Tom Briggs" userId="5205c15661b0945c" providerId="LiveId" clId="{4A43BB5A-2A76-4074-BF1A-EE8ECEBC06E7}" dt="2020-06-29T18:00:11.069" v="1394" actId="5793"/>
          <ac:spMkLst>
            <pc:docMk/>
            <pc:sldMk cId="1042963585" sldId="276"/>
            <ac:spMk id="3" creationId="{742F0C13-E0FF-4002-8032-1FC8664C02FC}"/>
          </ac:spMkLst>
        </pc:spChg>
        <pc:spChg chg="add mod">
          <ac:chgData name="Tom Briggs" userId="5205c15661b0945c" providerId="LiveId" clId="{4A43BB5A-2A76-4074-BF1A-EE8ECEBC06E7}" dt="2020-06-29T17:58:30.977" v="1187" actId="1076"/>
          <ac:spMkLst>
            <pc:docMk/>
            <pc:sldMk cId="1042963585" sldId="276"/>
            <ac:spMk id="4" creationId="{8B61B6A5-5C7A-4A5E-899D-9A23BB99788D}"/>
          </ac:spMkLst>
        </pc:spChg>
        <pc:graphicFrameChg chg="add mod modGraphic">
          <ac:chgData name="Tom Briggs" userId="5205c15661b0945c" providerId="LiveId" clId="{4A43BB5A-2A76-4074-BF1A-EE8ECEBC06E7}" dt="2020-06-29T18:06:06.564" v="1671" actId="122"/>
          <ac:graphicFrameMkLst>
            <pc:docMk/>
            <pc:sldMk cId="1042963585" sldId="276"/>
            <ac:graphicFrameMk id="5" creationId="{82D12C34-2090-418E-A6C1-897C8A6B621D}"/>
          </ac:graphicFrameMkLst>
        </pc:graphicFrameChg>
        <pc:picChg chg="add mod">
          <ac:chgData name="Tom Briggs" userId="5205c15661b0945c" providerId="LiveId" clId="{4A43BB5A-2A76-4074-BF1A-EE8ECEBC06E7}" dt="2020-06-29T17:58:01.688" v="1177" actId="1076"/>
          <ac:picMkLst>
            <pc:docMk/>
            <pc:sldMk cId="1042963585" sldId="276"/>
            <ac:picMk id="2050" creationId="{75D675A7-28D2-46A6-9C29-D0B1D75B48B0}"/>
          </ac:picMkLst>
        </pc:picChg>
      </pc:sldChg>
      <pc:sldChg chg="addSp modSp add modTransition modNotesTx">
        <pc:chgData name="Tom Briggs" userId="5205c15661b0945c" providerId="LiveId" clId="{4A43BB5A-2A76-4074-BF1A-EE8ECEBC06E7}" dt="2020-07-01T15:52:17.553" v="37399" actId="20577"/>
        <pc:sldMkLst>
          <pc:docMk/>
          <pc:sldMk cId="358181216" sldId="277"/>
        </pc:sldMkLst>
        <pc:spChg chg="mod">
          <ac:chgData name="Tom Briggs" userId="5205c15661b0945c" providerId="LiveId" clId="{4A43BB5A-2A76-4074-BF1A-EE8ECEBC06E7}" dt="2020-06-29T18:06:37.077" v="1689" actId="20577"/>
          <ac:spMkLst>
            <pc:docMk/>
            <pc:sldMk cId="358181216" sldId="277"/>
            <ac:spMk id="2" creationId="{3D175A20-8541-4537-9BB0-661B6002E271}"/>
          </ac:spMkLst>
        </pc:spChg>
        <pc:spChg chg="mod">
          <ac:chgData name="Tom Briggs" userId="5205c15661b0945c" providerId="LiveId" clId="{4A43BB5A-2A76-4074-BF1A-EE8ECEBC06E7}" dt="2020-06-29T18:11:39.181" v="2430" actId="20577"/>
          <ac:spMkLst>
            <pc:docMk/>
            <pc:sldMk cId="358181216" sldId="277"/>
            <ac:spMk id="3" creationId="{A2A76B1D-93D7-4C12-87AC-408190BCFAB2}"/>
          </ac:spMkLst>
        </pc:spChg>
        <pc:spChg chg="add mod">
          <ac:chgData name="Tom Briggs" userId="5205c15661b0945c" providerId="LiveId" clId="{4A43BB5A-2A76-4074-BF1A-EE8ECEBC06E7}" dt="2020-06-29T18:11:30.724" v="2385" actId="1076"/>
          <ac:spMkLst>
            <pc:docMk/>
            <pc:sldMk cId="358181216" sldId="277"/>
            <ac:spMk id="6" creationId="{657E9297-347F-4376-BF99-6C7CD2D5A2C3}"/>
          </ac:spMkLst>
        </pc:spChg>
        <pc:picChg chg="add mod">
          <ac:chgData name="Tom Briggs" userId="5205c15661b0945c" providerId="LiveId" clId="{4A43BB5A-2A76-4074-BF1A-EE8ECEBC06E7}" dt="2020-07-01T15:42:26.209" v="35710" actId="1076"/>
          <ac:picMkLst>
            <pc:docMk/>
            <pc:sldMk cId="358181216" sldId="277"/>
            <ac:picMk id="5" creationId="{6C5FBD9A-9E45-41FB-8209-F301F3DDAAA4}"/>
          </ac:picMkLst>
        </pc:picChg>
        <pc:picChg chg="add mod">
          <ac:chgData name="Tom Briggs" userId="5205c15661b0945c" providerId="LiveId" clId="{4A43BB5A-2A76-4074-BF1A-EE8ECEBC06E7}" dt="2020-07-01T15:41:41.603" v="35704" actId="1076"/>
          <ac:picMkLst>
            <pc:docMk/>
            <pc:sldMk cId="358181216" sldId="277"/>
            <ac:picMk id="5122" creationId="{89870FE6-D3BF-40E9-9573-0F8F404054BD}"/>
          </ac:picMkLst>
        </pc:picChg>
      </pc:sldChg>
      <pc:sldChg chg="addSp delSp modSp add ord modTransition modNotesTx">
        <pc:chgData name="Tom Briggs" userId="5205c15661b0945c" providerId="LiveId" clId="{4A43BB5A-2A76-4074-BF1A-EE8ECEBC06E7}" dt="2020-07-02T16:28:02.119" v="66654" actId="20577"/>
        <pc:sldMkLst>
          <pc:docMk/>
          <pc:sldMk cId="2690717594" sldId="278"/>
        </pc:sldMkLst>
        <pc:spChg chg="mod">
          <ac:chgData name="Tom Briggs" userId="5205c15661b0945c" providerId="LiveId" clId="{4A43BB5A-2A76-4074-BF1A-EE8ECEBC06E7}" dt="2020-06-29T18:23:41.628" v="3041" actId="20577"/>
          <ac:spMkLst>
            <pc:docMk/>
            <pc:sldMk cId="2690717594" sldId="278"/>
            <ac:spMk id="2" creationId="{97874989-5710-47F7-B639-640CB40CEC67}"/>
          </ac:spMkLst>
        </pc:spChg>
        <pc:spChg chg="mod">
          <ac:chgData name="Tom Briggs" userId="5205c15661b0945c" providerId="LiveId" clId="{4A43BB5A-2A76-4074-BF1A-EE8ECEBC06E7}" dt="2020-06-29T19:17:15.940" v="5360" actId="20577"/>
          <ac:spMkLst>
            <pc:docMk/>
            <pc:sldMk cId="2690717594" sldId="278"/>
            <ac:spMk id="3" creationId="{A944C0D4-EFCA-4BBA-A26A-49B87BCBFB21}"/>
          </ac:spMkLst>
        </pc:spChg>
        <pc:spChg chg="add del mod">
          <ac:chgData name="Tom Briggs" userId="5205c15661b0945c" providerId="LiveId" clId="{4A43BB5A-2A76-4074-BF1A-EE8ECEBC06E7}" dt="2020-06-29T19:14:41.699" v="5080" actId="478"/>
          <ac:spMkLst>
            <pc:docMk/>
            <pc:sldMk cId="2690717594" sldId="278"/>
            <ac:spMk id="4" creationId="{84558677-6085-4F0F-8152-62A9F1B6B2D8}"/>
          </ac:spMkLst>
        </pc:spChg>
        <pc:spChg chg="add del mod">
          <ac:chgData name="Tom Briggs" userId="5205c15661b0945c" providerId="LiveId" clId="{4A43BB5A-2A76-4074-BF1A-EE8ECEBC06E7}" dt="2020-06-29T19:14:34.403" v="5075" actId="478"/>
          <ac:spMkLst>
            <pc:docMk/>
            <pc:sldMk cId="2690717594" sldId="278"/>
            <ac:spMk id="5" creationId="{809EBD16-425D-4622-A88A-FD26BB545C41}"/>
          </ac:spMkLst>
        </pc:spChg>
        <pc:spChg chg="add del">
          <ac:chgData name="Tom Briggs" userId="5205c15661b0945c" providerId="LiveId" clId="{4A43BB5A-2A76-4074-BF1A-EE8ECEBC06E7}" dt="2020-06-29T18:37:49.231" v="3522"/>
          <ac:spMkLst>
            <pc:docMk/>
            <pc:sldMk cId="2690717594" sldId="278"/>
            <ac:spMk id="6" creationId="{1AEFA4F6-DF4D-4CB6-9936-E870CFD228EC}"/>
          </ac:spMkLst>
        </pc:spChg>
        <pc:spChg chg="add del mod">
          <ac:chgData name="Tom Briggs" userId="5205c15661b0945c" providerId="LiveId" clId="{4A43BB5A-2A76-4074-BF1A-EE8ECEBC06E7}" dt="2020-06-29T19:14:26.603" v="5069" actId="478"/>
          <ac:spMkLst>
            <pc:docMk/>
            <pc:sldMk cId="2690717594" sldId="278"/>
            <ac:spMk id="8" creationId="{A0F4A9C6-8313-4BB5-8CE8-F12DD75EDD84}"/>
          </ac:spMkLst>
        </pc:spChg>
        <pc:spChg chg="add del mod">
          <ac:chgData name="Tom Briggs" userId="5205c15661b0945c" providerId="LiveId" clId="{4A43BB5A-2A76-4074-BF1A-EE8ECEBC06E7}" dt="2020-06-29T19:14:31.059" v="5073" actId="478"/>
          <ac:spMkLst>
            <pc:docMk/>
            <pc:sldMk cId="2690717594" sldId="278"/>
            <ac:spMk id="9" creationId="{8190867E-278A-469E-B64F-10CE7DBC9D8E}"/>
          </ac:spMkLst>
        </pc:spChg>
        <pc:spChg chg="add mod">
          <ac:chgData name="Tom Briggs" userId="5205c15661b0945c" providerId="LiveId" clId="{4A43BB5A-2A76-4074-BF1A-EE8ECEBC06E7}" dt="2020-06-29T19:16:47.517" v="5325" actId="1076"/>
          <ac:spMkLst>
            <pc:docMk/>
            <pc:sldMk cId="2690717594" sldId="278"/>
            <ac:spMk id="12" creationId="{957DE7F8-2D21-4460-8C26-BFB106828E40}"/>
          </ac:spMkLst>
        </pc:spChg>
        <pc:picChg chg="add del mod">
          <ac:chgData name="Tom Briggs" userId="5205c15661b0945c" providerId="LiveId" clId="{4A43BB5A-2A76-4074-BF1A-EE8ECEBC06E7}" dt="2020-06-29T19:14:27.892" v="5070" actId="478"/>
          <ac:picMkLst>
            <pc:docMk/>
            <pc:sldMk cId="2690717594" sldId="278"/>
            <ac:picMk id="6" creationId="{01544D62-E044-4FE3-8665-455552E44460}"/>
          </ac:picMkLst>
        </pc:picChg>
        <pc:picChg chg="add del mod">
          <ac:chgData name="Tom Briggs" userId="5205c15661b0945c" providerId="LiveId" clId="{4A43BB5A-2A76-4074-BF1A-EE8ECEBC06E7}" dt="2020-06-29T18:45:45.339" v="4070" actId="478"/>
          <ac:picMkLst>
            <pc:docMk/>
            <pc:sldMk cId="2690717594" sldId="278"/>
            <ac:picMk id="7" creationId="{3E13B9AE-F093-41E0-8E08-7624763928E2}"/>
          </ac:picMkLst>
        </pc:picChg>
        <pc:picChg chg="add del mod">
          <ac:chgData name="Tom Briggs" userId="5205c15661b0945c" providerId="LiveId" clId="{4A43BB5A-2A76-4074-BF1A-EE8ECEBC06E7}" dt="2020-06-29T19:14:28.515" v="5071" actId="478"/>
          <ac:picMkLst>
            <pc:docMk/>
            <pc:sldMk cId="2690717594" sldId="278"/>
            <ac:picMk id="7" creationId="{C43BF04E-D557-4D62-8DC5-FB4905CAD2AD}"/>
          </ac:picMkLst>
        </pc:picChg>
        <pc:picChg chg="add del">
          <ac:chgData name="Tom Briggs" userId="5205c15661b0945c" providerId="LiveId" clId="{4A43BB5A-2A76-4074-BF1A-EE8ECEBC06E7}" dt="2020-06-29T18:45:49.708" v="4072" actId="478"/>
          <ac:picMkLst>
            <pc:docMk/>
            <pc:sldMk cId="2690717594" sldId="278"/>
            <ac:picMk id="9" creationId="{607416A7-6F12-4252-AC7D-218C23DC8844}"/>
          </ac:picMkLst>
        </pc:picChg>
        <pc:picChg chg="add del">
          <ac:chgData name="Tom Briggs" userId="5205c15661b0945c" providerId="LiveId" clId="{4A43BB5A-2A76-4074-BF1A-EE8ECEBC06E7}" dt="2020-06-29T18:46:33.052" v="4074" actId="478"/>
          <ac:picMkLst>
            <pc:docMk/>
            <pc:sldMk cId="2690717594" sldId="278"/>
            <ac:picMk id="10" creationId="{AD0CF767-F997-4867-92A1-FFFA53A5089C}"/>
          </ac:picMkLst>
        </pc:picChg>
        <pc:picChg chg="add mod">
          <ac:chgData name="Tom Briggs" userId="5205c15661b0945c" providerId="LiveId" clId="{4A43BB5A-2A76-4074-BF1A-EE8ECEBC06E7}" dt="2020-06-29T19:16:47.517" v="5325" actId="1076"/>
          <ac:picMkLst>
            <pc:docMk/>
            <pc:sldMk cId="2690717594" sldId="278"/>
            <ac:picMk id="11" creationId="{46078672-16BA-4C7A-B869-50AEA2198E37}"/>
          </ac:picMkLst>
        </pc:picChg>
        <pc:picChg chg="add del mod">
          <ac:chgData name="Tom Briggs" userId="5205c15661b0945c" providerId="LiveId" clId="{4A43BB5A-2A76-4074-BF1A-EE8ECEBC06E7}" dt="2020-06-29T19:14:40.163" v="5078" actId="478"/>
          <ac:picMkLst>
            <pc:docMk/>
            <pc:sldMk cId="2690717594" sldId="278"/>
            <ac:picMk id="1026" creationId="{FA760C2F-B18D-452D-B637-F3B42F91AABE}"/>
          </ac:picMkLst>
        </pc:picChg>
        <pc:picChg chg="add del mod">
          <ac:chgData name="Tom Briggs" userId="5205c15661b0945c" providerId="LiveId" clId="{4A43BB5A-2A76-4074-BF1A-EE8ECEBC06E7}" dt="2020-06-29T19:14:33.027" v="5074" actId="478"/>
          <ac:picMkLst>
            <pc:docMk/>
            <pc:sldMk cId="2690717594" sldId="278"/>
            <ac:picMk id="1027" creationId="{25CADF3E-C9AD-4B10-9FCD-D28A8D0001AB}"/>
          </ac:picMkLst>
        </pc:picChg>
        <pc:picChg chg="add del mod">
          <ac:chgData name="Tom Briggs" userId="5205c15661b0945c" providerId="LiveId" clId="{4A43BB5A-2A76-4074-BF1A-EE8ECEBC06E7}" dt="2020-06-29T19:14:35.563" v="5076" actId="478"/>
          <ac:picMkLst>
            <pc:docMk/>
            <pc:sldMk cId="2690717594" sldId="278"/>
            <ac:picMk id="1028" creationId="{66E471B2-2331-42E0-80A5-C1B42293BBA6}"/>
          </ac:picMkLst>
        </pc:picChg>
      </pc:sldChg>
      <pc:sldChg chg="addSp modSp add ord modTransition modNotesTx">
        <pc:chgData name="Tom Briggs" userId="5205c15661b0945c" providerId="LiveId" clId="{4A43BB5A-2A76-4074-BF1A-EE8ECEBC06E7}" dt="2020-07-02T12:02:02.598" v="47089"/>
        <pc:sldMkLst>
          <pc:docMk/>
          <pc:sldMk cId="962831912" sldId="279"/>
        </pc:sldMkLst>
        <pc:spChg chg="mod">
          <ac:chgData name="Tom Briggs" userId="5205c15661b0945c" providerId="LiveId" clId="{4A43BB5A-2A76-4074-BF1A-EE8ECEBC06E7}" dt="2020-06-29T19:17:38.186" v="5401" actId="20577"/>
          <ac:spMkLst>
            <pc:docMk/>
            <pc:sldMk cId="962831912" sldId="279"/>
            <ac:spMk id="2" creationId="{0EE6F101-CBB6-45DC-993A-1CB26102AF52}"/>
          </ac:spMkLst>
        </pc:spChg>
        <pc:spChg chg="mod">
          <ac:chgData name="Tom Briggs" userId="5205c15661b0945c" providerId="LiveId" clId="{4A43BB5A-2A76-4074-BF1A-EE8ECEBC06E7}" dt="2020-06-29T19:19:10.451" v="5821" actId="5793"/>
          <ac:spMkLst>
            <pc:docMk/>
            <pc:sldMk cId="962831912" sldId="279"/>
            <ac:spMk id="3" creationId="{CE38FF81-C92A-46FE-AB63-E8F1E65838F9}"/>
          </ac:spMkLst>
        </pc:spChg>
        <pc:spChg chg="add mod">
          <ac:chgData name="Tom Briggs" userId="5205c15661b0945c" providerId="LiveId" clId="{4A43BB5A-2A76-4074-BF1A-EE8ECEBC06E7}" dt="2020-06-29T19:19:41.416" v="5824" actId="1076"/>
          <ac:spMkLst>
            <pc:docMk/>
            <pc:sldMk cId="962831912" sldId="279"/>
            <ac:spMk id="6" creationId="{E410F78F-1408-45F6-B437-9E05321E334C}"/>
          </ac:spMkLst>
        </pc:spChg>
        <pc:picChg chg="add mod">
          <ac:chgData name="Tom Briggs" userId="5205c15661b0945c" providerId="LiveId" clId="{4A43BB5A-2A76-4074-BF1A-EE8ECEBC06E7}" dt="2020-06-29T19:19:41.416" v="5824" actId="1076"/>
          <ac:picMkLst>
            <pc:docMk/>
            <pc:sldMk cId="962831912" sldId="279"/>
            <ac:picMk id="5" creationId="{19CAD4F6-2EF2-48A7-A2A5-BCB8DE2EE7DC}"/>
          </ac:picMkLst>
        </pc:picChg>
      </pc:sldChg>
      <pc:sldChg chg="modSp add ord modTransition modNotesTx">
        <pc:chgData name="Tom Briggs" userId="5205c15661b0945c" providerId="LiveId" clId="{4A43BB5A-2A76-4074-BF1A-EE8ECEBC06E7}" dt="2020-07-02T12:02:02.598" v="47089"/>
        <pc:sldMkLst>
          <pc:docMk/>
          <pc:sldMk cId="697350637" sldId="280"/>
        </pc:sldMkLst>
        <pc:spChg chg="mod">
          <ac:chgData name="Tom Briggs" userId="5205c15661b0945c" providerId="LiveId" clId="{4A43BB5A-2A76-4074-BF1A-EE8ECEBC06E7}" dt="2020-06-29T19:20:13.427" v="5871" actId="20577"/>
          <ac:spMkLst>
            <pc:docMk/>
            <pc:sldMk cId="697350637" sldId="280"/>
            <ac:spMk id="2" creationId="{68A52D8B-AF42-4141-BBE5-59EE50EB5A3A}"/>
          </ac:spMkLst>
        </pc:spChg>
        <pc:spChg chg="mod">
          <ac:chgData name="Tom Briggs" userId="5205c15661b0945c" providerId="LiveId" clId="{4A43BB5A-2A76-4074-BF1A-EE8ECEBC06E7}" dt="2020-06-29T20:49:49.217" v="6605" actId="20577"/>
          <ac:spMkLst>
            <pc:docMk/>
            <pc:sldMk cId="697350637" sldId="280"/>
            <ac:spMk id="3" creationId="{1AB3FED4-B0EC-47C4-8DCB-DA2DDF51CBA2}"/>
          </ac:spMkLst>
        </pc:spChg>
      </pc:sldChg>
      <pc:sldChg chg="addSp delSp modSp add mod modTransition setBg setClrOvrMap">
        <pc:chgData name="Tom Briggs" userId="5205c15661b0945c" providerId="LiveId" clId="{4A43BB5A-2A76-4074-BF1A-EE8ECEBC06E7}" dt="2020-06-30T19:53:26.503" v="26076"/>
        <pc:sldMkLst>
          <pc:docMk/>
          <pc:sldMk cId="3724394020" sldId="281"/>
        </pc:sldMkLst>
        <pc:spChg chg="del mod">
          <ac:chgData name="Tom Briggs" userId="5205c15661b0945c" providerId="LiveId" clId="{4A43BB5A-2A76-4074-BF1A-EE8ECEBC06E7}" dt="2020-06-30T14:17:08.205" v="13582"/>
          <ac:spMkLst>
            <pc:docMk/>
            <pc:sldMk cId="3724394020" sldId="281"/>
            <ac:spMk id="2" creationId="{0DCCC98A-6A33-4455-A952-CA8300341047}"/>
          </ac:spMkLst>
        </pc:spChg>
        <pc:spChg chg="del">
          <ac:chgData name="Tom Briggs" userId="5205c15661b0945c" providerId="LiveId" clId="{4A43BB5A-2A76-4074-BF1A-EE8ECEBC06E7}" dt="2020-06-30T14:17:08.205" v="13582"/>
          <ac:spMkLst>
            <pc:docMk/>
            <pc:sldMk cId="3724394020" sldId="281"/>
            <ac:spMk id="3" creationId="{D7BA2CB5-9C8D-4D9C-B3AF-9D1566646C9E}"/>
          </ac:spMkLst>
        </pc:spChg>
        <pc:spChg chg="add mod">
          <ac:chgData name="Tom Briggs" userId="5205c15661b0945c" providerId="LiveId" clId="{4A43BB5A-2A76-4074-BF1A-EE8ECEBC06E7}" dt="2020-06-30T14:27:10.808" v="14041" actId="26606"/>
          <ac:spMkLst>
            <pc:docMk/>
            <pc:sldMk cId="3724394020" sldId="281"/>
            <ac:spMk id="4" creationId="{814D3118-594E-4E2F-8478-57921C92B659}"/>
          </ac:spMkLst>
        </pc:spChg>
        <pc:spChg chg="add mod">
          <ac:chgData name="Tom Briggs" userId="5205c15661b0945c" providerId="LiveId" clId="{4A43BB5A-2A76-4074-BF1A-EE8ECEBC06E7}" dt="2020-06-30T14:27:10.808" v="14041" actId="26606"/>
          <ac:spMkLst>
            <pc:docMk/>
            <pc:sldMk cId="3724394020" sldId="281"/>
            <ac:spMk id="5" creationId="{45EC2205-896B-446F-A975-67A62A713E74}"/>
          </ac:spMkLst>
        </pc:spChg>
        <pc:spChg chg="add del">
          <ac:chgData name="Tom Briggs" userId="5205c15661b0945c" providerId="LiveId" clId="{4A43BB5A-2A76-4074-BF1A-EE8ECEBC06E7}" dt="2020-06-30T14:27:10.795" v="14040" actId="26606"/>
          <ac:spMkLst>
            <pc:docMk/>
            <pc:sldMk cId="3724394020" sldId="281"/>
            <ac:spMk id="71" creationId="{D928DD85-BB99-450D-A702-2683E0296282}"/>
          </ac:spMkLst>
        </pc:spChg>
        <pc:spChg chg="add del">
          <ac:chgData name="Tom Briggs" userId="5205c15661b0945c" providerId="LiveId" clId="{4A43BB5A-2A76-4074-BF1A-EE8ECEBC06E7}" dt="2020-06-30T14:27:10.795" v="14040" actId="26606"/>
          <ac:spMkLst>
            <pc:docMk/>
            <pc:sldMk cId="3724394020" sldId="281"/>
            <ac:spMk id="73" creationId="{240E5BD2-4019-4012-A1AA-628900E659E9}"/>
          </ac:spMkLst>
        </pc:spChg>
        <pc:spChg chg="add">
          <ac:chgData name="Tom Briggs" userId="5205c15661b0945c" providerId="LiveId" clId="{4A43BB5A-2A76-4074-BF1A-EE8ECEBC06E7}" dt="2020-06-30T14:27:10.808" v="14041" actId="26606"/>
          <ac:spMkLst>
            <pc:docMk/>
            <pc:sldMk cId="3724394020" sldId="281"/>
            <ac:spMk id="75" creationId="{A5271697-90F1-4A23-8EF2-0179F2EAFACB}"/>
          </ac:spMkLst>
        </pc:spChg>
        <pc:spChg chg="add">
          <ac:chgData name="Tom Briggs" userId="5205c15661b0945c" providerId="LiveId" clId="{4A43BB5A-2A76-4074-BF1A-EE8ECEBC06E7}" dt="2020-06-30T14:27:10.808" v="14041" actId="26606"/>
          <ac:spMkLst>
            <pc:docMk/>
            <pc:sldMk cId="3724394020" sldId="281"/>
            <ac:spMk id="99" creationId="{D9F5512A-48E1-4C07-B75E-3CCC517B6804}"/>
          </ac:spMkLst>
        </pc:spChg>
        <pc:spChg chg="add">
          <ac:chgData name="Tom Briggs" userId="5205c15661b0945c" providerId="LiveId" clId="{4A43BB5A-2A76-4074-BF1A-EE8ECEBC06E7}" dt="2020-06-30T14:27:10.808" v="14041" actId="26606"/>
          <ac:spMkLst>
            <pc:docMk/>
            <pc:sldMk cId="3724394020" sldId="281"/>
            <ac:spMk id="2052" creationId="{DE4C27B6-DB04-4891-AF97-BA1671B17EE8}"/>
          </ac:spMkLst>
        </pc:spChg>
        <pc:spChg chg="add">
          <ac:chgData name="Tom Briggs" userId="5205c15661b0945c" providerId="LiveId" clId="{4A43BB5A-2A76-4074-BF1A-EE8ECEBC06E7}" dt="2020-06-30T14:27:10.808" v="14041" actId="26606"/>
          <ac:spMkLst>
            <pc:docMk/>
            <pc:sldMk cId="3724394020" sldId="281"/>
            <ac:spMk id="2053" creationId="{7316481C-0A49-4796-812B-0D64F063B720}"/>
          </ac:spMkLst>
        </pc:spChg>
        <pc:grpChg chg="add">
          <ac:chgData name="Tom Briggs" userId="5205c15661b0945c" providerId="LiveId" clId="{4A43BB5A-2A76-4074-BF1A-EE8ECEBC06E7}" dt="2020-06-30T14:27:10.808" v="14041" actId="26606"/>
          <ac:grpSpMkLst>
            <pc:docMk/>
            <pc:sldMk cId="3724394020" sldId="281"/>
            <ac:grpSpMk id="77" creationId="{5E0EAE70-C355-42D1-BF00-CA8A17A742A8}"/>
          </ac:grpSpMkLst>
        </pc:grpChg>
        <pc:graphicFrameChg chg="add del modGraphic">
          <ac:chgData name="Tom Briggs" userId="5205c15661b0945c" providerId="LiveId" clId="{4A43BB5A-2A76-4074-BF1A-EE8ECEBC06E7}" dt="2020-06-30T14:22:01.484" v="13905" actId="27309"/>
          <ac:graphicFrameMkLst>
            <pc:docMk/>
            <pc:sldMk cId="3724394020" sldId="281"/>
            <ac:graphicFrameMk id="7" creationId="{423D3402-BEFF-4187-919F-7F042B848570}"/>
          </ac:graphicFrameMkLst>
        </pc:graphicFrameChg>
        <pc:graphicFrameChg chg="add del modGraphic">
          <ac:chgData name="Tom Briggs" userId="5205c15661b0945c" providerId="LiveId" clId="{4A43BB5A-2A76-4074-BF1A-EE8ECEBC06E7}" dt="2020-06-30T14:22:01.484" v="13905" actId="27309"/>
          <ac:graphicFrameMkLst>
            <pc:docMk/>
            <pc:sldMk cId="3724394020" sldId="281"/>
            <ac:graphicFrameMk id="9" creationId="{86A5F01F-884C-4FE8-924C-F7702E226BAB}"/>
          </ac:graphicFrameMkLst>
        </pc:graphicFrameChg>
        <pc:picChg chg="add mod ord">
          <ac:chgData name="Tom Briggs" userId="5205c15661b0945c" providerId="LiveId" clId="{4A43BB5A-2A76-4074-BF1A-EE8ECEBC06E7}" dt="2020-06-30T14:27:10.808" v="14041" actId="26606"/>
          <ac:picMkLst>
            <pc:docMk/>
            <pc:sldMk cId="3724394020" sldId="281"/>
            <ac:picMk id="2050" creationId="{B0ED6C3F-A769-413F-B643-13E3E55E0F2A}"/>
          </ac:picMkLst>
        </pc:picChg>
      </pc:sldChg>
      <pc:sldChg chg="addSp delSp modSp add mod ord modTransition setBg setClrOvrMap">
        <pc:chgData name="Tom Briggs" userId="5205c15661b0945c" providerId="LiveId" clId="{4A43BB5A-2A76-4074-BF1A-EE8ECEBC06E7}" dt="2020-06-30T19:53:26.503" v="26076"/>
        <pc:sldMkLst>
          <pc:docMk/>
          <pc:sldMk cId="404138910" sldId="284"/>
        </pc:sldMkLst>
        <pc:spChg chg="mod">
          <ac:chgData name="Tom Briggs" userId="5205c15661b0945c" providerId="LiveId" clId="{4A43BB5A-2A76-4074-BF1A-EE8ECEBC06E7}" dt="2020-06-30T14:27:20.771" v="14042" actId="26606"/>
          <ac:spMkLst>
            <pc:docMk/>
            <pc:sldMk cId="404138910" sldId="284"/>
            <ac:spMk id="4" creationId="{814D3118-594E-4E2F-8478-57921C92B659}"/>
          </ac:spMkLst>
        </pc:spChg>
        <pc:spChg chg="mod">
          <ac:chgData name="Tom Briggs" userId="5205c15661b0945c" providerId="LiveId" clId="{4A43BB5A-2A76-4074-BF1A-EE8ECEBC06E7}" dt="2020-06-30T14:27:20.771" v="14042" actId="26606"/>
          <ac:spMkLst>
            <pc:docMk/>
            <pc:sldMk cId="404138910" sldId="284"/>
            <ac:spMk id="5" creationId="{45EC2205-896B-446F-A975-67A62A713E74}"/>
          </ac:spMkLst>
        </pc:spChg>
        <pc:spChg chg="add del">
          <ac:chgData name="Tom Briggs" userId="5205c15661b0945c" providerId="LiveId" clId="{4A43BB5A-2A76-4074-BF1A-EE8ECEBC06E7}" dt="2020-06-30T14:25:38.351" v="14035" actId="26606"/>
          <ac:spMkLst>
            <pc:docMk/>
            <pc:sldMk cId="404138910" sldId="284"/>
            <ac:spMk id="71" creationId="{71B2258F-86CA-4D4D-8270-BC05FCDEBFB3}"/>
          </ac:spMkLst>
        </pc:spChg>
        <pc:spChg chg="add">
          <ac:chgData name="Tom Briggs" userId="5205c15661b0945c" providerId="LiveId" clId="{4A43BB5A-2A76-4074-BF1A-EE8ECEBC06E7}" dt="2020-06-30T14:27:20.771" v="14042" actId="26606"/>
          <ac:spMkLst>
            <pc:docMk/>
            <pc:sldMk cId="404138910" sldId="284"/>
            <ac:spMk id="73" creationId="{DE4C27B6-DB04-4891-AF97-BA1671B17EE8}"/>
          </ac:spMkLst>
        </pc:spChg>
        <pc:spChg chg="add">
          <ac:chgData name="Tom Briggs" userId="5205c15661b0945c" providerId="LiveId" clId="{4A43BB5A-2A76-4074-BF1A-EE8ECEBC06E7}" dt="2020-06-30T14:27:20.771" v="14042" actId="26606"/>
          <ac:spMkLst>
            <pc:docMk/>
            <pc:sldMk cId="404138910" sldId="284"/>
            <ac:spMk id="75" creationId="{7316481C-0A49-4796-812B-0D64F063B720}"/>
          </ac:spMkLst>
        </pc:spChg>
        <pc:spChg chg="add">
          <ac:chgData name="Tom Briggs" userId="5205c15661b0945c" providerId="LiveId" clId="{4A43BB5A-2A76-4074-BF1A-EE8ECEBC06E7}" dt="2020-06-30T14:27:20.771" v="14042" actId="26606"/>
          <ac:spMkLst>
            <pc:docMk/>
            <pc:sldMk cId="404138910" sldId="284"/>
            <ac:spMk id="77" creationId="{A5271697-90F1-4A23-8EF2-0179F2EAFACB}"/>
          </ac:spMkLst>
        </pc:spChg>
        <pc:spChg chg="add">
          <ac:chgData name="Tom Briggs" userId="5205c15661b0945c" providerId="LiveId" clId="{4A43BB5A-2A76-4074-BF1A-EE8ECEBC06E7}" dt="2020-06-30T14:27:20.771" v="14042" actId="26606"/>
          <ac:spMkLst>
            <pc:docMk/>
            <pc:sldMk cId="404138910" sldId="284"/>
            <ac:spMk id="101" creationId="{D9F5512A-48E1-4C07-B75E-3CCC517B6804}"/>
          </ac:spMkLst>
        </pc:spChg>
        <pc:spChg chg="add del">
          <ac:chgData name="Tom Briggs" userId="5205c15661b0945c" providerId="LiveId" clId="{4A43BB5A-2A76-4074-BF1A-EE8ECEBC06E7}" dt="2020-06-30T14:27:20.771" v="14042" actId="26606"/>
          <ac:spMkLst>
            <pc:docMk/>
            <pc:sldMk cId="404138910" sldId="284"/>
            <ac:spMk id="1028" creationId="{7CA0DAA6-33B8-4A25-810D-2F4D816FB40E}"/>
          </ac:spMkLst>
        </pc:spChg>
        <pc:grpChg chg="add">
          <ac:chgData name="Tom Briggs" userId="5205c15661b0945c" providerId="LiveId" clId="{4A43BB5A-2A76-4074-BF1A-EE8ECEBC06E7}" dt="2020-06-30T14:27:20.771" v="14042" actId="26606"/>
          <ac:grpSpMkLst>
            <pc:docMk/>
            <pc:sldMk cId="404138910" sldId="284"/>
            <ac:grpSpMk id="79" creationId="{5E0EAE70-C355-42D1-BF00-CA8A17A742A8}"/>
          </ac:grpSpMkLst>
        </pc:grpChg>
        <pc:picChg chg="add mod ord">
          <ac:chgData name="Tom Briggs" userId="5205c15661b0945c" providerId="LiveId" clId="{4A43BB5A-2A76-4074-BF1A-EE8ECEBC06E7}" dt="2020-06-30T14:27:20.771" v="14042" actId="26606"/>
          <ac:picMkLst>
            <pc:docMk/>
            <pc:sldMk cId="404138910" sldId="284"/>
            <ac:picMk id="1026" creationId="{F09B463C-99D5-4F32-A487-5A6E0D5FF412}"/>
          </ac:picMkLst>
        </pc:picChg>
      </pc:sldChg>
      <pc:sldChg chg="addSp delSp modSp add mod ord modTransition modAnim modNotesTx">
        <pc:chgData name="Tom Briggs" userId="5205c15661b0945c" providerId="LiveId" clId="{4A43BB5A-2A76-4074-BF1A-EE8ECEBC06E7}" dt="2020-07-01T14:13:37.314" v="29845"/>
        <pc:sldMkLst>
          <pc:docMk/>
          <pc:sldMk cId="3514261982" sldId="286"/>
        </pc:sldMkLst>
        <pc:spChg chg="mod">
          <ac:chgData name="Tom Briggs" userId="5205c15661b0945c" providerId="LiveId" clId="{4A43BB5A-2A76-4074-BF1A-EE8ECEBC06E7}" dt="2020-06-30T15:32:47.393" v="20618" actId="20577"/>
          <ac:spMkLst>
            <pc:docMk/>
            <pc:sldMk cId="3514261982" sldId="286"/>
            <ac:spMk id="2" creationId="{21CE44F6-2855-4810-A452-C346C9C4ACE8}"/>
          </ac:spMkLst>
        </pc:spChg>
        <pc:spChg chg="del">
          <ac:chgData name="Tom Briggs" userId="5205c15661b0945c" providerId="LiveId" clId="{4A43BB5A-2A76-4074-BF1A-EE8ECEBC06E7}" dt="2020-06-30T15:35:56.598" v="20619" actId="478"/>
          <ac:spMkLst>
            <pc:docMk/>
            <pc:sldMk cId="3514261982" sldId="286"/>
            <ac:spMk id="3" creationId="{111BC605-E9A2-4B98-80B1-4A806A5136B5}"/>
          </ac:spMkLst>
        </pc:spChg>
        <pc:spChg chg="add mod">
          <ac:chgData name="Tom Briggs" userId="5205c15661b0945c" providerId="LiveId" clId="{4A43BB5A-2A76-4074-BF1A-EE8ECEBC06E7}" dt="2020-06-30T18:47:58.149" v="21033"/>
          <ac:spMkLst>
            <pc:docMk/>
            <pc:sldMk cId="3514261982" sldId="286"/>
            <ac:spMk id="5" creationId="{EFBCCE51-1E6A-4825-AC12-C10BCCEEF227}"/>
          </ac:spMkLst>
        </pc:spChg>
        <pc:spChg chg="add mod">
          <ac:chgData name="Tom Briggs" userId="5205c15661b0945c" providerId="LiveId" clId="{4A43BB5A-2A76-4074-BF1A-EE8ECEBC06E7}" dt="2020-06-30T18:37:57.094" v="20908" actId="1076"/>
          <ac:spMkLst>
            <pc:docMk/>
            <pc:sldMk cId="3514261982" sldId="286"/>
            <ac:spMk id="10" creationId="{67E05E4F-5174-4023-A169-2231FFC3932A}"/>
          </ac:spMkLst>
        </pc:spChg>
        <pc:spChg chg="add del">
          <ac:chgData name="Tom Briggs" userId="5205c15661b0945c" providerId="LiveId" clId="{4A43BB5A-2A76-4074-BF1A-EE8ECEBC06E7}" dt="2020-06-30T18:38:16.636" v="20910"/>
          <ac:spMkLst>
            <pc:docMk/>
            <pc:sldMk cId="3514261982" sldId="286"/>
            <ac:spMk id="11" creationId="{C1878A8E-3367-450B-B70E-3FA7C8AF9BF6}"/>
          </ac:spMkLst>
        </pc:spChg>
        <pc:graphicFrameChg chg="add mod modGraphic">
          <ac:chgData name="Tom Briggs" userId="5205c15661b0945c" providerId="LiveId" clId="{4A43BB5A-2A76-4074-BF1A-EE8ECEBC06E7}" dt="2020-06-30T18:47:50.212" v="21031" actId="14100"/>
          <ac:graphicFrameMkLst>
            <pc:docMk/>
            <pc:sldMk cId="3514261982" sldId="286"/>
            <ac:graphicFrameMk id="4" creationId="{05C01D7C-07BF-4334-934A-733DCD79F3E4}"/>
          </ac:graphicFrameMkLst>
        </pc:graphicFrameChg>
        <pc:graphicFrameChg chg="add del mod">
          <ac:chgData name="Tom Briggs" userId="5205c15661b0945c" providerId="LiveId" clId="{4A43BB5A-2A76-4074-BF1A-EE8ECEBC06E7}" dt="2020-06-30T18:36:27.627" v="20903" actId="478"/>
          <ac:graphicFrameMkLst>
            <pc:docMk/>
            <pc:sldMk cId="3514261982" sldId="286"/>
            <ac:graphicFrameMk id="8" creationId="{63C12C49-7EBC-4FE7-90B7-B6C9EA8B6941}"/>
          </ac:graphicFrameMkLst>
        </pc:graphicFrameChg>
        <pc:graphicFrameChg chg="add mod">
          <ac:chgData name="Tom Briggs" userId="5205c15661b0945c" providerId="LiveId" clId="{4A43BB5A-2A76-4074-BF1A-EE8ECEBC06E7}" dt="2020-06-30T18:44:43.011" v="20924" actId="1076"/>
          <ac:graphicFrameMkLst>
            <pc:docMk/>
            <pc:sldMk cId="3514261982" sldId="286"/>
            <ac:graphicFrameMk id="9" creationId="{76D40001-4B7D-4919-B8BC-CBC0F69531A6}"/>
          </ac:graphicFrameMkLst>
        </pc:graphicFrameChg>
        <pc:picChg chg="add mod">
          <ac:chgData name="Tom Briggs" userId="5205c15661b0945c" providerId="LiveId" clId="{4A43BB5A-2A76-4074-BF1A-EE8ECEBC06E7}" dt="2020-06-30T18:42:20.638" v="20913" actId="1076"/>
          <ac:picMkLst>
            <pc:docMk/>
            <pc:sldMk cId="3514261982" sldId="286"/>
            <ac:picMk id="12" creationId="{04A118BE-1678-48A2-B395-70A09AD5D88D}"/>
          </ac:picMkLst>
        </pc:picChg>
      </pc:sldChg>
      <pc:sldChg chg="addSp delSp modSp add mod modTransition setBg">
        <pc:chgData name="Tom Briggs" userId="5205c15661b0945c" providerId="LiveId" clId="{4A43BB5A-2A76-4074-BF1A-EE8ECEBC06E7}" dt="2020-07-02T16:24:49.367" v="66248" actId="20577"/>
        <pc:sldMkLst>
          <pc:docMk/>
          <pc:sldMk cId="3596751980" sldId="287"/>
        </pc:sldMkLst>
        <pc:spChg chg="del mod">
          <ac:chgData name="Tom Briggs" userId="5205c15661b0945c" providerId="LiveId" clId="{4A43BB5A-2A76-4074-BF1A-EE8ECEBC06E7}" dt="2020-06-30T19:31:21.500" v="25951"/>
          <ac:spMkLst>
            <pc:docMk/>
            <pc:sldMk cId="3596751980" sldId="287"/>
            <ac:spMk id="2" creationId="{96C08F5E-F492-42C4-BF2E-5EFEC772E779}"/>
          </ac:spMkLst>
        </pc:spChg>
        <pc:spChg chg="del">
          <ac:chgData name="Tom Briggs" userId="5205c15661b0945c" providerId="LiveId" clId="{4A43BB5A-2A76-4074-BF1A-EE8ECEBC06E7}" dt="2020-06-30T19:31:21.500" v="25951"/>
          <ac:spMkLst>
            <pc:docMk/>
            <pc:sldMk cId="3596751980" sldId="287"/>
            <ac:spMk id="3" creationId="{7C279516-8693-4A0B-B6EB-9A5A1DF4F57D}"/>
          </ac:spMkLst>
        </pc:spChg>
        <pc:spChg chg="add mod">
          <ac:chgData name="Tom Briggs" userId="5205c15661b0945c" providerId="LiveId" clId="{4A43BB5A-2A76-4074-BF1A-EE8ECEBC06E7}" dt="2020-06-30T19:32:21.910" v="26047" actId="26606"/>
          <ac:spMkLst>
            <pc:docMk/>
            <pc:sldMk cId="3596751980" sldId="287"/>
            <ac:spMk id="4" creationId="{EFBDB364-58DB-426F-85D6-A092015F7EC1}"/>
          </ac:spMkLst>
        </pc:spChg>
        <pc:spChg chg="add mod">
          <ac:chgData name="Tom Briggs" userId="5205c15661b0945c" providerId="LiveId" clId="{4A43BB5A-2A76-4074-BF1A-EE8ECEBC06E7}" dt="2020-07-02T16:24:49.367" v="66248" actId="20577"/>
          <ac:spMkLst>
            <pc:docMk/>
            <pc:sldMk cId="3596751980" sldId="287"/>
            <ac:spMk id="5" creationId="{B6D4C780-2C77-4A2A-96B2-5E0A9DC37C8D}"/>
          </ac:spMkLst>
        </pc:spChg>
        <pc:spChg chg="add mod">
          <ac:chgData name="Tom Briggs" userId="5205c15661b0945c" providerId="LiveId" clId="{4A43BB5A-2A76-4074-BF1A-EE8ECEBC06E7}" dt="2020-06-30T19:32:21.910" v="26047" actId="26606"/>
          <ac:spMkLst>
            <pc:docMk/>
            <pc:sldMk cId="3596751980" sldId="287"/>
            <ac:spMk id="8" creationId="{6B2DED8B-21E8-42E2-A71A-64FD5DF2F669}"/>
          </ac:spMkLst>
        </pc:spChg>
        <pc:spChg chg="add">
          <ac:chgData name="Tom Briggs" userId="5205c15661b0945c" providerId="LiveId" clId="{4A43BB5A-2A76-4074-BF1A-EE8ECEBC06E7}" dt="2020-06-30T19:32:21.910" v="26047" actId="26606"/>
          <ac:spMkLst>
            <pc:docMk/>
            <pc:sldMk cId="3596751980" sldId="287"/>
            <ac:spMk id="13" creationId="{DE4C27B6-DB04-4891-AF97-BA1671B17EE8}"/>
          </ac:spMkLst>
        </pc:spChg>
        <pc:spChg chg="add">
          <ac:chgData name="Tom Briggs" userId="5205c15661b0945c" providerId="LiveId" clId="{4A43BB5A-2A76-4074-BF1A-EE8ECEBC06E7}" dt="2020-06-30T19:32:21.910" v="26047" actId="26606"/>
          <ac:spMkLst>
            <pc:docMk/>
            <pc:sldMk cId="3596751980" sldId="287"/>
            <ac:spMk id="15" creationId="{7316481C-0A49-4796-812B-0D64F063B720}"/>
          </ac:spMkLst>
        </pc:spChg>
        <pc:spChg chg="add">
          <ac:chgData name="Tom Briggs" userId="5205c15661b0945c" providerId="LiveId" clId="{4A43BB5A-2A76-4074-BF1A-EE8ECEBC06E7}" dt="2020-06-30T19:32:21.910" v="26047" actId="26606"/>
          <ac:spMkLst>
            <pc:docMk/>
            <pc:sldMk cId="3596751980" sldId="287"/>
            <ac:spMk id="17" creationId="{A5271697-90F1-4A23-8EF2-0179F2EAFACB}"/>
          </ac:spMkLst>
        </pc:spChg>
        <pc:spChg chg="add">
          <ac:chgData name="Tom Briggs" userId="5205c15661b0945c" providerId="LiveId" clId="{4A43BB5A-2A76-4074-BF1A-EE8ECEBC06E7}" dt="2020-06-30T19:32:21.910" v="26047" actId="26606"/>
          <ac:spMkLst>
            <pc:docMk/>
            <pc:sldMk cId="3596751980" sldId="287"/>
            <ac:spMk id="41" creationId="{D9F5512A-48E1-4C07-B75E-3CCC517B6804}"/>
          </ac:spMkLst>
        </pc:spChg>
        <pc:grpChg chg="add">
          <ac:chgData name="Tom Briggs" userId="5205c15661b0945c" providerId="LiveId" clId="{4A43BB5A-2A76-4074-BF1A-EE8ECEBC06E7}" dt="2020-06-30T19:32:21.910" v="26047" actId="26606"/>
          <ac:grpSpMkLst>
            <pc:docMk/>
            <pc:sldMk cId="3596751980" sldId="287"/>
            <ac:grpSpMk id="19" creationId="{5E0EAE70-C355-42D1-BF00-CA8A17A742A8}"/>
          </ac:grpSpMkLst>
        </pc:grpChg>
        <pc:picChg chg="add mod ord">
          <ac:chgData name="Tom Briggs" userId="5205c15661b0945c" providerId="LiveId" clId="{4A43BB5A-2A76-4074-BF1A-EE8ECEBC06E7}" dt="2020-06-30T19:32:21.910" v="26047" actId="26606"/>
          <ac:picMkLst>
            <pc:docMk/>
            <pc:sldMk cId="3596751980" sldId="287"/>
            <ac:picMk id="7" creationId="{D3B96143-2154-455B-8976-C4D24991E779}"/>
          </ac:picMkLst>
        </pc:picChg>
      </pc:sldChg>
      <pc:sldChg chg="addSp delSp modSp add del modTransition">
        <pc:chgData name="Tom Briggs" userId="5205c15661b0945c" providerId="LiveId" clId="{4A43BB5A-2A76-4074-BF1A-EE8ECEBC06E7}" dt="2020-07-02T13:54:11.579" v="47152" actId="2696"/>
        <pc:sldMkLst>
          <pc:docMk/>
          <pc:sldMk cId="2621763839" sldId="288"/>
        </pc:sldMkLst>
        <pc:spChg chg="del">
          <ac:chgData name="Tom Briggs" userId="5205c15661b0945c" providerId="LiveId" clId="{4A43BB5A-2A76-4074-BF1A-EE8ECEBC06E7}" dt="2020-06-30T19:32:35.932" v="26049"/>
          <ac:spMkLst>
            <pc:docMk/>
            <pc:sldMk cId="2621763839" sldId="288"/>
            <ac:spMk id="2" creationId="{7523D960-B12A-4D9D-AC3C-11BB08C270B8}"/>
          </ac:spMkLst>
        </pc:spChg>
        <pc:spChg chg="del">
          <ac:chgData name="Tom Briggs" userId="5205c15661b0945c" providerId="LiveId" clId="{4A43BB5A-2A76-4074-BF1A-EE8ECEBC06E7}" dt="2020-06-30T19:32:35.932" v="26049"/>
          <ac:spMkLst>
            <pc:docMk/>
            <pc:sldMk cId="2621763839" sldId="288"/>
            <ac:spMk id="3" creationId="{CE3D7728-3B6C-4536-A3EE-15DD90C506A5}"/>
          </ac:spMkLst>
        </pc:spChg>
        <pc:spChg chg="add mod">
          <ac:chgData name="Tom Briggs" userId="5205c15661b0945c" providerId="LiveId" clId="{4A43BB5A-2A76-4074-BF1A-EE8ECEBC06E7}" dt="2020-07-02T13:54:07.546" v="47151" actId="20577"/>
          <ac:spMkLst>
            <pc:docMk/>
            <pc:sldMk cId="2621763839" sldId="288"/>
            <ac:spMk id="4" creationId="{86E7A789-1403-4C14-AC15-AD28E53320D1}"/>
          </ac:spMkLst>
        </pc:spChg>
      </pc:sldChg>
      <pc:sldChg chg="addSp delSp modSp new add modTransition">
        <pc:chgData name="Tom Briggs" userId="5205c15661b0945c" providerId="LiveId" clId="{4A43BB5A-2A76-4074-BF1A-EE8ECEBC06E7}" dt="2020-06-30T19:53:26.503" v="26076"/>
        <pc:sldMkLst>
          <pc:docMk/>
          <pc:sldMk cId="3011129145" sldId="289"/>
        </pc:sldMkLst>
        <pc:spChg chg="mod">
          <ac:chgData name="Tom Briggs" userId="5205c15661b0945c" providerId="LiveId" clId="{4A43BB5A-2A76-4074-BF1A-EE8ECEBC06E7}" dt="2020-06-30T19:53:15.878" v="26074" actId="27636"/>
          <ac:spMkLst>
            <pc:docMk/>
            <pc:sldMk cId="3011129145" sldId="289"/>
            <ac:spMk id="2" creationId="{6CAF3CA5-CA5B-40F2-A72A-4BDEFC374B0D}"/>
          </ac:spMkLst>
        </pc:spChg>
        <pc:spChg chg="del">
          <ac:chgData name="Tom Briggs" userId="5205c15661b0945c" providerId="LiveId" clId="{4A43BB5A-2A76-4074-BF1A-EE8ECEBC06E7}" dt="2020-06-30T19:33:03.020" v="26070"/>
          <ac:spMkLst>
            <pc:docMk/>
            <pc:sldMk cId="3011129145" sldId="289"/>
            <ac:spMk id="3" creationId="{98AA6280-71AB-439F-808D-0F5B9610A687}"/>
          </ac:spMkLst>
        </pc:spChg>
        <pc:graphicFrameChg chg="add modGraphic">
          <ac:chgData name="Tom Briggs" userId="5205c15661b0945c" providerId="LiveId" clId="{4A43BB5A-2A76-4074-BF1A-EE8ECEBC06E7}" dt="2020-06-30T19:33:03.020" v="26070"/>
          <ac:graphicFrameMkLst>
            <pc:docMk/>
            <pc:sldMk cId="3011129145" sldId="289"/>
            <ac:graphicFrameMk id="5" creationId="{653497AC-A8CF-404C-AA67-1ED4DB1A3A39}"/>
          </ac:graphicFrameMkLst>
        </pc:graphicFrameChg>
      </pc:sldChg>
      <pc:sldChg chg="addSp delSp modSp add">
        <pc:chgData name="Tom Briggs" userId="5205c15661b0945c" providerId="LiveId" clId="{4A43BB5A-2A76-4074-BF1A-EE8ECEBC06E7}" dt="2020-07-01T14:24:38.774" v="30016" actId="1076"/>
        <pc:sldMkLst>
          <pc:docMk/>
          <pc:sldMk cId="388975421" sldId="290"/>
        </pc:sldMkLst>
        <pc:spChg chg="mod">
          <ac:chgData name="Tom Briggs" userId="5205c15661b0945c" providerId="LiveId" clId="{4A43BB5A-2A76-4074-BF1A-EE8ECEBC06E7}" dt="2020-07-01T14:23:09.794" v="30004" actId="20577"/>
          <ac:spMkLst>
            <pc:docMk/>
            <pc:sldMk cId="388975421" sldId="290"/>
            <ac:spMk id="2" creationId="{ED037605-E251-41D7-A332-9ECABDFA7B80}"/>
          </ac:spMkLst>
        </pc:spChg>
        <pc:spChg chg="del">
          <ac:chgData name="Tom Briggs" userId="5205c15661b0945c" providerId="LiveId" clId="{4A43BB5A-2A76-4074-BF1A-EE8ECEBC06E7}" dt="2020-07-01T14:23:14.138" v="30005" actId="478"/>
          <ac:spMkLst>
            <pc:docMk/>
            <pc:sldMk cId="388975421" sldId="290"/>
            <ac:spMk id="3" creationId="{1CA98A28-3C33-4C45-A8B0-6826DFB8E0F1}"/>
          </ac:spMkLst>
        </pc:spChg>
        <pc:picChg chg="add del mod">
          <ac:chgData name="Tom Briggs" userId="5205c15661b0945c" providerId="LiveId" clId="{4A43BB5A-2A76-4074-BF1A-EE8ECEBC06E7}" dt="2020-07-01T14:24:05.418" v="30010" actId="478"/>
          <ac:picMkLst>
            <pc:docMk/>
            <pc:sldMk cId="388975421" sldId="290"/>
            <ac:picMk id="4" creationId="{1E30B9AC-3BB8-4D25-AA9E-B545000F5DA9}"/>
          </ac:picMkLst>
        </pc:picChg>
        <pc:picChg chg="add mod">
          <ac:chgData name="Tom Briggs" userId="5205c15661b0945c" providerId="LiveId" clId="{4A43BB5A-2A76-4074-BF1A-EE8ECEBC06E7}" dt="2020-07-01T14:24:38.774" v="30016" actId="1076"/>
          <ac:picMkLst>
            <pc:docMk/>
            <pc:sldMk cId="388975421" sldId="290"/>
            <ac:picMk id="5" creationId="{479E834C-F371-4926-9000-EC4161310549}"/>
          </ac:picMkLst>
        </pc:picChg>
      </pc:sldChg>
      <pc:sldChg chg="modSp add modNotesTx">
        <pc:chgData name="Tom Briggs" userId="5205c15661b0945c" providerId="LiveId" clId="{4A43BB5A-2A76-4074-BF1A-EE8ECEBC06E7}" dt="2020-07-01T14:44:32.786" v="31930" actId="20577"/>
        <pc:sldMkLst>
          <pc:docMk/>
          <pc:sldMk cId="313716696" sldId="291"/>
        </pc:sldMkLst>
        <pc:spChg chg="mod">
          <ac:chgData name="Tom Briggs" userId="5205c15661b0945c" providerId="LiveId" clId="{4A43BB5A-2A76-4074-BF1A-EE8ECEBC06E7}" dt="2020-07-01T14:42:54.834" v="31803" actId="20577"/>
          <ac:spMkLst>
            <pc:docMk/>
            <pc:sldMk cId="313716696" sldId="291"/>
            <ac:spMk id="2" creationId="{47C2B7E0-264A-4B0E-8F49-B9B4BF84AC2F}"/>
          </ac:spMkLst>
        </pc:spChg>
      </pc:sldChg>
      <pc:sldChg chg="modSp add">
        <pc:chgData name="Tom Briggs" userId="5205c15661b0945c" providerId="LiveId" clId="{4A43BB5A-2A76-4074-BF1A-EE8ECEBC06E7}" dt="2020-07-01T15:52:38.793" v="37491" actId="20577"/>
        <pc:sldMkLst>
          <pc:docMk/>
          <pc:sldMk cId="3415344368" sldId="292"/>
        </pc:sldMkLst>
        <pc:spChg chg="mod">
          <ac:chgData name="Tom Briggs" userId="5205c15661b0945c" providerId="LiveId" clId="{4A43BB5A-2A76-4074-BF1A-EE8ECEBC06E7}" dt="2020-07-01T15:52:20.728" v="37401" actId="27636"/>
          <ac:spMkLst>
            <pc:docMk/>
            <pc:sldMk cId="3415344368" sldId="292"/>
            <ac:spMk id="2" creationId="{571D335E-00E3-49CD-A8A6-B0709AF06A10}"/>
          </ac:spMkLst>
        </pc:spChg>
        <pc:spChg chg="mod">
          <ac:chgData name="Tom Briggs" userId="5205c15661b0945c" providerId="LiveId" clId="{4A43BB5A-2A76-4074-BF1A-EE8ECEBC06E7}" dt="2020-07-01T15:52:38.793" v="37491" actId="20577"/>
          <ac:spMkLst>
            <pc:docMk/>
            <pc:sldMk cId="3415344368" sldId="292"/>
            <ac:spMk id="3" creationId="{AFB133D6-5C34-47DF-B3DD-13E01E0858D7}"/>
          </ac:spMkLst>
        </pc:spChg>
      </pc:sldChg>
      <pc:sldChg chg="modSp add">
        <pc:chgData name="Tom Briggs" userId="5205c15661b0945c" providerId="LiveId" clId="{4A43BB5A-2A76-4074-BF1A-EE8ECEBC06E7}" dt="2020-07-01T15:53:26.969" v="37531" actId="20577"/>
        <pc:sldMkLst>
          <pc:docMk/>
          <pc:sldMk cId="1196994977" sldId="293"/>
        </pc:sldMkLst>
        <pc:spChg chg="mod">
          <ac:chgData name="Tom Briggs" userId="5205c15661b0945c" providerId="LiveId" clId="{4A43BB5A-2A76-4074-BF1A-EE8ECEBC06E7}" dt="2020-07-01T15:53:14.882" v="37493" actId="27636"/>
          <ac:spMkLst>
            <pc:docMk/>
            <pc:sldMk cId="1196994977" sldId="293"/>
            <ac:spMk id="2" creationId="{87A388E8-222C-47C8-A4A8-E4AA32BBF1B1}"/>
          </ac:spMkLst>
        </pc:spChg>
        <pc:spChg chg="mod">
          <ac:chgData name="Tom Briggs" userId="5205c15661b0945c" providerId="LiveId" clId="{4A43BB5A-2A76-4074-BF1A-EE8ECEBC06E7}" dt="2020-07-01T15:53:26.969" v="37531" actId="20577"/>
          <ac:spMkLst>
            <pc:docMk/>
            <pc:sldMk cId="1196994977" sldId="293"/>
            <ac:spMk id="3" creationId="{86C82A46-EB58-41BC-9526-A7F00224200C}"/>
          </ac:spMkLst>
        </pc:spChg>
      </pc:sldChg>
      <pc:sldChg chg="modSp add">
        <pc:chgData name="Tom Briggs" userId="5205c15661b0945c" providerId="LiveId" clId="{4A43BB5A-2A76-4074-BF1A-EE8ECEBC06E7}" dt="2020-07-01T15:54:01.042" v="37564" actId="20577"/>
        <pc:sldMkLst>
          <pc:docMk/>
          <pc:sldMk cId="2411114404" sldId="294"/>
        </pc:sldMkLst>
        <pc:spChg chg="mod">
          <ac:chgData name="Tom Briggs" userId="5205c15661b0945c" providerId="LiveId" clId="{4A43BB5A-2A76-4074-BF1A-EE8ECEBC06E7}" dt="2020-07-01T15:53:55.471" v="37533" actId="27636"/>
          <ac:spMkLst>
            <pc:docMk/>
            <pc:sldMk cId="2411114404" sldId="294"/>
            <ac:spMk id="2" creationId="{60417D51-DC24-4488-8C93-2E9CC008EE66}"/>
          </ac:spMkLst>
        </pc:spChg>
        <pc:spChg chg="mod">
          <ac:chgData name="Tom Briggs" userId="5205c15661b0945c" providerId="LiveId" clId="{4A43BB5A-2A76-4074-BF1A-EE8ECEBC06E7}" dt="2020-07-01T15:54:01.042" v="37564" actId="20577"/>
          <ac:spMkLst>
            <pc:docMk/>
            <pc:sldMk cId="2411114404" sldId="294"/>
            <ac:spMk id="3" creationId="{449C7D38-6665-4791-84E0-7B228EB49EFE}"/>
          </ac:spMkLst>
        </pc:spChg>
      </pc:sldChg>
      <pc:sldChg chg="modSp add">
        <pc:chgData name="Tom Briggs" userId="5205c15661b0945c" providerId="LiveId" clId="{4A43BB5A-2A76-4074-BF1A-EE8ECEBC06E7}" dt="2020-07-01T16:44:04.448" v="40634" actId="20577"/>
        <pc:sldMkLst>
          <pc:docMk/>
          <pc:sldMk cId="3847902803" sldId="295"/>
        </pc:sldMkLst>
        <pc:spChg chg="mod">
          <ac:chgData name="Tom Briggs" userId="5205c15661b0945c" providerId="LiveId" clId="{4A43BB5A-2A76-4074-BF1A-EE8ECEBC06E7}" dt="2020-07-01T16:43:56.604" v="40591" actId="27636"/>
          <ac:spMkLst>
            <pc:docMk/>
            <pc:sldMk cId="3847902803" sldId="295"/>
            <ac:spMk id="2" creationId="{CFD0FB67-61DB-442B-AC59-73495DEC4ED9}"/>
          </ac:spMkLst>
        </pc:spChg>
        <pc:spChg chg="mod">
          <ac:chgData name="Tom Briggs" userId="5205c15661b0945c" providerId="LiveId" clId="{4A43BB5A-2A76-4074-BF1A-EE8ECEBC06E7}" dt="2020-07-01T16:44:04.448" v="40634" actId="20577"/>
          <ac:spMkLst>
            <pc:docMk/>
            <pc:sldMk cId="3847902803" sldId="295"/>
            <ac:spMk id="3" creationId="{72CD604B-7B73-4A36-9B95-84540F953059}"/>
          </ac:spMkLst>
        </pc:spChg>
      </pc:sldChg>
      <pc:sldChg chg="modSp add del">
        <pc:chgData name="Tom Briggs" userId="5205c15661b0945c" providerId="LiveId" clId="{4A43BB5A-2A76-4074-BF1A-EE8ECEBC06E7}" dt="2020-07-01T20:58:35.933" v="47088" actId="2696"/>
        <pc:sldMkLst>
          <pc:docMk/>
          <pc:sldMk cId="575383013" sldId="296"/>
        </pc:sldMkLst>
        <pc:spChg chg="mod">
          <ac:chgData name="Tom Briggs" userId="5205c15661b0945c" providerId="LiveId" clId="{4A43BB5A-2A76-4074-BF1A-EE8ECEBC06E7}" dt="2020-07-01T16:50:50.016" v="42282" actId="27636"/>
          <ac:spMkLst>
            <pc:docMk/>
            <pc:sldMk cId="575383013" sldId="296"/>
            <ac:spMk id="2" creationId="{5F7E92DD-44CC-4D45-A172-274792FCB68B}"/>
          </ac:spMkLst>
        </pc:spChg>
        <pc:spChg chg="mod">
          <ac:chgData name="Tom Briggs" userId="5205c15661b0945c" providerId="LiveId" clId="{4A43BB5A-2A76-4074-BF1A-EE8ECEBC06E7}" dt="2020-07-01T16:50:59.648" v="42326" actId="20577"/>
          <ac:spMkLst>
            <pc:docMk/>
            <pc:sldMk cId="575383013" sldId="296"/>
            <ac:spMk id="3" creationId="{D06F484B-A8BE-486B-9EA7-0A8F241A5BFE}"/>
          </ac:spMkLst>
        </pc:spChg>
      </pc:sldChg>
      <pc:sldChg chg="addSp delSp modSp add ord modAnim">
        <pc:chgData name="Tom Briggs" userId="5205c15661b0945c" providerId="LiveId" clId="{4A43BB5A-2A76-4074-BF1A-EE8ECEBC06E7}" dt="2020-07-02T15:12:21.355" v="52573" actId="1076"/>
        <pc:sldMkLst>
          <pc:docMk/>
          <pc:sldMk cId="2062930510" sldId="297"/>
        </pc:sldMkLst>
        <pc:spChg chg="mod">
          <ac:chgData name="Tom Briggs" userId="5205c15661b0945c" providerId="LiveId" clId="{4A43BB5A-2A76-4074-BF1A-EE8ECEBC06E7}" dt="2020-07-02T15:12:02.464" v="52568" actId="20577"/>
          <ac:spMkLst>
            <pc:docMk/>
            <pc:sldMk cId="2062930510" sldId="297"/>
            <ac:spMk id="2" creationId="{F3C4DBE8-B1EC-4E10-9E00-8801F355DBCE}"/>
          </ac:spMkLst>
        </pc:spChg>
        <pc:spChg chg="del mod">
          <ac:chgData name="Tom Briggs" userId="5205c15661b0945c" providerId="LiveId" clId="{4A43BB5A-2A76-4074-BF1A-EE8ECEBC06E7}" dt="2020-07-02T15:12:05.651" v="52569" actId="478"/>
          <ac:spMkLst>
            <pc:docMk/>
            <pc:sldMk cId="2062930510" sldId="297"/>
            <ac:spMk id="3" creationId="{F888EED3-E228-4321-AA97-D4A2EAF988B6}"/>
          </ac:spMkLst>
        </pc:spChg>
        <pc:spChg chg="add del mod">
          <ac:chgData name="Tom Briggs" userId="5205c15661b0945c" providerId="LiveId" clId="{4A43BB5A-2A76-4074-BF1A-EE8ECEBC06E7}" dt="2020-07-02T15:12:06.849" v="52570" actId="478"/>
          <ac:spMkLst>
            <pc:docMk/>
            <pc:sldMk cId="2062930510" sldId="297"/>
            <ac:spMk id="5" creationId="{441B4F52-3195-4DD1-81CF-1FAD042F1F62}"/>
          </ac:spMkLst>
        </pc:spChg>
        <pc:picChg chg="add mod">
          <ac:chgData name="Tom Briggs" userId="5205c15661b0945c" providerId="LiveId" clId="{4A43BB5A-2A76-4074-BF1A-EE8ECEBC06E7}" dt="2020-07-02T15:12:21.355" v="52573" actId="1076"/>
          <ac:picMkLst>
            <pc:docMk/>
            <pc:sldMk cId="2062930510" sldId="297"/>
            <ac:picMk id="6" creationId="{54AD8B55-7390-4180-BF70-EC38FBCE2FE5}"/>
          </ac:picMkLst>
        </pc:picChg>
      </pc:sldChg>
      <pc:sldChg chg="addSp delSp modSp add ord modAnim">
        <pc:chgData name="Tom Briggs" userId="5205c15661b0945c" providerId="LiveId" clId="{4A43BB5A-2A76-4074-BF1A-EE8ECEBC06E7}" dt="2020-07-02T15:11:50.098" v="52515" actId="1076"/>
        <pc:sldMkLst>
          <pc:docMk/>
          <pc:sldMk cId="1850522037" sldId="298"/>
        </pc:sldMkLst>
        <pc:spChg chg="mod">
          <ac:chgData name="Tom Briggs" userId="5205c15661b0945c" providerId="LiveId" clId="{4A43BB5A-2A76-4074-BF1A-EE8ECEBC06E7}" dt="2020-07-02T15:11:30.912" v="52510" actId="20577"/>
          <ac:spMkLst>
            <pc:docMk/>
            <pc:sldMk cId="1850522037" sldId="298"/>
            <ac:spMk id="2" creationId="{DFCDFFA4-EE2B-470D-9B41-4E9107B0F513}"/>
          </ac:spMkLst>
        </pc:spChg>
        <pc:spChg chg="del mod">
          <ac:chgData name="Tom Briggs" userId="5205c15661b0945c" providerId="LiveId" clId="{4A43BB5A-2A76-4074-BF1A-EE8ECEBC06E7}" dt="2020-07-02T15:11:33.571" v="52511" actId="478"/>
          <ac:spMkLst>
            <pc:docMk/>
            <pc:sldMk cId="1850522037" sldId="298"/>
            <ac:spMk id="3" creationId="{38F57D31-7D91-45A5-9DC5-9D63D497CE6A}"/>
          </ac:spMkLst>
        </pc:spChg>
        <pc:spChg chg="add del mod">
          <ac:chgData name="Tom Briggs" userId="5205c15661b0945c" providerId="LiveId" clId="{4A43BB5A-2A76-4074-BF1A-EE8ECEBC06E7}" dt="2020-07-02T15:11:35.673" v="52512" actId="478"/>
          <ac:spMkLst>
            <pc:docMk/>
            <pc:sldMk cId="1850522037" sldId="298"/>
            <ac:spMk id="5" creationId="{E3CFABC2-3CED-4CEB-BF1A-596D4B03FDE0}"/>
          </ac:spMkLst>
        </pc:spChg>
        <pc:picChg chg="add mod">
          <ac:chgData name="Tom Briggs" userId="5205c15661b0945c" providerId="LiveId" clId="{4A43BB5A-2A76-4074-BF1A-EE8ECEBC06E7}" dt="2020-07-02T15:11:50.098" v="52515" actId="1076"/>
          <ac:picMkLst>
            <pc:docMk/>
            <pc:sldMk cId="1850522037" sldId="298"/>
            <ac:picMk id="6" creationId="{CE03ADD8-2EE0-4B76-A427-10D4242D8587}"/>
          </ac:picMkLst>
        </pc:picChg>
      </pc:sldChg>
      <pc:sldChg chg="addSp delSp modSp add ord modAnim">
        <pc:chgData name="Tom Briggs" userId="5205c15661b0945c" providerId="LiveId" clId="{4A43BB5A-2A76-4074-BF1A-EE8ECEBC06E7}" dt="2020-07-02T15:11:20.848" v="52467" actId="1076"/>
        <pc:sldMkLst>
          <pc:docMk/>
          <pc:sldMk cId="837001532" sldId="299"/>
        </pc:sldMkLst>
        <pc:spChg chg="mod">
          <ac:chgData name="Tom Briggs" userId="5205c15661b0945c" providerId="LiveId" clId="{4A43BB5A-2A76-4074-BF1A-EE8ECEBC06E7}" dt="2020-07-02T15:11:02.465" v="52462" actId="20577"/>
          <ac:spMkLst>
            <pc:docMk/>
            <pc:sldMk cId="837001532" sldId="299"/>
            <ac:spMk id="2" creationId="{9534383C-7197-48E9-AB8B-91618DD8232B}"/>
          </ac:spMkLst>
        </pc:spChg>
        <pc:spChg chg="del mod">
          <ac:chgData name="Tom Briggs" userId="5205c15661b0945c" providerId="LiveId" clId="{4A43BB5A-2A76-4074-BF1A-EE8ECEBC06E7}" dt="2020-07-02T15:11:05.838" v="52463" actId="478"/>
          <ac:spMkLst>
            <pc:docMk/>
            <pc:sldMk cId="837001532" sldId="299"/>
            <ac:spMk id="3" creationId="{196AA927-ACF1-448A-BDCE-D62CD8FD79C2}"/>
          </ac:spMkLst>
        </pc:spChg>
        <pc:spChg chg="add del mod">
          <ac:chgData name="Tom Briggs" userId="5205c15661b0945c" providerId="LiveId" clId="{4A43BB5A-2A76-4074-BF1A-EE8ECEBC06E7}" dt="2020-07-02T15:11:07.662" v="52464" actId="478"/>
          <ac:spMkLst>
            <pc:docMk/>
            <pc:sldMk cId="837001532" sldId="299"/>
            <ac:spMk id="5" creationId="{D6037020-E4FF-488F-AB5E-F3B9256FB68B}"/>
          </ac:spMkLst>
        </pc:spChg>
        <pc:picChg chg="add mod">
          <ac:chgData name="Tom Briggs" userId="5205c15661b0945c" providerId="LiveId" clId="{4A43BB5A-2A76-4074-BF1A-EE8ECEBC06E7}" dt="2020-07-02T15:11:20.848" v="52467" actId="1076"/>
          <ac:picMkLst>
            <pc:docMk/>
            <pc:sldMk cId="837001532" sldId="299"/>
            <ac:picMk id="6" creationId="{D5162EAC-3652-4F85-B7A6-46B54357C5F7}"/>
          </ac:picMkLst>
        </pc:picChg>
      </pc:sldChg>
      <pc:sldChg chg="addSp delSp modSp add modAnim modNotesTx">
        <pc:chgData name="Tom Briggs" userId="5205c15661b0945c" providerId="LiveId" clId="{4A43BB5A-2A76-4074-BF1A-EE8ECEBC06E7}" dt="2020-07-01T17:44:40.912" v="47082"/>
        <pc:sldMkLst>
          <pc:docMk/>
          <pc:sldMk cId="1358038909" sldId="300"/>
        </pc:sldMkLst>
        <pc:spChg chg="mod">
          <ac:chgData name="Tom Briggs" userId="5205c15661b0945c" providerId="LiveId" clId="{4A43BB5A-2A76-4074-BF1A-EE8ECEBC06E7}" dt="2020-07-01T17:28:09.535" v="46158" actId="20577"/>
          <ac:spMkLst>
            <pc:docMk/>
            <pc:sldMk cId="1358038909" sldId="300"/>
            <ac:spMk id="2" creationId="{E4F434E2-CDD8-4BBB-9E00-3809EF2A941C}"/>
          </ac:spMkLst>
        </pc:spChg>
        <pc:spChg chg="mod">
          <ac:chgData name="Tom Briggs" userId="5205c15661b0945c" providerId="LiveId" clId="{4A43BB5A-2A76-4074-BF1A-EE8ECEBC06E7}" dt="2020-07-01T17:28:14.481" v="46159"/>
          <ac:spMkLst>
            <pc:docMk/>
            <pc:sldMk cId="1358038909" sldId="300"/>
            <ac:spMk id="3" creationId="{5F0A4CEE-B886-45B3-BA20-56C965D73B39}"/>
          </ac:spMkLst>
        </pc:spChg>
        <pc:spChg chg="add del">
          <ac:chgData name="Tom Briggs" userId="5205c15661b0945c" providerId="LiveId" clId="{4A43BB5A-2A76-4074-BF1A-EE8ECEBC06E7}" dt="2020-07-01T17:38:10.735" v="46360" actId="478"/>
          <ac:spMkLst>
            <pc:docMk/>
            <pc:sldMk cId="1358038909" sldId="300"/>
            <ac:spMk id="4" creationId="{12CF1BD9-A9FF-43A3-8B82-141F7A489C68}"/>
          </ac:spMkLst>
        </pc:spChg>
        <pc:spChg chg="add mod">
          <ac:chgData name="Tom Briggs" userId="5205c15661b0945c" providerId="LiveId" clId="{4A43BB5A-2A76-4074-BF1A-EE8ECEBC06E7}" dt="2020-07-01T17:38:38.917" v="46362" actId="1076"/>
          <ac:spMkLst>
            <pc:docMk/>
            <pc:sldMk cId="1358038909" sldId="300"/>
            <ac:spMk id="7" creationId="{765B7CE3-5CC8-43B6-915E-7C5D0C704E4F}"/>
          </ac:spMkLst>
        </pc:spChg>
        <pc:spChg chg="add mod">
          <ac:chgData name="Tom Briggs" userId="5205c15661b0945c" providerId="LiveId" clId="{4A43BB5A-2A76-4074-BF1A-EE8ECEBC06E7}" dt="2020-07-01T17:39:41.115" v="46367" actId="1076"/>
          <ac:spMkLst>
            <pc:docMk/>
            <pc:sldMk cId="1358038909" sldId="300"/>
            <ac:spMk id="12" creationId="{CFD51E2C-5E07-49E6-AEEB-F31194E2F7D9}"/>
          </ac:spMkLst>
        </pc:spChg>
        <pc:picChg chg="add mod">
          <ac:chgData name="Tom Briggs" userId="5205c15661b0945c" providerId="LiveId" clId="{4A43BB5A-2A76-4074-BF1A-EE8ECEBC06E7}" dt="2020-07-01T17:38:38.917" v="46362" actId="1076"/>
          <ac:picMkLst>
            <pc:docMk/>
            <pc:sldMk cId="1358038909" sldId="300"/>
            <ac:picMk id="6" creationId="{E4AB4DBB-B9D7-4606-B37B-BD44FBE18292}"/>
          </ac:picMkLst>
        </pc:picChg>
        <pc:picChg chg="add mod">
          <ac:chgData name="Tom Briggs" userId="5205c15661b0945c" providerId="LiveId" clId="{4A43BB5A-2A76-4074-BF1A-EE8ECEBC06E7}" dt="2020-07-01T17:39:19.574" v="46365" actId="1076"/>
          <ac:picMkLst>
            <pc:docMk/>
            <pc:sldMk cId="1358038909" sldId="300"/>
            <ac:picMk id="9" creationId="{33E112C5-ABC4-42B2-8586-93E0349DD317}"/>
          </ac:picMkLst>
        </pc:picChg>
        <pc:picChg chg="add mod">
          <ac:chgData name="Tom Briggs" userId="5205c15661b0945c" providerId="LiveId" clId="{4A43BB5A-2A76-4074-BF1A-EE8ECEBC06E7}" dt="2020-07-01T17:39:41.115" v="46367" actId="1076"/>
          <ac:picMkLst>
            <pc:docMk/>
            <pc:sldMk cId="1358038909" sldId="300"/>
            <ac:picMk id="11" creationId="{C4D8CAE8-5D2B-4C9B-B7CD-DED61BF63B8B}"/>
          </ac:picMkLst>
        </pc:picChg>
      </pc:sldChg>
      <pc:sldChg chg="addSp delSp modSp add modAnim">
        <pc:chgData name="Tom Briggs" userId="5205c15661b0945c" providerId="LiveId" clId="{4A43BB5A-2A76-4074-BF1A-EE8ECEBC06E7}" dt="2020-07-01T17:44:05.855" v="47075"/>
        <pc:sldMkLst>
          <pc:docMk/>
          <pc:sldMk cId="149537838" sldId="301"/>
        </pc:sldMkLst>
        <pc:spChg chg="mod">
          <ac:chgData name="Tom Briggs" userId="5205c15661b0945c" providerId="LiveId" clId="{4A43BB5A-2A76-4074-BF1A-EE8ECEBC06E7}" dt="2020-07-01T17:28:25.991" v="46197" actId="20577"/>
          <ac:spMkLst>
            <pc:docMk/>
            <pc:sldMk cId="149537838" sldId="301"/>
            <ac:spMk id="2" creationId="{1F73597F-0F4B-4648-89C1-45E73E6EF1AC}"/>
          </ac:spMkLst>
        </pc:spChg>
        <pc:spChg chg="mod">
          <ac:chgData name="Tom Briggs" userId="5205c15661b0945c" providerId="LiveId" clId="{4A43BB5A-2A76-4074-BF1A-EE8ECEBC06E7}" dt="2020-07-01T17:43:28.951" v="47068" actId="20577"/>
          <ac:spMkLst>
            <pc:docMk/>
            <pc:sldMk cId="149537838" sldId="301"/>
            <ac:spMk id="3" creationId="{1F143043-56C0-4EE3-BAB2-F9CB37F49B0E}"/>
          </ac:spMkLst>
        </pc:spChg>
        <pc:spChg chg="add del mod">
          <ac:chgData name="Tom Briggs" userId="5205c15661b0945c" providerId="LiveId" clId="{4A43BB5A-2A76-4074-BF1A-EE8ECEBC06E7}" dt="2020-07-01T17:43:08.239" v="47014" actId="478"/>
          <ac:spMkLst>
            <pc:docMk/>
            <pc:sldMk cId="149537838" sldId="301"/>
            <ac:spMk id="6" creationId="{803224AF-C2CB-48AB-AED9-CC7B1038AC80}"/>
          </ac:spMkLst>
        </pc:spChg>
        <pc:spChg chg="add mod">
          <ac:chgData name="Tom Briggs" userId="5205c15661b0945c" providerId="LiveId" clId="{4A43BB5A-2A76-4074-BF1A-EE8ECEBC06E7}" dt="2020-07-01T17:42:49.894" v="47007" actId="1076"/>
          <ac:spMkLst>
            <pc:docMk/>
            <pc:sldMk cId="149537838" sldId="301"/>
            <ac:spMk id="9" creationId="{56A0F3E8-718A-4310-B72B-F67714A17E56}"/>
          </ac:spMkLst>
        </pc:spChg>
        <pc:spChg chg="add del mod">
          <ac:chgData name="Tom Briggs" userId="5205c15661b0945c" providerId="LiveId" clId="{4A43BB5A-2A76-4074-BF1A-EE8ECEBC06E7}" dt="2020-07-01T17:43:04.655" v="47013" actId="478"/>
          <ac:spMkLst>
            <pc:docMk/>
            <pc:sldMk cId="149537838" sldId="301"/>
            <ac:spMk id="12" creationId="{4958D05C-C318-4A1C-B85C-B21365415ABB}"/>
          </ac:spMkLst>
        </pc:spChg>
        <pc:picChg chg="add mod">
          <ac:chgData name="Tom Briggs" userId="5205c15661b0945c" providerId="LiveId" clId="{4A43BB5A-2A76-4074-BF1A-EE8ECEBC06E7}" dt="2020-07-01T17:43:36.468" v="47072" actId="14100"/>
          <ac:picMkLst>
            <pc:docMk/>
            <pc:sldMk cId="149537838" sldId="301"/>
            <ac:picMk id="5" creationId="{FACB5390-0277-48E3-99DE-1743D81117CB}"/>
          </ac:picMkLst>
        </pc:picChg>
        <pc:picChg chg="add mod">
          <ac:chgData name="Tom Briggs" userId="5205c15661b0945c" providerId="LiveId" clId="{4A43BB5A-2A76-4074-BF1A-EE8ECEBC06E7}" dt="2020-07-01T17:42:49.894" v="47007" actId="1076"/>
          <ac:picMkLst>
            <pc:docMk/>
            <pc:sldMk cId="149537838" sldId="301"/>
            <ac:picMk id="8" creationId="{96B2BA72-FDC1-4113-81D3-288A5966CB48}"/>
          </ac:picMkLst>
        </pc:picChg>
        <pc:picChg chg="add mod">
          <ac:chgData name="Tom Briggs" userId="5205c15661b0945c" providerId="LiveId" clId="{4A43BB5A-2A76-4074-BF1A-EE8ECEBC06E7}" dt="2020-07-01T17:43:33.371" v="47070" actId="1076"/>
          <ac:picMkLst>
            <pc:docMk/>
            <pc:sldMk cId="149537838" sldId="301"/>
            <ac:picMk id="11" creationId="{86EB5422-12E1-438C-A662-9175169B1D69}"/>
          </ac:picMkLst>
        </pc:picChg>
      </pc:sldChg>
      <pc:sldChg chg="addSp delSp modSp add modNotesTx">
        <pc:chgData name="Tom Briggs" userId="5205c15661b0945c" providerId="LiveId" clId="{4A43BB5A-2A76-4074-BF1A-EE8ECEBC06E7}" dt="2020-07-02T14:07:04.034" v="49841" actId="20577"/>
        <pc:sldMkLst>
          <pc:docMk/>
          <pc:sldMk cId="1185339186" sldId="302"/>
        </pc:sldMkLst>
        <pc:spChg chg="del mod">
          <ac:chgData name="Tom Briggs" userId="5205c15661b0945c" providerId="LiveId" clId="{4A43BB5A-2A76-4074-BF1A-EE8ECEBC06E7}" dt="2020-07-02T13:54:18.599" v="47155"/>
          <ac:spMkLst>
            <pc:docMk/>
            <pc:sldMk cId="1185339186" sldId="302"/>
            <ac:spMk id="2" creationId="{C012FDCB-0267-4026-94D0-75ED40E30CAE}"/>
          </ac:spMkLst>
        </pc:spChg>
        <pc:spChg chg="del">
          <ac:chgData name="Tom Briggs" userId="5205c15661b0945c" providerId="LiveId" clId="{4A43BB5A-2A76-4074-BF1A-EE8ECEBC06E7}" dt="2020-07-02T13:54:18.599" v="47155"/>
          <ac:spMkLst>
            <pc:docMk/>
            <pc:sldMk cId="1185339186" sldId="302"/>
            <ac:spMk id="3" creationId="{6B74F9F0-9F2B-45FB-9D77-715055AAEF09}"/>
          </ac:spMkLst>
        </pc:spChg>
        <pc:spChg chg="add mod">
          <ac:chgData name="Tom Briggs" userId="5205c15661b0945c" providerId="LiveId" clId="{4A43BB5A-2A76-4074-BF1A-EE8ECEBC06E7}" dt="2020-07-02T13:54:36.906" v="47200" actId="20577"/>
          <ac:spMkLst>
            <pc:docMk/>
            <pc:sldMk cId="1185339186" sldId="302"/>
            <ac:spMk id="4" creationId="{568A072E-8FB2-4883-B8A2-2025D6DF95F2}"/>
          </ac:spMkLst>
        </pc:spChg>
        <pc:spChg chg="add mod">
          <ac:chgData name="Tom Briggs" userId="5205c15661b0945c" providerId="LiveId" clId="{4A43BB5A-2A76-4074-BF1A-EE8ECEBC06E7}" dt="2020-07-02T14:03:22.439" v="48573" actId="20577"/>
          <ac:spMkLst>
            <pc:docMk/>
            <pc:sldMk cId="1185339186" sldId="302"/>
            <ac:spMk id="5" creationId="{6849FEE0-6EF6-491B-AD75-0DF983364DFA}"/>
          </ac:spMkLst>
        </pc:spChg>
        <pc:picChg chg="add mod">
          <ac:chgData name="Tom Briggs" userId="5205c15661b0945c" providerId="LiveId" clId="{4A43BB5A-2A76-4074-BF1A-EE8ECEBC06E7}" dt="2020-07-02T13:57:16.389" v="47550" actId="14100"/>
          <ac:picMkLst>
            <pc:docMk/>
            <pc:sldMk cId="1185339186" sldId="302"/>
            <ac:picMk id="1026" creationId="{7FCEB723-73F9-40E4-B2B8-8006AD101400}"/>
          </ac:picMkLst>
        </pc:picChg>
        <pc:picChg chg="add del mod">
          <ac:chgData name="Tom Briggs" userId="5205c15661b0945c" providerId="LiveId" clId="{4A43BB5A-2A76-4074-BF1A-EE8ECEBC06E7}" dt="2020-07-02T14:02:58.363" v="48572" actId="478"/>
          <ac:picMkLst>
            <pc:docMk/>
            <pc:sldMk cId="1185339186" sldId="302"/>
            <ac:picMk id="1028" creationId="{8CA575F4-514F-4D7F-BAFC-07F9E46E4CFE}"/>
          </ac:picMkLst>
        </pc:picChg>
      </pc:sldChg>
      <pc:sldChg chg="addSp modSp add modAnim modNotesTx">
        <pc:chgData name="Tom Briggs" userId="5205c15661b0945c" providerId="LiveId" clId="{4A43BB5A-2A76-4074-BF1A-EE8ECEBC06E7}" dt="2020-07-02T14:20:26.207" v="52051" actId="20577"/>
        <pc:sldMkLst>
          <pc:docMk/>
          <pc:sldMk cId="2761241230" sldId="303"/>
        </pc:sldMkLst>
        <pc:spChg chg="mod">
          <ac:chgData name="Tom Briggs" userId="5205c15661b0945c" providerId="LiveId" clId="{4A43BB5A-2A76-4074-BF1A-EE8ECEBC06E7}" dt="2020-07-02T14:07:17.601" v="49859" actId="20577"/>
          <ac:spMkLst>
            <pc:docMk/>
            <pc:sldMk cId="2761241230" sldId="303"/>
            <ac:spMk id="2" creationId="{CE1109A2-AE6F-41D6-B04D-BF883B1590E4}"/>
          </ac:spMkLst>
        </pc:spChg>
        <pc:spChg chg="mod">
          <ac:chgData name="Tom Briggs" userId="5205c15661b0945c" providerId="LiveId" clId="{4A43BB5A-2A76-4074-BF1A-EE8ECEBC06E7}" dt="2020-07-02T14:09:14.474" v="50281" actId="20577"/>
          <ac:spMkLst>
            <pc:docMk/>
            <pc:sldMk cId="2761241230" sldId="303"/>
            <ac:spMk id="3" creationId="{C9C228D5-FBC6-4463-A829-4949AA86BB2B}"/>
          </ac:spMkLst>
        </pc:spChg>
        <pc:picChg chg="add mod">
          <ac:chgData name="Tom Briggs" userId="5205c15661b0945c" providerId="LiveId" clId="{4A43BB5A-2A76-4074-BF1A-EE8ECEBC06E7}" dt="2020-07-02T14:09:22.627" v="50283" actId="1076"/>
          <ac:picMkLst>
            <pc:docMk/>
            <pc:sldMk cId="2761241230" sldId="303"/>
            <ac:picMk id="4" creationId="{0AD7901F-6DC2-4A61-B9B6-8D3F368CA8E2}"/>
          </ac:picMkLst>
        </pc:picChg>
        <pc:picChg chg="add">
          <ac:chgData name="Tom Briggs" userId="5205c15661b0945c" providerId="LiveId" clId="{4A43BB5A-2A76-4074-BF1A-EE8ECEBC06E7}" dt="2020-07-02T14:10:21.266" v="50286"/>
          <ac:picMkLst>
            <pc:docMk/>
            <pc:sldMk cId="2761241230" sldId="303"/>
            <ac:picMk id="5" creationId="{B96D23BA-D749-4A54-8BB7-2BA43C2E34A0}"/>
          </ac:picMkLst>
        </pc:picChg>
      </pc:sldChg>
      <pc:sldChg chg="addSp modSp add modNotesTx">
        <pc:chgData name="Tom Briggs" userId="5205c15661b0945c" providerId="LiveId" clId="{4A43BB5A-2A76-4074-BF1A-EE8ECEBC06E7}" dt="2020-07-02T16:07:48.456" v="60776" actId="20577"/>
        <pc:sldMkLst>
          <pc:docMk/>
          <pc:sldMk cId="817644212" sldId="304"/>
        </pc:sldMkLst>
        <pc:spChg chg="mod">
          <ac:chgData name="Tom Briggs" userId="5205c15661b0945c" providerId="LiveId" clId="{4A43BB5A-2A76-4074-BF1A-EE8ECEBC06E7}" dt="2020-07-02T14:11:04.929" v="50304" actId="20577"/>
          <ac:spMkLst>
            <pc:docMk/>
            <pc:sldMk cId="817644212" sldId="304"/>
            <ac:spMk id="2" creationId="{F8CD5088-5915-42B8-8D26-975DDD5BF35A}"/>
          </ac:spMkLst>
        </pc:spChg>
        <pc:spChg chg="mod">
          <ac:chgData name="Tom Briggs" userId="5205c15661b0945c" providerId="LiveId" clId="{4A43BB5A-2A76-4074-BF1A-EE8ECEBC06E7}" dt="2020-07-02T14:13:26.818" v="50626" actId="20577"/>
          <ac:spMkLst>
            <pc:docMk/>
            <pc:sldMk cId="817644212" sldId="304"/>
            <ac:spMk id="3" creationId="{FD54572A-66F4-47FA-91FA-1C8D5D4A898B}"/>
          </ac:spMkLst>
        </pc:spChg>
        <pc:picChg chg="add mod">
          <ac:chgData name="Tom Briggs" userId="5205c15661b0945c" providerId="LiveId" clId="{4A43BB5A-2A76-4074-BF1A-EE8ECEBC06E7}" dt="2020-07-02T14:13:31.669" v="50629" actId="1076"/>
          <ac:picMkLst>
            <pc:docMk/>
            <pc:sldMk cId="817644212" sldId="304"/>
            <ac:picMk id="4" creationId="{27E42CF1-7F11-4400-A323-4BDEB5953F34}"/>
          </ac:picMkLst>
        </pc:picChg>
      </pc:sldChg>
      <pc:sldChg chg="addSp modSp add modAnim modNotesTx">
        <pc:chgData name="Tom Briggs" userId="5205c15661b0945c" providerId="LiveId" clId="{4A43BB5A-2A76-4074-BF1A-EE8ECEBC06E7}" dt="2020-07-02T16:05:46.383" v="60172" actId="20577"/>
        <pc:sldMkLst>
          <pc:docMk/>
          <pc:sldMk cId="366225948" sldId="305"/>
        </pc:sldMkLst>
        <pc:spChg chg="mod">
          <ac:chgData name="Tom Briggs" userId="5205c15661b0945c" providerId="LiveId" clId="{4A43BB5A-2A76-4074-BF1A-EE8ECEBC06E7}" dt="2020-07-02T14:24:33.193" v="52131" actId="20577"/>
          <ac:spMkLst>
            <pc:docMk/>
            <pc:sldMk cId="366225948" sldId="305"/>
            <ac:spMk id="2" creationId="{9430DB91-5F7C-46FA-89CA-2EEFCC47A163}"/>
          </ac:spMkLst>
        </pc:spChg>
        <pc:spChg chg="mod">
          <ac:chgData name="Tom Briggs" userId="5205c15661b0945c" providerId="LiveId" clId="{4A43BB5A-2A76-4074-BF1A-EE8ECEBC06E7}" dt="2020-07-02T15:12:38.003" v="52621" actId="5793"/>
          <ac:spMkLst>
            <pc:docMk/>
            <pc:sldMk cId="366225948" sldId="305"/>
            <ac:spMk id="3" creationId="{3B20F621-AC4A-4AFA-8D8A-705B686E3A7F}"/>
          </ac:spMkLst>
        </pc:spChg>
        <pc:picChg chg="add mod">
          <ac:chgData name="Tom Briggs" userId="5205c15661b0945c" providerId="LiveId" clId="{4A43BB5A-2A76-4074-BF1A-EE8ECEBC06E7}" dt="2020-07-02T15:12:42.311" v="52622" actId="1076"/>
          <ac:picMkLst>
            <pc:docMk/>
            <pc:sldMk cId="366225948" sldId="305"/>
            <ac:picMk id="4" creationId="{0ECA33AE-CA37-49A5-A191-935E340D7BD4}"/>
          </ac:picMkLst>
        </pc:picChg>
      </pc:sldChg>
      <pc:sldChg chg="modSp add del">
        <pc:chgData name="Tom Briggs" userId="5205c15661b0945c" providerId="LiveId" clId="{4A43BB5A-2A76-4074-BF1A-EE8ECEBC06E7}" dt="2020-07-02T14:15:47.694" v="50817" actId="2696"/>
        <pc:sldMkLst>
          <pc:docMk/>
          <pc:sldMk cId="1535982981" sldId="305"/>
        </pc:sldMkLst>
        <pc:spChg chg="mod">
          <ac:chgData name="Tom Briggs" userId="5205c15661b0945c" providerId="LiveId" clId="{4A43BB5A-2A76-4074-BF1A-EE8ECEBC06E7}" dt="2020-07-02T14:15:42.035" v="50816" actId="27636"/>
          <ac:spMkLst>
            <pc:docMk/>
            <pc:sldMk cId="1535982981" sldId="305"/>
            <ac:spMk id="2" creationId="{C6AE344D-2256-4878-9D4E-770D2C2F89B0}"/>
          </ac:spMkLst>
        </pc:spChg>
      </pc:sldChg>
      <pc:sldChg chg="modSp add del">
        <pc:chgData name="Tom Briggs" userId="5205c15661b0945c" providerId="LiveId" clId="{4A43BB5A-2A76-4074-BF1A-EE8ECEBC06E7}" dt="2020-07-02T14:24:04.982" v="52097" actId="2696"/>
        <pc:sldMkLst>
          <pc:docMk/>
          <pc:sldMk cId="2840979930" sldId="305"/>
        </pc:sldMkLst>
        <pc:spChg chg="mod">
          <ac:chgData name="Tom Briggs" userId="5205c15661b0945c" providerId="LiveId" clId="{4A43BB5A-2A76-4074-BF1A-EE8ECEBC06E7}" dt="2020-07-02T14:21:44.586" v="52096" actId="20577"/>
          <ac:spMkLst>
            <pc:docMk/>
            <pc:sldMk cId="2840979930" sldId="305"/>
            <ac:spMk id="2" creationId="{41591F78-7A62-475A-8614-C4594E1C6C6A}"/>
          </ac:spMkLst>
        </pc:spChg>
      </pc:sldChg>
      <pc:sldChg chg="modSp add del">
        <pc:chgData name="Tom Briggs" userId="5205c15661b0945c" providerId="LiveId" clId="{4A43BB5A-2A76-4074-BF1A-EE8ECEBC06E7}" dt="2020-07-02T14:15:31.838" v="50814" actId="2696"/>
        <pc:sldMkLst>
          <pc:docMk/>
          <pc:sldMk cId="3500823386" sldId="305"/>
        </pc:sldMkLst>
        <pc:spChg chg="mod">
          <ac:chgData name="Tom Briggs" userId="5205c15661b0945c" providerId="LiveId" clId="{4A43BB5A-2A76-4074-BF1A-EE8ECEBC06E7}" dt="2020-07-02T14:13:42.010" v="50649" actId="20577"/>
          <ac:spMkLst>
            <pc:docMk/>
            <pc:sldMk cId="3500823386" sldId="305"/>
            <ac:spMk id="2" creationId="{36C2EE4F-39D6-4D06-A163-B2637A43E6F3}"/>
          </ac:spMkLst>
        </pc:spChg>
        <pc:spChg chg="mod">
          <ac:chgData name="Tom Briggs" userId="5205c15661b0945c" providerId="LiveId" clId="{4A43BB5A-2A76-4074-BF1A-EE8ECEBC06E7}" dt="2020-07-02T14:14:44.897" v="50813" actId="20577"/>
          <ac:spMkLst>
            <pc:docMk/>
            <pc:sldMk cId="3500823386" sldId="305"/>
            <ac:spMk id="3" creationId="{FE81A881-6295-463C-8644-04F01C780734}"/>
          </ac:spMkLst>
        </pc:spChg>
      </pc:sldChg>
      <pc:sldChg chg="addSp modSp add modNotesTx">
        <pc:chgData name="Tom Briggs" userId="5205c15661b0945c" providerId="LiveId" clId="{4A43BB5A-2A76-4074-BF1A-EE8ECEBC06E7}" dt="2020-07-02T16:06:07.392" v="60258" actId="5793"/>
        <pc:sldMkLst>
          <pc:docMk/>
          <pc:sldMk cId="482644231" sldId="306"/>
        </pc:sldMkLst>
        <pc:spChg chg="mod">
          <ac:chgData name="Tom Briggs" userId="5205c15661b0945c" providerId="LiveId" clId="{4A43BB5A-2A76-4074-BF1A-EE8ECEBC06E7}" dt="2020-07-02T15:13:10.288" v="52672" actId="20577"/>
          <ac:spMkLst>
            <pc:docMk/>
            <pc:sldMk cId="482644231" sldId="306"/>
            <ac:spMk id="2" creationId="{626D7F28-990D-4D91-BFF3-915F7BBBCF4F}"/>
          </ac:spMkLst>
        </pc:spChg>
        <pc:spChg chg="mod">
          <ac:chgData name="Tom Briggs" userId="5205c15661b0945c" providerId="LiveId" clId="{4A43BB5A-2A76-4074-BF1A-EE8ECEBC06E7}" dt="2020-07-02T15:19:35.776" v="53286" actId="20577"/>
          <ac:spMkLst>
            <pc:docMk/>
            <pc:sldMk cId="482644231" sldId="306"/>
            <ac:spMk id="3" creationId="{670CF6C4-2E29-4A2C-9CF0-693263334358}"/>
          </ac:spMkLst>
        </pc:spChg>
        <pc:picChg chg="add mod">
          <ac:chgData name="Tom Briggs" userId="5205c15661b0945c" providerId="LiveId" clId="{4A43BB5A-2A76-4074-BF1A-EE8ECEBC06E7}" dt="2020-07-02T15:19:40.727" v="53287" actId="14100"/>
          <ac:picMkLst>
            <pc:docMk/>
            <pc:sldMk cId="482644231" sldId="306"/>
            <ac:picMk id="2050" creationId="{258C7E38-74FD-4AA6-BE01-C957248F0E2B}"/>
          </ac:picMkLst>
        </pc:picChg>
      </pc:sldChg>
      <pc:sldChg chg="addSp modSp add modNotesTx">
        <pc:chgData name="Tom Briggs" userId="5205c15661b0945c" providerId="LiveId" clId="{4A43BB5A-2A76-4074-BF1A-EE8ECEBC06E7}" dt="2020-07-02T16:15:43.964" v="63435" actId="20577"/>
        <pc:sldMkLst>
          <pc:docMk/>
          <pc:sldMk cId="1781582384" sldId="307"/>
        </pc:sldMkLst>
        <pc:spChg chg="mod">
          <ac:chgData name="Tom Briggs" userId="5205c15661b0945c" providerId="LiveId" clId="{4A43BB5A-2A76-4074-BF1A-EE8ECEBC06E7}" dt="2020-07-02T15:20:32.952" v="53322" actId="20577"/>
          <ac:spMkLst>
            <pc:docMk/>
            <pc:sldMk cId="1781582384" sldId="307"/>
            <ac:spMk id="2" creationId="{C42DEED8-7BE6-453B-942A-B2E1B421D4F6}"/>
          </ac:spMkLst>
        </pc:spChg>
        <pc:spChg chg="mod">
          <ac:chgData name="Tom Briggs" userId="5205c15661b0945c" providerId="LiveId" clId="{4A43BB5A-2A76-4074-BF1A-EE8ECEBC06E7}" dt="2020-07-02T15:25:54.227" v="54508" actId="5793"/>
          <ac:spMkLst>
            <pc:docMk/>
            <pc:sldMk cId="1781582384" sldId="307"/>
            <ac:spMk id="3" creationId="{8D618864-04E9-4F51-A0C3-718C55B3D3EA}"/>
          </ac:spMkLst>
        </pc:spChg>
        <pc:picChg chg="add mod">
          <ac:chgData name="Tom Briggs" userId="5205c15661b0945c" providerId="LiveId" clId="{4A43BB5A-2A76-4074-BF1A-EE8ECEBC06E7}" dt="2020-07-02T15:26:17.607" v="54511" actId="14100"/>
          <ac:picMkLst>
            <pc:docMk/>
            <pc:sldMk cId="1781582384" sldId="307"/>
            <ac:picMk id="4" creationId="{7D918D85-E488-4642-8FF7-E41CC93B6C36}"/>
          </ac:picMkLst>
        </pc:picChg>
      </pc:sldChg>
      <pc:sldChg chg="addSp modSp add modNotesTx">
        <pc:chgData name="Tom Briggs" userId="5205c15661b0945c" providerId="LiveId" clId="{4A43BB5A-2A76-4074-BF1A-EE8ECEBC06E7}" dt="2020-07-02T15:34:42.504" v="56175" actId="20577"/>
        <pc:sldMkLst>
          <pc:docMk/>
          <pc:sldMk cId="420499560" sldId="308"/>
        </pc:sldMkLst>
        <pc:spChg chg="mod">
          <ac:chgData name="Tom Briggs" userId="5205c15661b0945c" providerId="LiveId" clId="{4A43BB5A-2A76-4074-BF1A-EE8ECEBC06E7}" dt="2020-07-02T15:26:49.920" v="54528" actId="20577"/>
          <ac:spMkLst>
            <pc:docMk/>
            <pc:sldMk cId="420499560" sldId="308"/>
            <ac:spMk id="2" creationId="{FA37F202-00FE-4C80-AC9A-6528D2D0238D}"/>
          </ac:spMkLst>
        </pc:spChg>
        <pc:spChg chg="mod">
          <ac:chgData name="Tom Briggs" userId="5205c15661b0945c" providerId="LiveId" clId="{4A43BB5A-2A76-4074-BF1A-EE8ECEBC06E7}" dt="2020-07-02T15:31:04.048" v="55122" actId="20577"/>
          <ac:spMkLst>
            <pc:docMk/>
            <pc:sldMk cId="420499560" sldId="308"/>
            <ac:spMk id="3" creationId="{8689D783-4D40-4EF5-85BE-D2B349C438E5}"/>
          </ac:spMkLst>
        </pc:spChg>
        <pc:picChg chg="add mod ord">
          <ac:chgData name="Tom Briggs" userId="5205c15661b0945c" providerId="LiveId" clId="{4A43BB5A-2A76-4074-BF1A-EE8ECEBC06E7}" dt="2020-07-02T15:29:44.919" v="54968" actId="167"/>
          <ac:picMkLst>
            <pc:docMk/>
            <pc:sldMk cId="420499560" sldId="308"/>
            <ac:picMk id="4" creationId="{7DC32924-9959-4775-8C9A-E5149A16035A}"/>
          </ac:picMkLst>
        </pc:picChg>
      </pc:sldChg>
      <pc:sldChg chg="modSp add modNotesTx">
        <pc:chgData name="Tom Briggs" userId="5205c15661b0945c" providerId="LiveId" clId="{4A43BB5A-2A76-4074-BF1A-EE8ECEBC06E7}" dt="2020-07-02T16:17:08.167" v="63919" actId="20577"/>
        <pc:sldMkLst>
          <pc:docMk/>
          <pc:sldMk cId="2820408114" sldId="309"/>
        </pc:sldMkLst>
        <pc:spChg chg="mod">
          <ac:chgData name="Tom Briggs" userId="5205c15661b0945c" providerId="LiveId" clId="{4A43BB5A-2A76-4074-BF1A-EE8ECEBC06E7}" dt="2020-07-02T15:34:53.824" v="56193" actId="20577"/>
          <ac:spMkLst>
            <pc:docMk/>
            <pc:sldMk cId="2820408114" sldId="309"/>
            <ac:spMk id="2" creationId="{80D4141B-CBAA-4F2B-A3DA-B458486591AF}"/>
          </ac:spMkLst>
        </pc:spChg>
        <pc:spChg chg="mod">
          <ac:chgData name="Tom Briggs" userId="5205c15661b0945c" providerId="LiveId" clId="{4A43BB5A-2A76-4074-BF1A-EE8ECEBC06E7}" dt="2020-07-02T15:36:11.377" v="56502" actId="5793"/>
          <ac:spMkLst>
            <pc:docMk/>
            <pc:sldMk cId="2820408114" sldId="309"/>
            <ac:spMk id="3" creationId="{C5DA8F28-CA82-4A54-92B9-FC55209C00AF}"/>
          </ac:spMkLst>
        </pc:spChg>
      </pc:sldChg>
      <pc:sldChg chg="modSp add modNotesTx">
        <pc:chgData name="Tom Briggs" userId="5205c15661b0945c" providerId="LiveId" clId="{4A43BB5A-2A76-4074-BF1A-EE8ECEBC06E7}" dt="2020-07-02T16:18:23.263" v="64228" actId="20577"/>
        <pc:sldMkLst>
          <pc:docMk/>
          <pc:sldMk cId="1652643827" sldId="310"/>
        </pc:sldMkLst>
        <pc:spChg chg="mod">
          <ac:chgData name="Tom Briggs" userId="5205c15661b0945c" providerId="LiveId" clId="{4A43BB5A-2A76-4074-BF1A-EE8ECEBC06E7}" dt="2020-07-02T15:36:24.135" v="56540" actId="20577"/>
          <ac:spMkLst>
            <pc:docMk/>
            <pc:sldMk cId="1652643827" sldId="310"/>
            <ac:spMk id="2" creationId="{B7C944C9-B8D8-4DDE-AC25-D3DCDA3B17CF}"/>
          </ac:spMkLst>
        </pc:spChg>
        <pc:spChg chg="mod">
          <ac:chgData name="Tom Briggs" userId="5205c15661b0945c" providerId="LiveId" clId="{4A43BB5A-2A76-4074-BF1A-EE8ECEBC06E7}" dt="2020-07-02T15:37:53.400" v="56909" actId="20577"/>
          <ac:spMkLst>
            <pc:docMk/>
            <pc:sldMk cId="1652643827" sldId="310"/>
            <ac:spMk id="3" creationId="{161DC439-853F-4EAD-872D-595D34C9EDFF}"/>
          </ac:spMkLst>
        </pc:spChg>
      </pc:sldChg>
      <pc:sldChg chg="modSp add modNotesTx">
        <pc:chgData name="Tom Briggs" userId="5205c15661b0945c" providerId="LiveId" clId="{4A43BB5A-2A76-4074-BF1A-EE8ECEBC06E7}" dt="2020-07-02T16:18:54.224" v="64424" actId="20577"/>
        <pc:sldMkLst>
          <pc:docMk/>
          <pc:sldMk cId="2640261376" sldId="311"/>
        </pc:sldMkLst>
        <pc:spChg chg="mod">
          <ac:chgData name="Tom Briggs" userId="5205c15661b0945c" providerId="LiveId" clId="{4A43BB5A-2A76-4074-BF1A-EE8ECEBC06E7}" dt="2020-07-02T15:38:17.640" v="56947" actId="20577"/>
          <ac:spMkLst>
            <pc:docMk/>
            <pc:sldMk cId="2640261376" sldId="311"/>
            <ac:spMk id="2" creationId="{58417442-37DF-49F2-842B-59E6C312D13E}"/>
          </ac:spMkLst>
        </pc:spChg>
        <pc:spChg chg="mod">
          <ac:chgData name="Tom Briggs" userId="5205c15661b0945c" providerId="LiveId" clId="{4A43BB5A-2A76-4074-BF1A-EE8ECEBC06E7}" dt="2020-07-02T15:39:34.889" v="57241" actId="6549"/>
          <ac:spMkLst>
            <pc:docMk/>
            <pc:sldMk cId="2640261376" sldId="311"/>
            <ac:spMk id="3" creationId="{9F2307ED-D743-4CE3-BD8E-F1F4FD97859A}"/>
          </ac:spMkLst>
        </pc:spChg>
      </pc:sldChg>
      <pc:sldChg chg="modSp add modNotesTx">
        <pc:chgData name="Tom Briggs" userId="5205c15661b0945c" providerId="LiveId" clId="{4A43BB5A-2A76-4074-BF1A-EE8ECEBC06E7}" dt="2020-07-02T16:19:21.040" v="64620" actId="20577"/>
        <pc:sldMkLst>
          <pc:docMk/>
          <pc:sldMk cId="2826044717" sldId="312"/>
        </pc:sldMkLst>
        <pc:spChg chg="mod">
          <ac:chgData name="Tom Briggs" userId="5205c15661b0945c" providerId="LiveId" clId="{4A43BB5A-2A76-4074-BF1A-EE8ECEBC06E7}" dt="2020-07-02T15:39:48.359" v="57269" actId="20577"/>
          <ac:spMkLst>
            <pc:docMk/>
            <pc:sldMk cId="2826044717" sldId="312"/>
            <ac:spMk id="2" creationId="{B56C18A7-7A47-42DD-B63A-8E17F3ED8AD6}"/>
          </ac:spMkLst>
        </pc:spChg>
        <pc:spChg chg="mod">
          <ac:chgData name="Tom Briggs" userId="5205c15661b0945c" providerId="LiveId" clId="{4A43BB5A-2A76-4074-BF1A-EE8ECEBC06E7}" dt="2020-07-02T15:40:15.689" v="57465" actId="20577"/>
          <ac:spMkLst>
            <pc:docMk/>
            <pc:sldMk cId="2826044717" sldId="312"/>
            <ac:spMk id="3" creationId="{30C568E1-D184-484C-8A5C-D691B71113F6}"/>
          </ac:spMkLst>
        </pc:spChg>
      </pc:sldChg>
      <pc:sldChg chg="modSp add modNotesTx">
        <pc:chgData name="Tom Briggs" userId="5205c15661b0945c" providerId="LiveId" clId="{4A43BB5A-2A76-4074-BF1A-EE8ECEBC06E7}" dt="2020-07-02T16:20:28.754" v="65068" actId="20577"/>
        <pc:sldMkLst>
          <pc:docMk/>
          <pc:sldMk cId="2266387686" sldId="313"/>
        </pc:sldMkLst>
        <pc:spChg chg="mod">
          <ac:chgData name="Tom Briggs" userId="5205c15661b0945c" providerId="LiveId" clId="{4A43BB5A-2A76-4074-BF1A-EE8ECEBC06E7}" dt="2020-07-02T15:40:35.544" v="57499" actId="6549"/>
          <ac:spMkLst>
            <pc:docMk/>
            <pc:sldMk cId="2266387686" sldId="313"/>
            <ac:spMk id="2" creationId="{CF894298-EFCD-414A-BE77-3DD4BB0AFB6A}"/>
          </ac:spMkLst>
        </pc:spChg>
        <pc:spChg chg="mod">
          <ac:chgData name="Tom Briggs" userId="5205c15661b0945c" providerId="LiveId" clId="{4A43BB5A-2A76-4074-BF1A-EE8ECEBC06E7}" dt="2020-07-02T15:43:01.328" v="58277" actId="20577"/>
          <ac:spMkLst>
            <pc:docMk/>
            <pc:sldMk cId="2266387686" sldId="313"/>
            <ac:spMk id="3" creationId="{659DE4E7-288D-4305-97C5-C07769CCD7E8}"/>
          </ac:spMkLst>
        </pc:spChg>
      </pc:sldChg>
      <pc:sldChg chg="modSp add modNotesTx">
        <pc:chgData name="Tom Briggs" userId="5205c15661b0945c" providerId="LiveId" clId="{4A43BB5A-2A76-4074-BF1A-EE8ECEBC06E7}" dt="2020-07-02T16:21:50.136" v="65606" actId="20577"/>
        <pc:sldMkLst>
          <pc:docMk/>
          <pc:sldMk cId="3923345196" sldId="314"/>
        </pc:sldMkLst>
        <pc:spChg chg="mod">
          <ac:chgData name="Tom Briggs" userId="5205c15661b0945c" providerId="LiveId" clId="{4A43BB5A-2A76-4074-BF1A-EE8ECEBC06E7}" dt="2020-07-02T15:43:15.642" v="58292" actId="20577"/>
          <ac:spMkLst>
            <pc:docMk/>
            <pc:sldMk cId="3923345196" sldId="314"/>
            <ac:spMk id="2" creationId="{94BE86F5-A917-459C-9E76-F68828942631}"/>
          </ac:spMkLst>
        </pc:spChg>
        <pc:spChg chg="mod">
          <ac:chgData name="Tom Briggs" userId="5205c15661b0945c" providerId="LiveId" clId="{4A43BB5A-2A76-4074-BF1A-EE8ECEBC06E7}" dt="2020-07-02T15:46:03.970" v="59181" actId="5793"/>
          <ac:spMkLst>
            <pc:docMk/>
            <pc:sldMk cId="3923345196" sldId="314"/>
            <ac:spMk id="3" creationId="{AB844D13-A30C-47A7-8A50-06CDE19A99CB}"/>
          </ac:spMkLst>
        </pc:spChg>
      </pc:sldChg>
      <pc:sldChg chg="addSp delSp modSp add modNotesTx">
        <pc:chgData name="Tom Briggs" userId="5205c15661b0945c" providerId="LiveId" clId="{4A43BB5A-2A76-4074-BF1A-EE8ECEBC06E7}" dt="2020-07-02T16:23:23" v="66218" actId="20577"/>
        <pc:sldMkLst>
          <pc:docMk/>
          <pc:sldMk cId="166296493" sldId="315"/>
        </pc:sldMkLst>
        <pc:spChg chg="mod">
          <ac:chgData name="Tom Briggs" userId="5205c15661b0945c" providerId="LiveId" clId="{4A43BB5A-2A76-4074-BF1A-EE8ECEBC06E7}" dt="2020-07-02T16:00:54.923" v="59211" actId="5793"/>
          <ac:spMkLst>
            <pc:docMk/>
            <pc:sldMk cId="166296493" sldId="315"/>
            <ac:spMk id="2" creationId="{D539E9C9-81ED-4F71-9295-66C0E6F99966}"/>
          </ac:spMkLst>
        </pc:spChg>
        <pc:spChg chg="mod">
          <ac:chgData name="Tom Briggs" userId="5205c15661b0945c" providerId="LiveId" clId="{4A43BB5A-2A76-4074-BF1A-EE8ECEBC06E7}" dt="2020-07-02T16:01:42.512" v="59239" actId="1076"/>
          <ac:spMkLst>
            <pc:docMk/>
            <pc:sldMk cId="166296493" sldId="315"/>
            <ac:spMk id="3" creationId="{656C09EE-9C96-436C-90A4-455F8D202BCA}"/>
          </ac:spMkLst>
        </pc:spChg>
        <pc:spChg chg="add del">
          <ac:chgData name="Tom Briggs" userId="5205c15661b0945c" providerId="LiveId" clId="{4A43BB5A-2A76-4074-BF1A-EE8ECEBC06E7}" dt="2020-07-02T16:01:52.783" v="59242"/>
          <ac:spMkLst>
            <pc:docMk/>
            <pc:sldMk cId="166296493" sldId="315"/>
            <ac:spMk id="5" creationId="{D4348D87-BF76-42B0-96FB-0AF62CC0FAF2}"/>
          </ac:spMkLst>
        </pc:spChg>
        <pc:picChg chg="add del mod">
          <ac:chgData name="Tom Briggs" userId="5205c15661b0945c" providerId="LiveId" clId="{4A43BB5A-2A76-4074-BF1A-EE8ECEBC06E7}" dt="2020-07-02T16:01:48.367" v="59240" actId="478"/>
          <ac:picMkLst>
            <pc:docMk/>
            <pc:sldMk cId="166296493" sldId="315"/>
            <ac:picMk id="4" creationId="{A5E4B754-61E5-464E-912D-7AAF8DC4C415}"/>
          </ac:picMkLst>
        </pc:picChg>
      </pc:sldChg>
      <pc:sldMasterChg chg="modTransition modSldLayout">
        <pc:chgData name="Tom Briggs" userId="5205c15661b0945c" providerId="LiveId" clId="{4A43BB5A-2A76-4074-BF1A-EE8ECEBC06E7}" dt="2020-06-30T19:53:23.588" v="26075"/>
        <pc:sldMasterMkLst>
          <pc:docMk/>
          <pc:sldMasterMk cId="1086093604" sldId="2147483648"/>
        </pc:sldMasterMkLst>
        <pc:sldLayoutChg chg="modTransition">
          <pc:chgData name="Tom Briggs" userId="5205c15661b0945c" providerId="LiveId" clId="{4A43BB5A-2A76-4074-BF1A-EE8ECEBC06E7}" dt="2020-06-30T19:53:23.588" v="26075"/>
          <pc:sldLayoutMkLst>
            <pc:docMk/>
            <pc:sldMasterMk cId="1086093604" sldId="2147483648"/>
            <pc:sldLayoutMk cId="3784760154" sldId="2147483649"/>
          </pc:sldLayoutMkLst>
        </pc:sldLayoutChg>
        <pc:sldLayoutChg chg="modTransition">
          <pc:chgData name="Tom Briggs" userId="5205c15661b0945c" providerId="LiveId" clId="{4A43BB5A-2A76-4074-BF1A-EE8ECEBC06E7}" dt="2020-06-30T19:53:23.588" v="26075"/>
          <pc:sldLayoutMkLst>
            <pc:docMk/>
            <pc:sldMasterMk cId="1086093604" sldId="2147483648"/>
            <pc:sldLayoutMk cId="233523484" sldId="2147483650"/>
          </pc:sldLayoutMkLst>
        </pc:sldLayoutChg>
        <pc:sldLayoutChg chg="modTransition">
          <pc:chgData name="Tom Briggs" userId="5205c15661b0945c" providerId="LiveId" clId="{4A43BB5A-2A76-4074-BF1A-EE8ECEBC06E7}" dt="2020-06-30T19:53:23.588" v="26075"/>
          <pc:sldLayoutMkLst>
            <pc:docMk/>
            <pc:sldMasterMk cId="1086093604" sldId="2147483648"/>
            <pc:sldLayoutMk cId="1439328441" sldId="2147483651"/>
          </pc:sldLayoutMkLst>
        </pc:sldLayoutChg>
        <pc:sldLayoutChg chg="modTransition">
          <pc:chgData name="Tom Briggs" userId="5205c15661b0945c" providerId="LiveId" clId="{4A43BB5A-2A76-4074-BF1A-EE8ECEBC06E7}" dt="2020-06-30T19:53:23.588" v="26075"/>
          <pc:sldLayoutMkLst>
            <pc:docMk/>
            <pc:sldMasterMk cId="1086093604" sldId="2147483648"/>
            <pc:sldLayoutMk cId="3630799829" sldId="2147483652"/>
          </pc:sldLayoutMkLst>
        </pc:sldLayoutChg>
        <pc:sldLayoutChg chg="modTransition">
          <pc:chgData name="Tom Briggs" userId="5205c15661b0945c" providerId="LiveId" clId="{4A43BB5A-2A76-4074-BF1A-EE8ECEBC06E7}" dt="2020-06-30T19:53:23.588" v="26075"/>
          <pc:sldLayoutMkLst>
            <pc:docMk/>
            <pc:sldMasterMk cId="1086093604" sldId="2147483648"/>
            <pc:sldLayoutMk cId="4254611346" sldId="2147483654"/>
          </pc:sldLayoutMkLst>
        </pc:sldLayoutChg>
        <pc:sldLayoutChg chg="modTransition">
          <pc:chgData name="Tom Briggs" userId="5205c15661b0945c" providerId="LiveId" clId="{4A43BB5A-2A76-4074-BF1A-EE8ECEBC06E7}" dt="2020-06-30T19:53:23.588" v="26075"/>
          <pc:sldLayoutMkLst>
            <pc:docMk/>
            <pc:sldMasterMk cId="1086093604" sldId="2147483648"/>
            <pc:sldLayoutMk cId="2959515675" sldId="2147483655"/>
          </pc:sldLayoutMkLst>
        </pc:sldLayoutChg>
      </pc:sldMasterChg>
    </pc:docChg>
  </pc:docChgLst>
  <pc:docChgLst>
    <pc:chgData name="Tom Briggs" userId="5205c15661b0945c" providerId="LiveId" clId="{3542B7DC-6033-4DD8-8D1D-07C740E8C395}"/>
    <pc:docChg chg="undo custSel addSld delSld modSld">
      <pc:chgData name="Tom Briggs" userId="5205c15661b0945c" providerId="LiveId" clId="{3542B7DC-6033-4DD8-8D1D-07C740E8C395}" dt="2020-06-26T18:56:47.960" v="3733" actId="27636"/>
      <pc:docMkLst>
        <pc:docMk/>
      </pc:docMkLst>
      <pc:sldChg chg="modSp">
        <pc:chgData name="Tom Briggs" userId="5205c15661b0945c" providerId="LiveId" clId="{3542B7DC-6033-4DD8-8D1D-07C740E8C395}" dt="2020-06-26T18:22:47.254" v="1452" actId="20577"/>
        <pc:sldMkLst>
          <pc:docMk/>
          <pc:sldMk cId="4007199496" sldId="266"/>
        </pc:sldMkLst>
        <pc:spChg chg="mod">
          <ac:chgData name="Tom Briggs" userId="5205c15661b0945c" providerId="LiveId" clId="{3542B7DC-6033-4DD8-8D1D-07C740E8C395}" dt="2020-06-26T18:10:21.467" v="1021" actId="20577"/>
          <ac:spMkLst>
            <pc:docMk/>
            <pc:sldMk cId="4007199496" sldId="266"/>
            <ac:spMk id="2" creationId="{1C7C11C4-F37B-4DBF-8E6F-1F16179655B2}"/>
          </ac:spMkLst>
        </pc:spChg>
        <pc:spChg chg="mod">
          <ac:chgData name="Tom Briggs" userId="5205c15661b0945c" providerId="LiveId" clId="{3542B7DC-6033-4DD8-8D1D-07C740E8C395}" dt="2020-06-26T18:22:47.254" v="1452" actId="20577"/>
          <ac:spMkLst>
            <pc:docMk/>
            <pc:sldMk cId="4007199496" sldId="266"/>
            <ac:spMk id="3" creationId="{86BE0E13-ED86-470F-BEF4-7E867D72976C}"/>
          </ac:spMkLst>
        </pc:spChg>
      </pc:sldChg>
      <pc:sldChg chg="addSp modSp add">
        <pc:chgData name="Tom Briggs" userId="5205c15661b0945c" providerId="LiveId" clId="{3542B7DC-6033-4DD8-8D1D-07C740E8C395}" dt="2020-06-26T18:09:05.078" v="985" actId="14100"/>
        <pc:sldMkLst>
          <pc:docMk/>
          <pc:sldMk cId="2698892898" sldId="268"/>
        </pc:sldMkLst>
        <pc:spChg chg="mod">
          <ac:chgData name="Tom Briggs" userId="5205c15661b0945c" providerId="LiveId" clId="{3542B7DC-6033-4DD8-8D1D-07C740E8C395}" dt="2020-06-26T17:48:40.212" v="447" actId="20577"/>
          <ac:spMkLst>
            <pc:docMk/>
            <pc:sldMk cId="2698892898" sldId="268"/>
            <ac:spMk id="2" creationId="{2C217FF3-D134-4C5C-B0AE-67375A2CB0B2}"/>
          </ac:spMkLst>
        </pc:spChg>
        <pc:spChg chg="mod">
          <ac:chgData name="Tom Briggs" userId="5205c15661b0945c" providerId="LiveId" clId="{3542B7DC-6033-4DD8-8D1D-07C740E8C395}" dt="2020-06-26T17:49:15.109" v="533" actId="5793"/>
          <ac:spMkLst>
            <pc:docMk/>
            <pc:sldMk cId="2698892898" sldId="268"/>
            <ac:spMk id="3" creationId="{9F7C6C6F-3176-4EBC-8BE2-9680DF43D848}"/>
          </ac:spMkLst>
        </pc:spChg>
        <pc:spChg chg="add mod">
          <ac:chgData name="Tom Briggs" userId="5205c15661b0945c" providerId="LiveId" clId="{3542B7DC-6033-4DD8-8D1D-07C740E8C395}" dt="2020-06-26T17:52:38.992" v="576" actId="14100"/>
          <ac:spMkLst>
            <pc:docMk/>
            <pc:sldMk cId="2698892898" sldId="268"/>
            <ac:spMk id="4" creationId="{1DB4E6C8-B1E0-4860-AD59-4DE817BF0696}"/>
          </ac:spMkLst>
        </pc:spChg>
        <pc:spChg chg="add mod">
          <ac:chgData name="Tom Briggs" userId="5205c15661b0945c" providerId="LiveId" clId="{3542B7DC-6033-4DD8-8D1D-07C740E8C395}" dt="2020-06-26T17:54:07.304" v="600" actId="1076"/>
          <ac:spMkLst>
            <pc:docMk/>
            <pc:sldMk cId="2698892898" sldId="268"/>
            <ac:spMk id="5" creationId="{F43C524A-DDD0-4DF5-9073-EA905C179059}"/>
          </ac:spMkLst>
        </pc:spChg>
        <pc:spChg chg="add mod">
          <ac:chgData name="Tom Briggs" userId="5205c15661b0945c" providerId="LiveId" clId="{3542B7DC-6033-4DD8-8D1D-07C740E8C395}" dt="2020-06-26T18:06:08.314" v="715" actId="208"/>
          <ac:spMkLst>
            <pc:docMk/>
            <pc:sldMk cId="2698892898" sldId="268"/>
            <ac:spMk id="6" creationId="{11D2203A-9A31-4DDD-B328-64205EC61B37}"/>
          </ac:spMkLst>
        </pc:spChg>
        <pc:spChg chg="add mod">
          <ac:chgData name="Tom Briggs" userId="5205c15661b0945c" providerId="LiveId" clId="{3542B7DC-6033-4DD8-8D1D-07C740E8C395}" dt="2020-06-26T18:07:23.828" v="795" actId="13822"/>
          <ac:spMkLst>
            <pc:docMk/>
            <pc:sldMk cId="2698892898" sldId="268"/>
            <ac:spMk id="7" creationId="{21548402-D31C-4E72-8F05-98EF39B7BB80}"/>
          </ac:spMkLst>
        </pc:spChg>
        <pc:spChg chg="add mod">
          <ac:chgData name="Tom Briggs" userId="5205c15661b0945c" providerId="LiveId" clId="{3542B7DC-6033-4DD8-8D1D-07C740E8C395}" dt="2020-06-26T18:09:05.078" v="985" actId="14100"/>
          <ac:spMkLst>
            <pc:docMk/>
            <pc:sldMk cId="2698892898" sldId="268"/>
            <ac:spMk id="8" creationId="{93301ADB-BDC7-4BDC-A30F-F7AD205616C6}"/>
          </ac:spMkLst>
        </pc:spChg>
      </pc:sldChg>
      <pc:sldChg chg="addSp modSp add">
        <pc:chgData name="Tom Briggs" userId="5205c15661b0945c" providerId="LiveId" clId="{3542B7DC-6033-4DD8-8D1D-07C740E8C395}" dt="2020-06-26T18:33:06.798" v="1817" actId="1076"/>
        <pc:sldMkLst>
          <pc:docMk/>
          <pc:sldMk cId="895942236" sldId="269"/>
        </pc:sldMkLst>
        <pc:spChg chg="mod">
          <ac:chgData name="Tom Briggs" userId="5205c15661b0945c" providerId="LiveId" clId="{3542B7DC-6033-4DD8-8D1D-07C740E8C395}" dt="2020-06-26T18:24:27.550" v="1510" actId="20577"/>
          <ac:spMkLst>
            <pc:docMk/>
            <pc:sldMk cId="895942236" sldId="269"/>
            <ac:spMk id="2" creationId="{0F6F12C2-7ABB-46F6-9727-FB85DE4C586C}"/>
          </ac:spMkLst>
        </pc:spChg>
        <pc:spChg chg="mod">
          <ac:chgData name="Tom Briggs" userId="5205c15661b0945c" providerId="LiveId" clId="{3542B7DC-6033-4DD8-8D1D-07C740E8C395}" dt="2020-06-26T18:32:21.723" v="1812" actId="20577"/>
          <ac:spMkLst>
            <pc:docMk/>
            <pc:sldMk cId="895942236" sldId="269"/>
            <ac:spMk id="3" creationId="{0392AC70-E726-406D-9B9C-63C0474FE240}"/>
          </ac:spMkLst>
        </pc:spChg>
        <pc:spChg chg="add mod">
          <ac:chgData name="Tom Briggs" userId="5205c15661b0945c" providerId="LiveId" clId="{3542B7DC-6033-4DD8-8D1D-07C740E8C395}" dt="2020-06-26T18:33:06.798" v="1817" actId="1076"/>
          <ac:spMkLst>
            <pc:docMk/>
            <pc:sldMk cId="895942236" sldId="269"/>
            <ac:spMk id="6" creationId="{1B2208AC-9B34-4807-B4E8-9C071E033AAC}"/>
          </ac:spMkLst>
        </pc:spChg>
        <pc:picChg chg="add mod">
          <ac:chgData name="Tom Briggs" userId="5205c15661b0945c" providerId="LiveId" clId="{3542B7DC-6033-4DD8-8D1D-07C740E8C395}" dt="2020-06-26T18:33:06.798" v="1817" actId="1076"/>
          <ac:picMkLst>
            <pc:docMk/>
            <pc:sldMk cId="895942236" sldId="269"/>
            <ac:picMk id="5" creationId="{C4A27766-681F-4565-A0E9-BF72B869218D}"/>
          </ac:picMkLst>
        </pc:picChg>
      </pc:sldChg>
      <pc:sldChg chg="addSp modSp add">
        <pc:chgData name="Tom Briggs" userId="5205c15661b0945c" providerId="LiveId" clId="{3542B7DC-6033-4DD8-8D1D-07C740E8C395}" dt="2020-06-26T18:36:46.666" v="2303" actId="1076"/>
        <pc:sldMkLst>
          <pc:docMk/>
          <pc:sldMk cId="2147177757" sldId="270"/>
        </pc:sldMkLst>
        <pc:spChg chg="mod">
          <ac:chgData name="Tom Briggs" userId="5205c15661b0945c" providerId="LiveId" clId="{3542B7DC-6033-4DD8-8D1D-07C740E8C395}" dt="2020-06-26T18:33:26.948" v="1842" actId="20577"/>
          <ac:spMkLst>
            <pc:docMk/>
            <pc:sldMk cId="2147177757" sldId="270"/>
            <ac:spMk id="2" creationId="{9D0FEA9F-0174-4100-A4F6-1882768F47CE}"/>
          </ac:spMkLst>
        </pc:spChg>
        <pc:spChg chg="mod">
          <ac:chgData name="Tom Briggs" userId="5205c15661b0945c" providerId="LiveId" clId="{3542B7DC-6033-4DD8-8D1D-07C740E8C395}" dt="2020-06-26T18:36:08.535" v="2299" actId="20577"/>
          <ac:spMkLst>
            <pc:docMk/>
            <pc:sldMk cId="2147177757" sldId="270"/>
            <ac:spMk id="3" creationId="{AB75E2C5-3B95-4394-89C6-A257D33A3BD4}"/>
          </ac:spMkLst>
        </pc:spChg>
        <pc:spChg chg="add mod">
          <ac:chgData name="Tom Briggs" userId="5205c15661b0945c" providerId="LiveId" clId="{3542B7DC-6033-4DD8-8D1D-07C740E8C395}" dt="2020-06-26T18:36:46.666" v="2303" actId="1076"/>
          <ac:spMkLst>
            <pc:docMk/>
            <pc:sldMk cId="2147177757" sldId="270"/>
            <ac:spMk id="6" creationId="{750EB7BC-3914-4137-AEBD-7A4C3C430706}"/>
          </ac:spMkLst>
        </pc:spChg>
        <pc:picChg chg="add mod">
          <ac:chgData name="Tom Briggs" userId="5205c15661b0945c" providerId="LiveId" clId="{3542B7DC-6033-4DD8-8D1D-07C740E8C395}" dt="2020-06-26T18:36:46.666" v="2303" actId="1076"/>
          <ac:picMkLst>
            <pc:docMk/>
            <pc:sldMk cId="2147177757" sldId="270"/>
            <ac:picMk id="5" creationId="{44C7D06C-AA3F-4D03-9989-EF2ACF2D9532}"/>
          </ac:picMkLst>
        </pc:picChg>
      </pc:sldChg>
      <pc:sldChg chg="addSp delSp modSp add">
        <pc:chgData name="Tom Briggs" userId="5205c15661b0945c" providerId="LiveId" clId="{3542B7DC-6033-4DD8-8D1D-07C740E8C395}" dt="2020-06-26T18:55:10.639" v="3563" actId="20577"/>
        <pc:sldMkLst>
          <pc:docMk/>
          <pc:sldMk cId="2784202590" sldId="271"/>
        </pc:sldMkLst>
        <pc:spChg chg="mod">
          <ac:chgData name="Tom Briggs" userId="5205c15661b0945c" providerId="LiveId" clId="{3542B7DC-6033-4DD8-8D1D-07C740E8C395}" dt="2020-06-26T18:39:01.707" v="2322" actId="20577"/>
          <ac:spMkLst>
            <pc:docMk/>
            <pc:sldMk cId="2784202590" sldId="271"/>
            <ac:spMk id="2" creationId="{564D7C43-817F-420D-8F3A-5D38AF590AEF}"/>
          </ac:spMkLst>
        </pc:spChg>
        <pc:spChg chg="mod">
          <ac:chgData name="Tom Briggs" userId="5205c15661b0945c" providerId="LiveId" clId="{3542B7DC-6033-4DD8-8D1D-07C740E8C395}" dt="2020-06-26T18:55:10.639" v="3563" actId="20577"/>
          <ac:spMkLst>
            <pc:docMk/>
            <pc:sldMk cId="2784202590" sldId="271"/>
            <ac:spMk id="3" creationId="{8FFCBB15-2ABC-4AEA-BDE7-E8B181365581}"/>
          </ac:spMkLst>
        </pc:spChg>
        <pc:spChg chg="add del mod">
          <ac:chgData name="Tom Briggs" userId="5205c15661b0945c" providerId="LiveId" clId="{3542B7DC-6033-4DD8-8D1D-07C740E8C395}" dt="2020-06-26T18:47:25.896" v="2643" actId="478"/>
          <ac:spMkLst>
            <pc:docMk/>
            <pc:sldMk cId="2784202590" sldId="271"/>
            <ac:spMk id="4" creationId="{14390F21-686B-4166-8984-73CE675BADD8}"/>
          </ac:spMkLst>
        </pc:spChg>
        <pc:spChg chg="add del mod">
          <ac:chgData name="Tom Briggs" userId="5205c15661b0945c" providerId="LiveId" clId="{3542B7DC-6033-4DD8-8D1D-07C740E8C395}" dt="2020-06-26T18:52:11.728" v="2881" actId="478"/>
          <ac:spMkLst>
            <pc:docMk/>
            <pc:sldMk cId="2784202590" sldId="271"/>
            <ac:spMk id="5" creationId="{6AB5829B-FECB-47C4-8964-5100643B2686}"/>
          </ac:spMkLst>
        </pc:spChg>
      </pc:sldChg>
      <pc:sldChg chg="modSp add">
        <pc:chgData name="Tom Briggs" userId="5205c15661b0945c" providerId="LiveId" clId="{3542B7DC-6033-4DD8-8D1D-07C740E8C395}" dt="2020-06-26T18:56:40.181" v="3731" actId="20577"/>
        <pc:sldMkLst>
          <pc:docMk/>
          <pc:sldMk cId="1683776342" sldId="272"/>
        </pc:sldMkLst>
        <pc:spChg chg="mod">
          <ac:chgData name="Tom Briggs" userId="5205c15661b0945c" providerId="LiveId" clId="{3542B7DC-6033-4DD8-8D1D-07C740E8C395}" dt="2020-06-26T18:53:16.154" v="3114" actId="20577"/>
          <ac:spMkLst>
            <pc:docMk/>
            <pc:sldMk cId="1683776342" sldId="272"/>
            <ac:spMk id="2" creationId="{90DB0395-6FE6-4158-AA67-DCDD90A8171A}"/>
          </ac:spMkLst>
        </pc:spChg>
        <pc:spChg chg="mod">
          <ac:chgData name="Tom Briggs" userId="5205c15661b0945c" providerId="LiveId" clId="{3542B7DC-6033-4DD8-8D1D-07C740E8C395}" dt="2020-06-26T18:56:40.181" v="3731" actId="20577"/>
          <ac:spMkLst>
            <pc:docMk/>
            <pc:sldMk cId="1683776342" sldId="272"/>
            <ac:spMk id="3" creationId="{AD5EF935-151D-48AB-A5D4-F9E1F4BD788D}"/>
          </ac:spMkLst>
        </pc:spChg>
      </pc:sldChg>
    </pc:docChg>
  </pc:docChgLst>
  <pc:docChgLst>
    <pc:chgData name="Tom Briggs" userId="5205c15661b0945c" providerId="LiveId" clId="{2C4E5CCA-68F5-4530-8342-3C7A9016D83A}"/>
    <pc:docChg chg="undo custSel addSld delSld modSld sldOrd">
      <pc:chgData name="Tom Briggs" userId="5205c15661b0945c" providerId="LiveId" clId="{2C4E5CCA-68F5-4530-8342-3C7A9016D83A}" dt="2020-06-29T14:32:23.472" v="5740"/>
      <pc:docMkLst>
        <pc:docMk/>
      </pc:docMkLst>
      <pc:sldChg chg="addSp modSp">
        <pc:chgData name="Tom Briggs" userId="5205c15661b0945c" providerId="LiveId" clId="{2C4E5CCA-68F5-4530-8342-3C7A9016D83A}" dt="2020-06-26T12:46:54.374" v="268" actId="1076"/>
        <pc:sldMkLst>
          <pc:docMk/>
          <pc:sldMk cId="3984374628" sldId="259"/>
        </pc:sldMkLst>
        <pc:spChg chg="add mod">
          <ac:chgData name="Tom Briggs" userId="5205c15661b0945c" providerId="LiveId" clId="{2C4E5CCA-68F5-4530-8342-3C7A9016D83A}" dt="2020-06-26T12:46:54.374" v="268" actId="1076"/>
          <ac:spMkLst>
            <pc:docMk/>
            <pc:sldMk cId="3984374628" sldId="259"/>
            <ac:spMk id="6" creationId="{776E213F-0C4A-4409-8B4B-6CE3636EE38A}"/>
          </ac:spMkLst>
        </pc:spChg>
        <pc:picChg chg="add mod">
          <ac:chgData name="Tom Briggs" userId="5205c15661b0945c" providerId="LiveId" clId="{2C4E5CCA-68F5-4530-8342-3C7A9016D83A}" dt="2020-06-26T12:46:54.374" v="268" actId="1076"/>
          <ac:picMkLst>
            <pc:docMk/>
            <pc:sldMk cId="3984374628" sldId="259"/>
            <ac:picMk id="5" creationId="{BE3E255C-2380-4AAA-9E1D-56CF6B6B4010}"/>
          </ac:picMkLst>
        </pc:picChg>
      </pc:sldChg>
      <pc:sldChg chg="addSp modSp">
        <pc:chgData name="Tom Briggs" userId="5205c15661b0945c" providerId="LiveId" clId="{2C4E5CCA-68F5-4530-8342-3C7A9016D83A}" dt="2020-06-26T13:00:40.316" v="1005" actId="20577"/>
        <pc:sldMkLst>
          <pc:docMk/>
          <pc:sldMk cId="76638570" sldId="260"/>
        </pc:sldMkLst>
        <pc:spChg chg="mod">
          <ac:chgData name="Tom Briggs" userId="5205c15661b0945c" providerId="LiveId" clId="{2C4E5CCA-68F5-4530-8342-3C7A9016D83A}" dt="2020-06-26T12:47:17.260" v="288" actId="20577"/>
          <ac:spMkLst>
            <pc:docMk/>
            <pc:sldMk cId="76638570" sldId="260"/>
            <ac:spMk id="2" creationId="{39E75148-ED3A-40EE-903D-8AE1B57A60E0}"/>
          </ac:spMkLst>
        </pc:spChg>
        <pc:spChg chg="mod">
          <ac:chgData name="Tom Briggs" userId="5205c15661b0945c" providerId="LiveId" clId="{2C4E5CCA-68F5-4530-8342-3C7A9016D83A}" dt="2020-06-26T13:00:40.316" v="1005" actId="20577"/>
          <ac:spMkLst>
            <pc:docMk/>
            <pc:sldMk cId="76638570" sldId="260"/>
            <ac:spMk id="3" creationId="{9148A972-CBF6-4E01-A487-A63206D41C89}"/>
          </ac:spMkLst>
        </pc:spChg>
        <pc:spChg chg="add mod">
          <ac:chgData name="Tom Briggs" userId="5205c15661b0945c" providerId="LiveId" clId="{2C4E5CCA-68F5-4530-8342-3C7A9016D83A}" dt="2020-06-26T12:59:17.741" v="947" actId="1076"/>
          <ac:spMkLst>
            <pc:docMk/>
            <pc:sldMk cId="76638570" sldId="260"/>
            <ac:spMk id="6" creationId="{7E028E3B-0605-4F53-A84A-2A4E3D551A46}"/>
          </ac:spMkLst>
        </pc:spChg>
        <pc:picChg chg="add mod">
          <ac:chgData name="Tom Briggs" userId="5205c15661b0945c" providerId="LiveId" clId="{2C4E5CCA-68F5-4530-8342-3C7A9016D83A}" dt="2020-06-26T12:59:17.741" v="947" actId="1076"/>
          <ac:picMkLst>
            <pc:docMk/>
            <pc:sldMk cId="76638570" sldId="260"/>
            <ac:picMk id="5" creationId="{CF5B3778-13E1-46CA-80A0-A283B49C715D}"/>
          </ac:picMkLst>
        </pc:picChg>
      </pc:sldChg>
      <pc:sldChg chg="addSp delSp modSp add">
        <pc:chgData name="Tom Briggs" userId="5205c15661b0945c" providerId="LiveId" clId="{2C4E5CCA-68F5-4530-8342-3C7A9016D83A}" dt="2020-06-26T14:14:32.301" v="2806" actId="1076"/>
        <pc:sldMkLst>
          <pc:docMk/>
          <pc:sldMk cId="2960811956" sldId="261"/>
        </pc:sldMkLst>
        <pc:spChg chg="mod">
          <ac:chgData name="Tom Briggs" userId="5205c15661b0945c" providerId="LiveId" clId="{2C4E5CCA-68F5-4530-8342-3C7A9016D83A}" dt="2020-06-26T13:01:13.364" v="1038" actId="20577"/>
          <ac:spMkLst>
            <pc:docMk/>
            <pc:sldMk cId="2960811956" sldId="261"/>
            <ac:spMk id="2" creationId="{28805B31-F2C6-4155-BA36-3C69A73B7144}"/>
          </ac:spMkLst>
        </pc:spChg>
        <pc:spChg chg="mod">
          <ac:chgData name="Tom Briggs" userId="5205c15661b0945c" providerId="LiveId" clId="{2C4E5CCA-68F5-4530-8342-3C7A9016D83A}" dt="2020-06-26T14:12:11.746" v="2800" actId="20577"/>
          <ac:spMkLst>
            <pc:docMk/>
            <pc:sldMk cId="2960811956" sldId="261"/>
            <ac:spMk id="3" creationId="{AF162997-9399-45C3-B0F1-AC15C3C910FA}"/>
          </ac:spMkLst>
        </pc:spChg>
        <pc:picChg chg="add del mod">
          <ac:chgData name="Tom Briggs" userId="5205c15661b0945c" providerId="LiveId" clId="{2C4E5CCA-68F5-4530-8342-3C7A9016D83A}" dt="2020-06-26T13:11:10.663" v="2165"/>
          <ac:picMkLst>
            <pc:docMk/>
            <pc:sldMk cId="2960811956" sldId="261"/>
            <ac:picMk id="5" creationId="{8ABD5F72-260A-4561-A0E5-17545357C9D5}"/>
          </ac:picMkLst>
        </pc:picChg>
        <pc:picChg chg="add mod">
          <ac:chgData name="Tom Briggs" userId="5205c15661b0945c" providerId="LiveId" clId="{2C4E5CCA-68F5-4530-8342-3C7A9016D83A}" dt="2020-06-26T14:14:32.301" v="2806" actId="1076"/>
          <ac:picMkLst>
            <pc:docMk/>
            <pc:sldMk cId="2960811956" sldId="261"/>
            <ac:picMk id="7" creationId="{654D1D18-DAEA-46C5-ACD6-5EB4BD2DF26A}"/>
          </ac:picMkLst>
        </pc:picChg>
      </pc:sldChg>
      <pc:sldChg chg="addSp modSp add">
        <pc:chgData name="Tom Briggs" userId="5205c15661b0945c" providerId="LiveId" clId="{2C4E5CCA-68F5-4530-8342-3C7A9016D83A}" dt="2020-06-26T14:14:59.799" v="2812" actId="14100"/>
        <pc:sldMkLst>
          <pc:docMk/>
          <pc:sldMk cId="1325102792" sldId="262"/>
        </pc:sldMkLst>
        <pc:spChg chg="mod">
          <ac:chgData name="Tom Briggs" userId="5205c15661b0945c" providerId="LiveId" clId="{2C4E5CCA-68F5-4530-8342-3C7A9016D83A}" dt="2020-06-26T13:11:06.612" v="2163" actId="20577"/>
          <ac:spMkLst>
            <pc:docMk/>
            <pc:sldMk cId="1325102792" sldId="262"/>
            <ac:spMk id="2" creationId="{25DA6F5B-2BC4-47AA-8517-F6830FB7B660}"/>
          </ac:spMkLst>
        </pc:spChg>
        <pc:spChg chg="mod">
          <ac:chgData name="Tom Briggs" userId="5205c15661b0945c" providerId="LiveId" clId="{2C4E5CCA-68F5-4530-8342-3C7A9016D83A}" dt="2020-06-26T14:14:49.234" v="2809" actId="20577"/>
          <ac:spMkLst>
            <pc:docMk/>
            <pc:sldMk cId="1325102792" sldId="262"/>
            <ac:spMk id="3" creationId="{CB4116F5-7C22-4193-8474-7151740C63EF}"/>
          </ac:spMkLst>
        </pc:spChg>
        <pc:picChg chg="add mod">
          <ac:chgData name="Tom Briggs" userId="5205c15661b0945c" providerId="LiveId" clId="{2C4E5CCA-68F5-4530-8342-3C7A9016D83A}" dt="2020-06-26T14:14:59.799" v="2812" actId="14100"/>
          <ac:picMkLst>
            <pc:docMk/>
            <pc:sldMk cId="1325102792" sldId="262"/>
            <ac:picMk id="4" creationId="{0148BB82-A76B-4FC2-8127-E6C5F31A1F35}"/>
          </ac:picMkLst>
        </pc:picChg>
      </pc:sldChg>
      <pc:sldChg chg="addSp modSp add">
        <pc:chgData name="Tom Briggs" userId="5205c15661b0945c" providerId="LiveId" clId="{2C4E5CCA-68F5-4530-8342-3C7A9016D83A}" dt="2020-06-26T17:09:27.323" v="3944" actId="20577"/>
        <pc:sldMkLst>
          <pc:docMk/>
          <pc:sldMk cId="4041414604" sldId="263"/>
        </pc:sldMkLst>
        <pc:spChg chg="mod">
          <ac:chgData name="Tom Briggs" userId="5205c15661b0945c" providerId="LiveId" clId="{2C4E5CCA-68F5-4530-8342-3C7A9016D83A}" dt="2020-06-26T17:00:32.594" v="3492" actId="20577"/>
          <ac:spMkLst>
            <pc:docMk/>
            <pc:sldMk cId="4041414604" sldId="263"/>
            <ac:spMk id="2" creationId="{B09293A0-1A1B-4AE7-8B4A-814737E30331}"/>
          </ac:spMkLst>
        </pc:spChg>
        <pc:spChg chg="mod">
          <ac:chgData name="Tom Briggs" userId="5205c15661b0945c" providerId="LiveId" clId="{2C4E5CCA-68F5-4530-8342-3C7A9016D83A}" dt="2020-06-26T17:09:27.323" v="3944" actId="20577"/>
          <ac:spMkLst>
            <pc:docMk/>
            <pc:sldMk cId="4041414604" sldId="263"/>
            <ac:spMk id="3" creationId="{0224BF0E-9A6A-42F5-B291-2C9A98BA7214}"/>
          </ac:spMkLst>
        </pc:spChg>
        <pc:picChg chg="add mod">
          <ac:chgData name="Tom Briggs" userId="5205c15661b0945c" providerId="LiveId" clId="{2C4E5CCA-68F5-4530-8342-3C7A9016D83A}" dt="2020-06-26T17:03:08.876" v="3495" actId="1076"/>
          <ac:picMkLst>
            <pc:docMk/>
            <pc:sldMk cId="4041414604" sldId="263"/>
            <ac:picMk id="4" creationId="{D02F7FB3-B634-4402-B03C-11191554E6E3}"/>
          </ac:picMkLst>
        </pc:picChg>
      </pc:sldChg>
      <pc:sldChg chg="addSp modSp add modAnim">
        <pc:chgData name="Tom Briggs" userId="5205c15661b0945c" providerId="LiveId" clId="{2C4E5CCA-68F5-4530-8342-3C7A9016D83A}" dt="2020-06-26T14:28:31.452" v="3061" actId="404"/>
        <pc:sldMkLst>
          <pc:docMk/>
          <pc:sldMk cId="1858710829" sldId="264"/>
        </pc:sldMkLst>
        <pc:spChg chg="mod">
          <ac:chgData name="Tom Briggs" userId="5205c15661b0945c" providerId="LiveId" clId="{2C4E5CCA-68F5-4530-8342-3C7A9016D83A}" dt="2020-06-26T14:26:54.324" v="2841" actId="20577"/>
          <ac:spMkLst>
            <pc:docMk/>
            <pc:sldMk cId="1858710829" sldId="264"/>
            <ac:spMk id="2" creationId="{DE52B99C-EFBD-4EE4-AD17-3C6CCD54959F}"/>
          </ac:spMkLst>
        </pc:spChg>
        <pc:spChg chg="mod">
          <ac:chgData name="Tom Briggs" userId="5205c15661b0945c" providerId="LiveId" clId="{2C4E5CCA-68F5-4530-8342-3C7A9016D83A}" dt="2020-06-26T14:27:16.393" v="2955" actId="20577"/>
          <ac:spMkLst>
            <pc:docMk/>
            <pc:sldMk cId="1858710829" sldId="264"/>
            <ac:spMk id="3" creationId="{5D8F9668-FF97-4F04-930B-FB10BBB6925C}"/>
          </ac:spMkLst>
        </pc:spChg>
        <pc:spChg chg="add mod">
          <ac:chgData name="Tom Briggs" userId="5205c15661b0945c" providerId="LiveId" clId="{2C4E5CCA-68F5-4530-8342-3C7A9016D83A}" dt="2020-06-26T14:28:31.452" v="3061" actId="404"/>
          <ac:spMkLst>
            <pc:docMk/>
            <pc:sldMk cId="1858710829" sldId="264"/>
            <ac:spMk id="5" creationId="{171A071B-472F-4914-B666-F1567E92399A}"/>
          </ac:spMkLst>
        </pc:spChg>
        <pc:picChg chg="add mod">
          <ac:chgData name="Tom Briggs" userId="5205c15661b0945c" providerId="LiveId" clId="{2C4E5CCA-68F5-4530-8342-3C7A9016D83A}" dt="2020-06-26T14:27:38.929" v="2959" actId="1076"/>
          <ac:picMkLst>
            <pc:docMk/>
            <pc:sldMk cId="1858710829" sldId="264"/>
            <ac:picMk id="4" creationId="{ADCFBFB2-8CB8-4F7F-8B93-880D250FDF56}"/>
          </ac:picMkLst>
        </pc:picChg>
      </pc:sldChg>
      <pc:sldChg chg="addSp delSp modSp add">
        <pc:chgData name="Tom Briggs" userId="5205c15661b0945c" providerId="LiveId" clId="{2C4E5CCA-68F5-4530-8342-3C7A9016D83A}" dt="2020-06-26T17:14:18.194" v="4348" actId="478"/>
        <pc:sldMkLst>
          <pc:docMk/>
          <pc:sldMk cId="4007199496" sldId="266"/>
        </pc:sldMkLst>
        <pc:spChg chg="mod">
          <ac:chgData name="Tom Briggs" userId="5205c15661b0945c" providerId="LiveId" clId="{2C4E5CCA-68F5-4530-8342-3C7A9016D83A}" dt="2020-06-26T17:09:42.754" v="3960" actId="20577"/>
          <ac:spMkLst>
            <pc:docMk/>
            <pc:sldMk cId="4007199496" sldId="266"/>
            <ac:spMk id="2" creationId="{1C7C11C4-F37B-4DBF-8E6F-1F16179655B2}"/>
          </ac:spMkLst>
        </pc:spChg>
        <pc:spChg chg="mod">
          <ac:chgData name="Tom Briggs" userId="5205c15661b0945c" providerId="LiveId" clId="{2C4E5CCA-68F5-4530-8342-3C7A9016D83A}" dt="2020-06-26T17:13:06.946" v="4344" actId="5793"/>
          <ac:spMkLst>
            <pc:docMk/>
            <pc:sldMk cId="4007199496" sldId="266"/>
            <ac:spMk id="3" creationId="{86BE0E13-ED86-470F-BEF4-7E867D72976C}"/>
          </ac:spMkLst>
        </pc:spChg>
        <pc:spChg chg="add del mod">
          <ac:chgData name="Tom Briggs" userId="5205c15661b0945c" providerId="LiveId" clId="{2C4E5CCA-68F5-4530-8342-3C7A9016D83A}" dt="2020-06-26T17:11:20.778" v="4122" actId="931"/>
          <ac:spMkLst>
            <pc:docMk/>
            <pc:sldMk cId="4007199496" sldId="266"/>
            <ac:spMk id="6" creationId="{32643EE6-259A-4F49-893D-FA2EF4AA38C6}"/>
          </ac:spMkLst>
        </pc:spChg>
        <pc:spChg chg="add mod">
          <ac:chgData name="Tom Briggs" userId="5205c15661b0945c" providerId="LiveId" clId="{2C4E5CCA-68F5-4530-8342-3C7A9016D83A}" dt="2020-06-26T17:11:44.607" v="4126" actId="1076"/>
          <ac:spMkLst>
            <pc:docMk/>
            <pc:sldMk cId="4007199496" sldId="266"/>
            <ac:spMk id="9" creationId="{82C3CC0B-B980-4977-8713-32D6152CEF5C}"/>
          </ac:spMkLst>
        </pc:spChg>
        <pc:spChg chg="add del mod">
          <ac:chgData name="Tom Briggs" userId="5205c15661b0945c" providerId="LiveId" clId="{2C4E5CCA-68F5-4530-8342-3C7A9016D83A}" dt="2020-06-26T17:14:18.194" v="4348" actId="478"/>
          <ac:spMkLst>
            <pc:docMk/>
            <pc:sldMk cId="4007199496" sldId="266"/>
            <ac:spMk id="12" creationId="{ED467BDF-4098-417E-B2CB-C5762189A228}"/>
          </ac:spMkLst>
        </pc:spChg>
        <pc:picChg chg="add del mod">
          <ac:chgData name="Tom Briggs" userId="5205c15661b0945c" providerId="LiveId" clId="{2C4E5CCA-68F5-4530-8342-3C7A9016D83A}" dt="2020-06-26T17:11:20.778" v="4122" actId="931"/>
          <ac:picMkLst>
            <pc:docMk/>
            <pc:sldMk cId="4007199496" sldId="266"/>
            <ac:picMk id="5" creationId="{0E436A3A-8473-4525-8A05-7C49319DE163}"/>
          </ac:picMkLst>
        </pc:picChg>
        <pc:picChg chg="add mod">
          <ac:chgData name="Tom Briggs" userId="5205c15661b0945c" providerId="LiveId" clId="{2C4E5CCA-68F5-4530-8342-3C7A9016D83A}" dt="2020-06-26T17:11:44.607" v="4126" actId="1076"/>
          <ac:picMkLst>
            <pc:docMk/>
            <pc:sldMk cId="4007199496" sldId="266"/>
            <ac:picMk id="8" creationId="{CECBF6A2-C6C0-493C-A35B-C8ACA4E372C1}"/>
          </ac:picMkLst>
        </pc:picChg>
        <pc:picChg chg="add del mod">
          <ac:chgData name="Tom Briggs" userId="5205c15661b0945c" providerId="LiveId" clId="{2C4E5CCA-68F5-4530-8342-3C7A9016D83A}" dt="2020-06-26T17:14:18.194" v="4348" actId="478"/>
          <ac:picMkLst>
            <pc:docMk/>
            <pc:sldMk cId="4007199496" sldId="266"/>
            <ac:picMk id="11" creationId="{0762EE7F-B472-42C5-AEC9-F3BB23103824}"/>
          </ac:picMkLst>
        </pc:picChg>
      </pc:sldChg>
      <pc:sldChg chg="addSp delSp modSp">
        <pc:chgData name="Tom Briggs" userId="5205c15661b0945c" providerId="LiveId" clId="{2C4E5CCA-68F5-4530-8342-3C7A9016D83A}" dt="2020-06-29T14:21:23.689" v="5611" actId="931"/>
        <pc:sldMkLst>
          <pc:docMk/>
          <pc:sldMk cId="2784202590" sldId="271"/>
        </pc:sldMkLst>
        <pc:picChg chg="add del mod">
          <ac:chgData name="Tom Briggs" userId="5205c15661b0945c" providerId="LiveId" clId="{2C4E5CCA-68F5-4530-8342-3C7A9016D83A}" dt="2020-06-29T14:21:23.689" v="5611" actId="931"/>
          <ac:picMkLst>
            <pc:docMk/>
            <pc:sldMk cId="2784202590" sldId="271"/>
            <ac:picMk id="5" creationId="{A30DCE5D-AD4B-4693-A446-E90D66555D07}"/>
          </ac:picMkLst>
        </pc:picChg>
      </pc:sldChg>
      <pc:sldChg chg="ord">
        <pc:chgData name="Tom Briggs" userId="5205c15661b0945c" providerId="LiveId" clId="{2C4E5CCA-68F5-4530-8342-3C7A9016D83A}" dt="2020-06-29T14:32:23.472" v="5740"/>
        <pc:sldMkLst>
          <pc:docMk/>
          <pc:sldMk cId="1683776342" sldId="272"/>
        </pc:sldMkLst>
      </pc:sldChg>
      <pc:sldChg chg="addSp delSp modSp add ord">
        <pc:chgData name="Tom Briggs" userId="5205c15661b0945c" providerId="LiveId" clId="{2C4E5CCA-68F5-4530-8342-3C7A9016D83A}" dt="2020-06-29T14:31:35.210" v="5739" actId="1076"/>
        <pc:sldMkLst>
          <pc:docMk/>
          <pc:sldMk cId="2665197030" sldId="273"/>
        </pc:sldMkLst>
        <pc:spChg chg="mod">
          <ac:chgData name="Tom Briggs" userId="5205c15661b0945c" providerId="LiveId" clId="{2C4E5CCA-68F5-4530-8342-3C7A9016D83A}" dt="2020-06-29T14:24:29.697" v="5697" actId="20577"/>
          <ac:spMkLst>
            <pc:docMk/>
            <pc:sldMk cId="2665197030" sldId="273"/>
            <ac:spMk id="2" creationId="{A37F54EE-34B5-4E8F-8842-358ECF9DE509}"/>
          </ac:spMkLst>
        </pc:spChg>
        <pc:spChg chg="mod">
          <ac:chgData name="Tom Briggs" userId="5205c15661b0945c" providerId="LiveId" clId="{2C4E5CCA-68F5-4530-8342-3C7A9016D83A}" dt="2020-06-29T14:27:12.929" v="5733" actId="20577"/>
          <ac:spMkLst>
            <pc:docMk/>
            <pc:sldMk cId="2665197030" sldId="273"/>
            <ac:spMk id="3" creationId="{9C13A281-5630-4ABC-8E7F-4786D035B9C7}"/>
          </ac:spMkLst>
        </pc:spChg>
        <pc:picChg chg="add del mod">
          <ac:chgData name="Tom Briggs" userId="5205c15661b0945c" providerId="LiveId" clId="{2C4E5CCA-68F5-4530-8342-3C7A9016D83A}" dt="2020-06-29T14:26:15.777" v="5709" actId="478"/>
          <ac:picMkLst>
            <pc:docMk/>
            <pc:sldMk cId="2665197030" sldId="273"/>
            <ac:picMk id="4" creationId="{6D5999FF-0BBB-4ED2-80F9-94E0A159CBC5}"/>
          </ac:picMkLst>
        </pc:picChg>
        <pc:picChg chg="add del mod">
          <ac:chgData name="Tom Briggs" userId="5205c15661b0945c" providerId="LiveId" clId="{2C4E5CCA-68F5-4530-8342-3C7A9016D83A}" dt="2020-06-29T14:24:16.481" v="5687" actId="478"/>
          <ac:picMkLst>
            <pc:docMk/>
            <pc:sldMk cId="2665197030" sldId="273"/>
            <ac:picMk id="1026" creationId="{01C4300F-AB23-47EA-8E39-0F9F4C58883D}"/>
          </ac:picMkLst>
        </pc:picChg>
        <pc:picChg chg="add mod">
          <ac:chgData name="Tom Briggs" userId="5205c15661b0945c" providerId="LiveId" clId="{2C4E5CCA-68F5-4530-8342-3C7A9016D83A}" dt="2020-06-29T14:27:51.296" v="5736" actId="1076"/>
          <ac:picMkLst>
            <pc:docMk/>
            <pc:sldMk cId="2665197030" sldId="273"/>
            <ac:picMk id="1026" creationId="{12553F65-6934-4BD6-815C-EAFE0DFFB914}"/>
          </ac:picMkLst>
        </pc:picChg>
        <pc:picChg chg="add mod">
          <ac:chgData name="Tom Briggs" userId="5205c15661b0945c" providerId="LiveId" clId="{2C4E5CCA-68F5-4530-8342-3C7A9016D83A}" dt="2020-06-29T14:31:35.210" v="5739" actId="1076"/>
          <ac:picMkLst>
            <pc:docMk/>
            <pc:sldMk cId="2665197030" sldId="273"/>
            <ac:picMk id="1027" creationId="{9DC173C3-B3B5-4D1D-BD9D-C09A92A14B7F}"/>
          </ac:picMkLst>
        </pc:picChg>
      </pc:sldChg>
      <pc:sldChg chg="modSp add">
        <pc:chgData name="Tom Briggs" userId="5205c15661b0945c" providerId="LiveId" clId="{2C4E5CCA-68F5-4530-8342-3C7A9016D83A}" dt="2020-06-29T14:19:56.158" v="5604" actId="27636"/>
        <pc:sldMkLst>
          <pc:docMk/>
          <pc:sldMk cId="3220069132" sldId="274"/>
        </pc:sldMkLst>
        <pc:spChg chg="mod">
          <ac:chgData name="Tom Briggs" userId="5205c15661b0945c" providerId="LiveId" clId="{2C4E5CCA-68F5-4530-8342-3C7A9016D83A}" dt="2020-06-29T14:19:56.158" v="5604" actId="27636"/>
          <ac:spMkLst>
            <pc:docMk/>
            <pc:sldMk cId="3220069132" sldId="274"/>
            <ac:spMk id="2" creationId="{314F1AE5-4187-442F-BE1E-E3FE89AED3F4}"/>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Internet Use in USA</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Sheet2!$B$1</c:f>
              <c:strCache>
                <c:ptCount val="1"/>
                <c:pt idx="0">
                  <c:v>Internet Users</c:v>
                </c:pt>
              </c:strCache>
            </c:strRef>
          </c:tx>
          <c:spPr>
            <a:ln w="28575" cap="rnd">
              <a:solidFill>
                <a:schemeClr val="accent1"/>
              </a:solidFill>
              <a:round/>
            </a:ln>
            <a:effectLst/>
          </c:spPr>
          <c:marker>
            <c:symbol val="none"/>
          </c:marker>
          <c:cat>
            <c:strRef>
              <c:f>Sheet2!$A$1:$A$10</c:f>
              <c:strCache>
                <c:ptCount val="10"/>
                <c:pt idx="0">
                  <c:v>Year</c:v>
                </c:pt>
                <c:pt idx="1">
                  <c:v>2018</c:v>
                </c:pt>
                <c:pt idx="2">
                  <c:v>2017</c:v>
                </c:pt>
                <c:pt idx="3">
                  <c:v>2016</c:v>
                </c:pt>
                <c:pt idx="4">
                  <c:v>2015</c:v>
                </c:pt>
                <c:pt idx="5">
                  <c:v>2014</c:v>
                </c:pt>
                <c:pt idx="6">
                  <c:v>2013</c:v>
                </c:pt>
                <c:pt idx="7">
                  <c:v>2012</c:v>
                </c:pt>
                <c:pt idx="8">
                  <c:v>2011</c:v>
                </c:pt>
                <c:pt idx="9">
                  <c:v>2010</c:v>
                </c:pt>
              </c:strCache>
            </c:strRef>
          </c:cat>
          <c:val>
            <c:numRef>
              <c:f>Sheet2!$B$2:$B$10</c:f>
              <c:numCache>
                <c:formatCode>0%</c:formatCode>
                <c:ptCount val="9"/>
                <c:pt idx="0">
                  <c:v>0.87</c:v>
                </c:pt>
                <c:pt idx="1">
                  <c:v>0.84</c:v>
                </c:pt>
                <c:pt idx="2">
                  <c:v>0.72</c:v>
                </c:pt>
                <c:pt idx="3">
                  <c:v>0.75</c:v>
                </c:pt>
                <c:pt idx="4">
                  <c:v>0.7</c:v>
                </c:pt>
                <c:pt idx="5">
                  <c:v>0.72</c:v>
                </c:pt>
                <c:pt idx="6">
                  <c:v>0.71</c:v>
                </c:pt>
                <c:pt idx="7">
                  <c:v>0.74</c:v>
                </c:pt>
                <c:pt idx="8">
                  <c:v>0.71</c:v>
                </c:pt>
              </c:numCache>
            </c:numRef>
          </c:val>
          <c:smooth val="0"/>
          <c:extLst>
            <c:ext xmlns:c16="http://schemas.microsoft.com/office/drawing/2014/chart" uri="{C3380CC4-5D6E-409C-BE32-E72D297353CC}">
              <c16:uniqueId val="{00000000-881C-4586-93F2-68750D809309}"/>
            </c:ext>
          </c:extLst>
        </c:ser>
        <c:ser>
          <c:idx val="1"/>
          <c:order val="1"/>
          <c:tx>
            <c:strRef>
              <c:f>Sheet2!$C$1</c:f>
              <c:strCache>
                <c:ptCount val="1"/>
                <c:pt idx="0">
                  <c:v>Broadband</c:v>
                </c:pt>
              </c:strCache>
            </c:strRef>
          </c:tx>
          <c:spPr>
            <a:ln w="28575" cap="rnd">
              <a:solidFill>
                <a:schemeClr val="accent2"/>
              </a:solidFill>
              <a:round/>
            </a:ln>
            <a:effectLst/>
          </c:spPr>
          <c:marker>
            <c:symbol val="none"/>
          </c:marker>
          <c:cat>
            <c:strRef>
              <c:f>Sheet2!$A$1:$A$10</c:f>
              <c:strCache>
                <c:ptCount val="10"/>
                <c:pt idx="0">
                  <c:v>Year</c:v>
                </c:pt>
                <c:pt idx="1">
                  <c:v>2018</c:v>
                </c:pt>
                <c:pt idx="2">
                  <c:v>2017</c:v>
                </c:pt>
                <c:pt idx="3">
                  <c:v>2016</c:v>
                </c:pt>
                <c:pt idx="4">
                  <c:v>2015</c:v>
                </c:pt>
                <c:pt idx="5">
                  <c:v>2014</c:v>
                </c:pt>
                <c:pt idx="6">
                  <c:v>2013</c:v>
                </c:pt>
                <c:pt idx="7">
                  <c:v>2012</c:v>
                </c:pt>
                <c:pt idx="8">
                  <c:v>2011</c:v>
                </c:pt>
                <c:pt idx="9">
                  <c:v>2010</c:v>
                </c:pt>
              </c:strCache>
            </c:strRef>
          </c:cat>
          <c:val>
            <c:numRef>
              <c:f>Sheet2!$C$2:$C$10</c:f>
              <c:numCache>
                <c:formatCode>0%</c:formatCode>
                <c:ptCount val="9"/>
                <c:pt idx="0">
                  <c:v>0.34</c:v>
                </c:pt>
                <c:pt idx="1">
                  <c:v>0.33</c:v>
                </c:pt>
                <c:pt idx="2">
                  <c:v>0.32</c:v>
                </c:pt>
                <c:pt idx="3">
                  <c:v>0.31</c:v>
                </c:pt>
                <c:pt idx="4">
                  <c:v>0.3</c:v>
                </c:pt>
                <c:pt idx="5">
                  <c:v>0.28999999999999998</c:v>
                </c:pt>
                <c:pt idx="6">
                  <c:v>0.28000000000000003</c:v>
                </c:pt>
                <c:pt idx="7">
                  <c:v>0.27</c:v>
                </c:pt>
                <c:pt idx="8">
                  <c:v>0.26</c:v>
                </c:pt>
              </c:numCache>
            </c:numRef>
          </c:val>
          <c:smooth val="0"/>
          <c:extLst>
            <c:ext xmlns:c16="http://schemas.microsoft.com/office/drawing/2014/chart" uri="{C3380CC4-5D6E-409C-BE32-E72D297353CC}">
              <c16:uniqueId val="{00000001-881C-4586-93F2-68750D809309}"/>
            </c:ext>
          </c:extLst>
        </c:ser>
        <c:dLbls>
          <c:showLegendKey val="0"/>
          <c:showVal val="0"/>
          <c:showCatName val="0"/>
          <c:showSerName val="0"/>
          <c:showPercent val="0"/>
          <c:showBubbleSize val="0"/>
        </c:dLbls>
        <c:smooth val="0"/>
        <c:axId val="1336842991"/>
        <c:axId val="1340933215"/>
      </c:lineChart>
      <c:catAx>
        <c:axId val="13368429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40933215"/>
        <c:crosses val="autoZero"/>
        <c:auto val="1"/>
        <c:lblAlgn val="ctr"/>
        <c:lblOffset val="100"/>
        <c:noMultiLvlLbl val="0"/>
      </c:catAx>
      <c:valAx>
        <c:axId val="134093321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3684299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313521-2C54-4336-A79F-18DC357D81FE}" type="datetimeFigureOut">
              <a:rPr lang="en-US" smtClean="0"/>
              <a:t>12/1/2022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AA2C3E-06C8-4A3B-8AF5-4766B8D01DF5}" type="slidenum">
              <a:rPr lang="en-US" smtClean="0"/>
              <a:t>‹#›</a:t>
            </a:fld>
            <a:endParaRPr lang="en-US"/>
          </a:p>
        </p:txBody>
      </p:sp>
    </p:spTree>
    <p:extLst>
      <p:ext uri="{BB962C8B-B14F-4D97-AF65-F5344CB8AC3E}">
        <p14:creationId xmlns:p14="http://schemas.microsoft.com/office/powerpoint/2010/main" val="256417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AA2C3E-06C8-4A3B-8AF5-4766B8D01DF5}" type="slidenum">
              <a:rPr lang="en-US" smtClean="0"/>
              <a:t>1</a:t>
            </a:fld>
            <a:endParaRPr lang="en-US"/>
          </a:p>
        </p:txBody>
      </p:sp>
    </p:spTree>
    <p:extLst>
      <p:ext uri="{BB962C8B-B14F-4D97-AF65-F5344CB8AC3E}">
        <p14:creationId xmlns:p14="http://schemas.microsoft.com/office/powerpoint/2010/main" val="10522878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Clearly, protocols are vitally important to the function of a network.  The protocol definition needs to contain clear, unambiguous language that describes exactly what the protocol needs to do.  The IETF has actually created a standard for RFCs that contain the “five imperatives.”  These imperatives describe the rules for implementing a protocol in code, including what must be done, what should be done or not if there is a compelling reason, what should absolutely never be allowed, and what you may do if you so choose.  This does not mean that implementing the code for a protocol is trivial, but at least it gives a roadmap on how to get started and where to head out.</a:t>
            </a:r>
          </a:p>
        </p:txBody>
      </p:sp>
      <p:sp>
        <p:nvSpPr>
          <p:cNvPr id="4" name="Slide Number Placeholder 3"/>
          <p:cNvSpPr>
            <a:spLocks noGrp="1"/>
          </p:cNvSpPr>
          <p:nvPr>
            <p:ph type="sldNum" sz="quarter" idx="5"/>
          </p:nvPr>
        </p:nvSpPr>
        <p:spPr/>
        <p:txBody>
          <a:bodyPr/>
          <a:lstStyle/>
          <a:p>
            <a:fld id="{1EAA2C3E-06C8-4A3B-8AF5-4766B8D01DF5}" type="slidenum">
              <a:rPr lang="en-US" smtClean="0"/>
              <a:t>10</a:t>
            </a:fld>
            <a:endParaRPr lang="en-US"/>
          </a:p>
        </p:txBody>
      </p:sp>
    </p:spTree>
    <p:extLst>
      <p:ext uri="{BB962C8B-B14F-4D97-AF65-F5344CB8AC3E}">
        <p14:creationId xmlns:p14="http://schemas.microsoft.com/office/powerpoint/2010/main" val="35140747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AA2C3E-06C8-4A3B-8AF5-4766B8D01DF5}" type="slidenum">
              <a:rPr lang="en-US" smtClean="0"/>
              <a:t>11</a:t>
            </a:fld>
            <a:endParaRPr lang="en-US"/>
          </a:p>
        </p:txBody>
      </p:sp>
    </p:spTree>
    <p:extLst>
      <p:ext uri="{BB962C8B-B14F-4D97-AF65-F5344CB8AC3E}">
        <p14:creationId xmlns:p14="http://schemas.microsoft.com/office/powerpoint/2010/main" val="36310551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network consists of a group of computers that are connected to share some resource.  In this section we look at different ways to actually connect those computers.  </a:t>
            </a:r>
          </a:p>
          <a:p>
            <a:endParaRPr lang="en-US" dirty="0"/>
          </a:p>
          <a:p>
            <a:r>
              <a:rPr lang="en-US" dirty="0"/>
              <a:t>The network technologies are typically driven by the needed </a:t>
            </a:r>
            <a:r>
              <a:rPr lang="en-US" i="1" dirty="0"/>
              <a:t>capacity</a:t>
            </a:r>
            <a:r>
              <a:rPr lang="en-US" i="0" dirty="0"/>
              <a:t>, the </a:t>
            </a:r>
            <a:r>
              <a:rPr lang="en-US" i="1" dirty="0"/>
              <a:t>cost</a:t>
            </a:r>
            <a:r>
              <a:rPr lang="en-US" i="0" dirty="0"/>
              <a:t>, and </a:t>
            </a:r>
            <a:r>
              <a:rPr lang="en-US" i="1" dirty="0"/>
              <a:t>reliability</a:t>
            </a:r>
            <a:r>
              <a:rPr lang="en-US" i="0" dirty="0"/>
              <a:t>.  </a:t>
            </a:r>
          </a:p>
          <a:p>
            <a:endParaRPr lang="en-US" i="0" dirty="0"/>
          </a:p>
          <a:p>
            <a:r>
              <a:rPr lang="en-US" i="0" dirty="0"/>
              <a:t>You are probably most familiar with the technology used to support a home network.  The network is split at the “front door” – the </a:t>
            </a:r>
            <a:r>
              <a:rPr lang="en-US" i="1" dirty="0"/>
              <a:t>service provider</a:t>
            </a:r>
            <a:r>
              <a:rPr lang="en-US" i="0" dirty="0"/>
              <a:t> is responsible for the cable coming into the home, and the home owner is responsible for the internal network.  It is not uncommon, today, to see close to a hundred different devices on a home network – think about the number of different computers, printers, cell phones, game consoles, smart TVs, and even internet connected appliances in the home today.  Home networks are starting to feel a little crowded!</a:t>
            </a:r>
          </a:p>
          <a:p>
            <a:endParaRPr lang="en-US" i="0" dirty="0"/>
          </a:p>
          <a:p>
            <a:r>
              <a:rPr lang="en-US" i="0" dirty="0"/>
              <a:t>Although still not common, many “upscale” homes have high-speed ethernet wiring installed into the walls of the home, while most others depend on high speed </a:t>
            </a:r>
            <a:r>
              <a:rPr lang="en-US" i="0" dirty="0" err="1"/>
              <a:t>WiFi</a:t>
            </a:r>
            <a:r>
              <a:rPr lang="en-US" i="0" dirty="0"/>
              <a:t>.  The telecom providers, typically the old fashioned telephone company or cable company have massive “trunk lines” that serve all of the customers in a particular region.  The real struggle with home network has always been the “last mile problem,” or getting from the central office (CO) to your front door.  We’ll take a look at this in more detail on the next slide.  The most common technologies for high-speed home internet today are either the Digital Subscriber Line (DSL) or Cable modem.  Fiber-to-the-Home (FTTH) has had a slow progression because of the high cost and need to install expensive infrastructure.   There is a lot of hype surrounding 5G cellular technology today.  </a:t>
            </a:r>
          </a:p>
          <a:p>
            <a:endParaRPr lang="en-US" i="0" dirty="0"/>
          </a:p>
          <a:p>
            <a:r>
              <a:rPr lang="en-US" i="0" dirty="0"/>
              <a:t>Ultra-high band 5G (not </a:t>
            </a:r>
            <a:r>
              <a:rPr lang="en-US" i="0" dirty="0" err="1"/>
              <a:t>whats</a:t>
            </a:r>
            <a:r>
              <a:rPr lang="en-US" i="0" dirty="0"/>
              <a:t> in your new iPhone) uses frequencies in the 25-39GHz range to achieve download speeds of several gigabits per second, but over short distances (a few meters).  </a:t>
            </a:r>
            <a:r>
              <a:rPr lang="en-US" i="0" dirty="0" err="1"/>
              <a:t>Telcos</a:t>
            </a:r>
            <a:r>
              <a:rPr lang="en-US" i="0" dirty="0"/>
              <a:t> are hoping to use this to solve the “last few feet” problem.  Imagine a housing development, each home has a 5G repeater on their house, and the whole development meshes together to form a multi-gigabit broadband cell.  The service provider would need only install one high speed, but very expensive, trunk to the whole neighborhood.  The idea is that the company easily recoup their investment and provide low-cost, low-latency, and very high-speed network access.  We’ll be sure to revisit this emerging technology later in the semester.</a:t>
            </a:r>
          </a:p>
          <a:p>
            <a:endParaRPr lang="en-US" i="0" dirty="0"/>
          </a:p>
          <a:p>
            <a:endParaRPr lang="en-US" i="0" dirty="0"/>
          </a:p>
        </p:txBody>
      </p:sp>
      <p:sp>
        <p:nvSpPr>
          <p:cNvPr id="4" name="Slide Number Placeholder 3"/>
          <p:cNvSpPr>
            <a:spLocks noGrp="1"/>
          </p:cNvSpPr>
          <p:nvPr>
            <p:ph type="sldNum" sz="quarter" idx="5"/>
          </p:nvPr>
        </p:nvSpPr>
        <p:spPr/>
        <p:txBody>
          <a:bodyPr/>
          <a:lstStyle/>
          <a:p>
            <a:fld id="{1EAA2C3E-06C8-4A3B-8AF5-4766B8D01DF5}" type="slidenum">
              <a:rPr lang="en-US" smtClean="0"/>
              <a:t>12</a:t>
            </a:fld>
            <a:endParaRPr lang="en-US"/>
          </a:p>
        </p:txBody>
      </p:sp>
    </p:spTree>
    <p:extLst>
      <p:ext uri="{BB962C8B-B14F-4D97-AF65-F5344CB8AC3E}">
        <p14:creationId xmlns:p14="http://schemas.microsoft.com/office/powerpoint/2010/main" val="8413115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Today, small businesses have to deal with networking in ways they never imagined.  Consider a busy restaurant with a hundred people trying to use their mobile phones at the same time as the front staff are trying get orders into the back kitchen.  Or, the coffee shop that has become a remote office for many people.  Despite having these extra demands, small businesses have the same last mile problem as most home users.  Businesses have the additional problem of not trusting their users while having to protect vital network assets.  So, while the technologies are similar between home and small businesses, the use cases and problems are different; and the stakes are even higher.  </a:t>
            </a:r>
            <a:endParaRPr lang="en-US" dirty="0"/>
          </a:p>
        </p:txBody>
      </p:sp>
      <p:sp>
        <p:nvSpPr>
          <p:cNvPr id="4" name="Slide Number Placeholder 3"/>
          <p:cNvSpPr>
            <a:spLocks noGrp="1"/>
          </p:cNvSpPr>
          <p:nvPr>
            <p:ph type="sldNum" sz="quarter" idx="5"/>
          </p:nvPr>
        </p:nvSpPr>
        <p:spPr/>
        <p:txBody>
          <a:bodyPr/>
          <a:lstStyle/>
          <a:p>
            <a:fld id="{1EAA2C3E-06C8-4A3B-8AF5-4766B8D01DF5}" type="slidenum">
              <a:rPr lang="en-US" smtClean="0"/>
              <a:t>13</a:t>
            </a:fld>
            <a:endParaRPr lang="en-US"/>
          </a:p>
        </p:txBody>
      </p:sp>
    </p:spTree>
    <p:extLst>
      <p:ext uri="{BB962C8B-B14F-4D97-AF65-F5344CB8AC3E}">
        <p14:creationId xmlns:p14="http://schemas.microsoft.com/office/powerpoint/2010/main" val="2926963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Enterprise systems are installed in large organizations that need to support many thousands of users.  Often, because of their needs, these organizations will spend the money to “fix” the last-mile problem and have high-performance fiber optics or microwave stations installed to their network centers.  Consider the campus network that needs to support everyone’s daily activities.  We have multi-gigabit connections to the internet, and our on-campus connections are typically directly wired gigabit connections.  Our routers and switches are all high-performance, high capacity devices that can be centrally managed, and can handle the significant loads placed our users.  </a:t>
            </a:r>
          </a:p>
          <a:p>
            <a:endParaRPr lang="en-US" dirty="0"/>
          </a:p>
        </p:txBody>
      </p:sp>
      <p:sp>
        <p:nvSpPr>
          <p:cNvPr id="4" name="Slide Number Placeholder 3"/>
          <p:cNvSpPr>
            <a:spLocks noGrp="1"/>
          </p:cNvSpPr>
          <p:nvPr>
            <p:ph type="sldNum" sz="quarter" idx="5"/>
          </p:nvPr>
        </p:nvSpPr>
        <p:spPr/>
        <p:txBody>
          <a:bodyPr/>
          <a:lstStyle/>
          <a:p>
            <a:fld id="{1EAA2C3E-06C8-4A3B-8AF5-4766B8D01DF5}" type="slidenum">
              <a:rPr lang="en-US" smtClean="0"/>
              <a:t>14</a:t>
            </a:fld>
            <a:endParaRPr lang="en-US"/>
          </a:p>
        </p:txBody>
      </p:sp>
    </p:spTree>
    <p:extLst>
      <p:ext uri="{BB962C8B-B14F-4D97-AF65-F5344CB8AC3E}">
        <p14:creationId xmlns:p14="http://schemas.microsoft.com/office/powerpoint/2010/main" val="1643366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technologies used for accessing local area networks has basically standardized on wired or wireless ethernet.  For the most part, LAN connections are copper wires, typically unshielded twisted pair wiring (UTP), often called the “blue cable,” but they aren’t always blue!  Earlier versions of ethernet were limited to 1 to 10 Mbps.  Due to advances in signaling technology, speeds to the desktop are typically 100Mbps to 1Gbps.  Today, computers can support 10Gbps, but that is seldom deployed to the desktop.  Instead, the 10Gbps, and the emerging 100Gbps, are being used to link network infrastructure devices to create LAN backbones.  10Gbps is effectively as fast as we can get with copper wiring, but through clever signaling strategies, we can actually run different “channels” or “lanes” on the same cable at the same time; so 100Gbps is typically implemented as 10 x 10Gbps channels.</a:t>
            </a:r>
          </a:p>
          <a:p>
            <a:endParaRPr lang="en-US" dirty="0"/>
          </a:p>
          <a:p>
            <a:r>
              <a:rPr lang="en-US" dirty="0" err="1"/>
              <a:t>WiFi</a:t>
            </a:r>
            <a:r>
              <a:rPr lang="en-US" dirty="0"/>
              <a:t> or just wireless, has become one of the most common ways of accessing a LAN.  It has many advantages, from ease of deployment and minimal physical installation requirements.  It also has some significant disadvantages – security is the first thing that comes to my mind.  But it also has poor performance when there are lots of devices.  In dense areas, such as college residence halls and apartments, it can be difficult to find an available channel for a </a:t>
            </a:r>
            <a:r>
              <a:rPr lang="en-US" dirty="0" err="1"/>
              <a:t>wifi</a:t>
            </a:r>
            <a:r>
              <a:rPr lang="en-US" dirty="0"/>
              <a:t> router, and then everyone’s performance suffers.</a:t>
            </a:r>
          </a:p>
          <a:p>
            <a:endParaRPr lang="en-US" dirty="0"/>
          </a:p>
          <a:p>
            <a:r>
              <a:rPr lang="en-US" dirty="0"/>
              <a:t>Two other technologies, </a:t>
            </a:r>
            <a:r>
              <a:rPr lang="en-US" dirty="0" err="1"/>
              <a:t>Infiniband</a:t>
            </a:r>
            <a:r>
              <a:rPr lang="en-US" dirty="0"/>
              <a:t> and </a:t>
            </a:r>
            <a:r>
              <a:rPr lang="en-US" dirty="0" err="1"/>
              <a:t>Fiberchannel</a:t>
            </a:r>
            <a:r>
              <a:rPr lang="en-US" dirty="0"/>
              <a:t> tend be to deeply embedded in data centers.  For example, </a:t>
            </a:r>
            <a:r>
              <a:rPr lang="en-US" dirty="0" err="1"/>
              <a:t>infiniband</a:t>
            </a:r>
            <a:r>
              <a:rPr lang="en-US" dirty="0"/>
              <a:t> is used to network nodes of supercomputers together and to attach peripherals.  </a:t>
            </a:r>
          </a:p>
          <a:p>
            <a:endParaRPr lang="en-US" dirty="0"/>
          </a:p>
          <a:p>
            <a:endParaRPr lang="en-US" dirty="0"/>
          </a:p>
        </p:txBody>
      </p:sp>
      <p:sp>
        <p:nvSpPr>
          <p:cNvPr id="4" name="Slide Number Placeholder 3"/>
          <p:cNvSpPr>
            <a:spLocks noGrp="1"/>
          </p:cNvSpPr>
          <p:nvPr>
            <p:ph type="sldNum" sz="quarter" idx="5"/>
          </p:nvPr>
        </p:nvSpPr>
        <p:spPr/>
        <p:txBody>
          <a:bodyPr/>
          <a:lstStyle/>
          <a:p>
            <a:fld id="{1EAA2C3E-06C8-4A3B-8AF5-4766B8D01DF5}" type="slidenum">
              <a:rPr lang="en-US" smtClean="0"/>
              <a:t>15</a:t>
            </a:fld>
            <a:endParaRPr lang="en-US"/>
          </a:p>
        </p:txBody>
      </p:sp>
    </p:spTree>
    <p:extLst>
      <p:ext uri="{BB962C8B-B14F-4D97-AF65-F5344CB8AC3E}">
        <p14:creationId xmlns:p14="http://schemas.microsoft.com/office/powerpoint/2010/main" val="38787640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Wide-Area Networks can span cities (called Metropolitan Area Networks), or large geographic regions.  Given the large distances and installation costs, these networks are typically pushing the state of the art in speed and reliability.  Cost is also a major factor in determining that these trunk lines typically go from ‘central office’ (CO) to CO.  To be cost effectives, these CO connections need to be shared between a large number of customers.</a:t>
            </a:r>
          </a:p>
          <a:p>
            <a:endParaRPr lang="en-US" dirty="0"/>
          </a:p>
          <a:p>
            <a:r>
              <a:rPr lang="en-US" dirty="0"/>
              <a:t>This gives rise to the “last mile problem.”  Getting data from the CO to the end-point requires making trade-offs between installation and maintenance costs, speed, and the ability for the service provider to recover those costs.  </a:t>
            </a:r>
          </a:p>
          <a:p>
            <a:endParaRPr lang="en-US" dirty="0"/>
          </a:p>
          <a:p>
            <a:r>
              <a:rPr lang="en-US" dirty="0"/>
              <a:t>This picture shows an undersea fiber optic cable bundle.  On the next slide, we’ll look at how they actually make and install these cables.  But, to give a perspective, a single, modern fiber trunk like this can handle 64 Tb/sec!  </a:t>
            </a:r>
          </a:p>
        </p:txBody>
      </p:sp>
      <p:sp>
        <p:nvSpPr>
          <p:cNvPr id="4" name="Slide Number Placeholder 3"/>
          <p:cNvSpPr>
            <a:spLocks noGrp="1"/>
          </p:cNvSpPr>
          <p:nvPr>
            <p:ph type="sldNum" sz="quarter" idx="5"/>
          </p:nvPr>
        </p:nvSpPr>
        <p:spPr/>
        <p:txBody>
          <a:bodyPr/>
          <a:lstStyle/>
          <a:p>
            <a:fld id="{1EAA2C3E-06C8-4A3B-8AF5-4766B8D01DF5}" type="slidenum">
              <a:rPr lang="en-US" smtClean="0"/>
              <a:t>16</a:t>
            </a:fld>
            <a:endParaRPr lang="en-US"/>
          </a:p>
        </p:txBody>
      </p:sp>
    </p:spTree>
    <p:extLst>
      <p:ext uri="{BB962C8B-B14F-4D97-AF65-F5344CB8AC3E}">
        <p14:creationId xmlns:p14="http://schemas.microsoft.com/office/powerpoint/2010/main" val="11419821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its hard to believe that in the country that started the Internet and that gave birth to Silicon Valley and the Tech Giants, that we have lost the global lead in access to the internet.  In a recent survey, the US is 10</a:t>
            </a:r>
            <a:r>
              <a:rPr lang="en-US" baseline="30000" dirty="0"/>
              <a:t>th</a:t>
            </a:r>
            <a:r>
              <a:rPr lang="en-US" dirty="0"/>
              <a:t> in the world in </a:t>
            </a:r>
            <a:r>
              <a:rPr lang="en-US" i="1" dirty="0"/>
              <a:t>average</a:t>
            </a:r>
            <a:r>
              <a:rPr lang="en-US" i="0" dirty="0"/>
              <a:t> broadband speeds.  We are far behind other countries in </a:t>
            </a:r>
            <a:r>
              <a:rPr lang="en-US" i="1" dirty="0"/>
              <a:t>peak</a:t>
            </a:r>
            <a:r>
              <a:rPr lang="en-US" i="0" dirty="0"/>
              <a:t> home broadband speeds.  For what access we do have, we pay more than many other developed countries where governments offset some of the cost, either through subsidies to subscribers or through government investment in the infrastructure.</a:t>
            </a:r>
          </a:p>
          <a:p>
            <a:endParaRPr lang="en-US" i="0" dirty="0"/>
          </a:p>
          <a:p>
            <a:r>
              <a:rPr lang="en-US" i="0" dirty="0"/>
              <a:t>While nearly 80% of people in the U.S. have access to the internet, that term, “access,” is broad – for many, especially in rural or impoverished areas, the only access to the internet is through a cell phone – which is one of the most expensive and least flexible methods.  In 2019, less than 35% of the US population had access to “high speed” broadband.  In the US, the FCC defines broadband service as “25Mbit/s down, and 3Mbit/s up.”  For example, as of June 2020, CenturyLink charges $50/</a:t>
            </a:r>
            <a:r>
              <a:rPr lang="en-US" i="0" dirty="0" err="1"/>
              <a:t>mo</a:t>
            </a:r>
            <a:r>
              <a:rPr lang="en-US" i="0" dirty="0"/>
              <a:t> for speeds “up to 10Mbps broadband” to a downtown Shippensburg address, or $600 per year, where the median household income in $37,614 and nearly 20% of the population lives in poverty.  </a:t>
            </a:r>
          </a:p>
          <a:p>
            <a:endParaRPr lang="en-US" i="0" dirty="0"/>
          </a:p>
          <a:p>
            <a:r>
              <a:rPr lang="en-US" i="0" dirty="0"/>
              <a:t>Its clear that something needs to change in our culture – as the recent Pandemic demonstrated, people need access to the internet to work, to attend classes, to order necessary items, and to keep in touch.  Access to the internet is needed to apply for benefits, or apply for new jobs when your old one is lost.  It has become a necessary tool for life in our technological society.  Access to the internet has become as important as electricity – its no longer just a convenience.  Lack of access can actually make it harder to climb out of poverty.  </a:t>
            </a:r>
          </a:p>
          <a:p>
            <a:endParaRPr lang="en-US" i="0" dirty="0"/>
          </a:p>
          <a:p>
            <a:r>
              <a:rPr lang="en-US" i="0" dirty="0"/>
              <a:t>Unfortunately, in the US, we have regulatory bodies to regulate utilities, and require them to provide minimum viable services.  We have public utility boards that set price caps and encourage competition.  But we don’t treat the internet as a utility – even though both cable and telephone companies are regulated that way.  In other countries, the government provides a competitive service which forces private companies to either offer better quality or higher speeds or reduced price.  But we have the worst of both worlds, and as a result, only those who can afford the astronomically high prices can get truly high speed internet, while the rest of us lives in an internet desert.</a:t>
            </a:r>
          </a:p>
        </p:txBody>
      </p:sp>
      <p:sp>
        <p:nvSpPr>
          <p:cNvPr id="4" name="Slide Number Placeholder 3"/>
          <p:cNvSpPr>
            <a:spLocks noGrp="1"/>
          </p:cNvSpPr>
          <p:nvPr>
            <p:ph type="sldNum" sz="quarter" idx="5"/>
          </p:nvPr>
        </p:nvSpPr>
        <p:spPr/>
        <p:txBody>
          <a:bodyPr/>
          <a:lstStyle/>
          <a:p>
            <a:fld id="{1EAA2C3E-06C8-4A3B-8AF5-4766B8D01DF5}" type="slidenum">
              <a:rPr lang="en-US" smtClean="0"/>
              <a:t>17</a:t>
            </a:fld>
            <a:endParaRPr lang="en-US"/>
          </a:p>
        </p:txBody>
      </p:sp>
    </p:spTree>
    <p:extLst>
      <p:ext uri="{BB962C8B-B14F-4D97-AF65-F5344CB8AC3E}">
        <p14:creationId xmlns:p14="http://schemas.microsoft.com/office/powerpoint/2010/main" val="18578653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Networks are all about connecting end points.  There are really three ways that we have to do this: </a:t>
            </a:r>
            <a:br>
              <a:rPr lang="en-US" dirty="0"/>
            </a:br>
            <a:r>
              <a:rPr lang="en-US" dirty="0"/>
              <a:t>(1) directly connect the end point together with wire.  This was how the early telegraph systems worked, but then those wires were dedicated to those stations</a:t>
            </a:r>
          </a:p>
          <a:p>
            <a:r>
              <a:rPr lang="en-US" dirty="0"/>
              <a:t>(2) Circuit switching – connecting wires on demand, either manually or using a multiplexing strategy</a:t>
            </a:r>
          </a:p>
          <a:p>
            <a:r>
              <a:rPr lang="en-US" dirty="0"/>
              <a:t>(3) Shared circuit – everyone shares the circuit and just takes turns</a:t>
            </a:r>
          </a:p>
        </p:txBody>
      </p:sp>
      <p:sp>
        <p:nvSpPr>
          <p:cNvPr id="4" name="Slide Number Placeholder 3"/>
          <p:cNvSpPr>
            <a:spLocks noGrp="1"/>
          </p:cNvSpPr>
          <p:nvPr>
            <p:ph type="sldNum" sz="quarter" idx="5"/>
          </p:nvPr>
        </p:nvSpPr>
        <p:spPr/>
        <p:txBody>
          <a:bodyPr/>
          <a:lstStyle/>
          <a:p>
            <a:fld id="{1EAA2C3E-06C8-4A3B-8AF5-4766B8D01DF5}" type="slidenum">
              <a:rPr lang="en-US" smtClean="0"/>
              <a:t>18</a:t>
            </a:fld>
            <a:endParaRPr lang="en-US"/>
          </a:p>
        </p:txBody>
      </p:sp>
    </p:spTree>
    <p:extLst>
      <p:ext uri="{BB962C8B-B14F-4D97-AF65-F5344CB8AC3E}">
        <p14:creationId xmlns:p14="http://schemas.microsoft.com/office/powerpoint/2010/main" val="20991497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Circuit switching allows multiple devices to be active, but only one a time.  A technique called multiplexing is used to take multiple streams of data and encode them as one, and then reverse the process on the receiver.  Two techniques: frequency division multiplexing (FDM) and time division multiplexing.  </a:t>
            </a:r>
          </a:p>
          <a:p>
            <a:endParaRPr lang="en-US" dirty="0"/>
          </a:p>
          <a:p>
            <a:r>
              <a:rPr lang="en-US" dirty="0"/>
              <a:t>FDM allocates different frequencies to each channel, and then they can send data simultaneously.  Think radio or TV.  However, there are physical limits to how much data can be sent at a time, so the individual inputs must respect the total available bandwidth, and also have to be spaced far enough apart to not interfere with one another.</a:t>
            </a:r>
          </a:p>
          <a:p>
            <a:endParaRPr lang="en-US" dirty="0"/>
          </a:p>
          <a:p>
            <a:r>
              <a:rPr lang="en-US" dirty="0"/>
              <a:t>TDM gives each device the full bandwidth of the circuit during its time slice, but they can only transmit / receive during their time.  Again, TDM restricts the input speed to be some fixed fraction of the transmission line.</a:t>
            </a:r>
          </a:p>
          <a:p>
            <a:endParaRPr lang="en-US" dirty="0"/>
          </a:p>
        </p:txBody>
      </p:sp>
      <p:sp>
        <p:nvSpPr>
          <p:cNvPr id="4" name="Slide Number Placeholder 3"/>
          <p:cNvSpPr>
            <a:spLocks noGrp="1"/>
          </p:cNvSpPr>
          <p:nvPr>
            <p:ph type="sldNum" sz="quarter" idx="5"/>
          </p:nvPr>
        </p:nvSpPr>
        <p:spPr/>
        <p:txBody>
          <a:bodyPr/>
          <a:lstStyle/>
          <a:p>
            <a:fld id="{1EAA2C3E-06C8-4A3B-8AF5-4766B8D01DF5}" type="slidenum">
              <a:rPr lang="en-US" smtClean="0"/>
              <a:t>19</a:t>
            </a:fld>
            <a:endParaRPr lang="en-US"/>
          </a:p>
        </p:txBody>
      </p:sp>
    </p:spTree>
    <p:extLst>
      <p:ext uri="{BB962C8B-B14F-4D97-AF65-F5344CB8AC3E}">
        <p14:creationId xmlns:p14="http://schemas.microsoft.com/office/powerpoint/2010/main" val="2198076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AA2C3E-06C8-4A3B-8AF5-4766B8D01DF5}" type="slidenum">
              <a:rPr lang="en-US" smtClean="0"/>
              <a:t>2</a:t>
            </a:fld>
            <a:endParaRPr lang="en-US"/>
          </a:p>
        </p:txBody>
      </p:sp>
    </p:spTree>
    <p:extLst>
      <p:ext uri="{BB962C8B-B14F-4D97-AF65-F5344CB8AC3E}">
        <p14:creationId xmlns:p14="http://schemas.microsoft.com/office/powerpoint/2010/main" val="32032011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Perhaps one of the best examples of TDM is from the telephone company.  By the 1960’s, the telephone network’s growth demanded increasing capacities in the carrier’s trunks.  Further, companies started expanding the number of telephone lines, and the telco needed to keep up.  By the end of the 1960’s, demand for data was increasing as well.  Bell Labs developed the T-carrier system, a type of trunk line that could be run across country, or from the telco’s central offices to businesses.  For example, there may be several T3 lines between big cities, but maybe only a single T1 from a larger central office to a small town or to a company.</a:t>
            </a:r>
          </a:p>
          <a:p>
            <a:endParaRPr lang="en-US" dirty="0"/>
          </a:p>
          <a:p>
            <a:r>
              <a:rPr lang="en-US" dirty="0"/>
              <a:t>One can “rent” a trunk, but they aren’t cheap, and certainly beyond the reach of most home owners!</a:t>
            </a:r>
          </a:p>
        </p:txBody>
      </p:sp>
      <p:sp>
        <p:nvSpPr>
          <p:cNvPr id="4" name="Slide Number Placeholder 3"/>
          <p:cNvSpPr>
            <a:spLocks noGrp="1"/>
          </p:cNvSpPr>
          <p:nvPr>
            <p:ph type="sldNum" sz="quarter" idx="5"/>
          </p:nvPr>
        </p:nvSpPr>
        <p:spPr/>
        <p:txBody>
          <a:bodyPr/>
          <a:lstStyle/>
          <a:p>
            <a:fld id="{1EAA2C3E-06C8-4A3B-8AF5-4766B8D01DF5}" type="slidenum">
              <a:rPr lang="en-US" smtClean="0"/>
              <a:t>20</a:t>
            </a:fld>
            <a:endParaRPr lang="en-US"/>
          </a:p>
        </p:txBody>
      </p:sp>
    </p:spTree>
    <p:extLst>
      <p:ext uri="{BB962C8B-B14F-4D97-AF65-F5344CB8AC3E}">
        <p14:creationId xmlns:p14="http://schemas.microsoft.com/office/powerpoint/2010/main" val="3262469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form of sharing the “wires” is packet sharing.  The idea was conceived after watching how computers actually send data.   They tend to send data in bursts.  A burst comprises sending a chunk of data, or a packet, to a receiver, and then waiting for a reply.  During the idle periods, the wires can be used by another computer.  Another advantage to packet sharing is that the packets can be sent out along the most available route.  </a:t>
            </a:r>
          </a:p>
          <a:p>
            <a:endParaRPr lang="en-US" dirty="0"/>
          </a:p>
          <a:p>
            <a:r>
              <a:rPr lang="en-US" dirty="0"/>
              <a:t>Packet switching allows for many different computers to share expensive and limited transmission lines, on demand and without any central management.  In theory, the same transmission lines can be used by many computers, each getting the full bandwidth of the transmission lines.  On the other hand, with the wrong mixture of traffic can overwhelm and bog down the transmission line.  Consider the following scenarios….</a:t>
            </a:r>
          </a:p>
          <a:p>
            <a:endParaRPr lang="en-US" dirty="0"/>
          </a:p>
        </p:txBody>
      </p:sp>
      <p:sp>
        <p:nvSpPr>
          <p:cNvPr id="4" name="Slide Number Placeholder 3"/>
          <p:cNvSpPr>
            <a:spLocks noGrp="1"/>
          </p:cNvSpPr>
          <p:nvPr>
            <p:ph type="sldNum" sz="quarter" idx="5"/>
          </p:nvPr>
        </p:nvSpPr>
        <p:spPr/>
        <p:txBody>
          <a:bodyPr/>
          <a:lstStyle/>
          <a:p>
            <a:fld id="{1EAA2C3E-06C8-4A3B-8AF5-4766B8D01DF5}" type="slidenum">
              <a:rPr lang="en-US" smtClean="0"/>
              <a:t>21</a:t>
            </a:fld>
            <a:endParaRPr lang="en-US"/>
          </a:p>
        </p:txBody>
      </p:sp>
    </p:spTree>
    <p:extLst>
      <p:ext uri="{BB962C8B-B14F-4D97-AF65-F5344CB8AC3E}">
        <p14:creationId xmlns:p14="http://schemas.microsoft.com/office/powerpoint/2010/main" val="38511463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Store and forward is a crucial piece of packet switching.  Store and forward is typically employed in the infrastructure devices that connect computers in a network.  As a packet moves through the network, it is sent </a:t>
            </a:r>
            <a:r>
              <a:rPr lang="en-US" i="1" dirty="0"/>
              <a:t>serially</a:t>
            </a:r>
            <a:r>
              <a:rPr lang="en-US" i="0" dirty="0"/>
              <a:t>, or bit by bit.  As the bits are received and reassembled, they are stored into the devices memory.  After the packet has been received and verified to be a valid packet, it is queued up to be transmitted to the next device in the network.  </a:t>
            </a:r>
          </a:p>
          <a:p>
            <a:endParaRPr lang="en-US" i="0" dirty="0"/>
          </a:p>
          <a:p>
            <a:r>
              <a:rPr lang="en-US" i="0" dirty="0"/>
              <a:t>Store and forward alleviates the urgency in handling incoming data – it allows one packet to be transmitted while the next packet is being received.  It also allows an </a:t>
            </a:r>
            <a:r>
              <a:rPr lang="en-US" i="1" dirty="0"/>
              <a:t>impedance mismatch</a:t>
            </a:r>
            <a:r>
              <a:rPr lang="en-US" i="0" dirty="0"/>
              <a:t> between sender and receiver speed.  On the other hand, the queues are based in memory, and are of fixed size, limiting the number of packets that can be queued up.  Any new packets that arrive when the queue is full will be dropped from the network and will not be delivered.  In between the empty and full queue, packets that arrive and are queued will be held in memory for a period of time, leading to additional latency to the delivery a packet.</a:t>
            </a:r>
          </a:p>
          <a:p>
            <a:endParaRPr lang="en-US" dirty="0"/>
          </a:p>
        </p:txBody>
      </p:sp>
      <p:sp>
        <p:nvSpPr>
          <p:cNvPr id="4" name="Slide Number Placeholder 3"/>
          <p:cNvSpPr>
            <a:spLocks noGrp="1"/>
          </p:cNvSpPr>
          <p:nvPr>
            <p:ph type="sldNum" sz="quarter" idx="5"/>
          </p:nvPr>
        </p:nvSpPr>
        <p:spPr/>
        <p:txBody>
          <a:bodyPr/>
          <a:lstStyle/>
          <a:p>
            <a:fld id="{1EAA2C3E-06C8-4A3B-8AF5-4766B8D01DF5}" type="slidenum">
              <a:rPr lang="en-US" smtClean="0"/>
              <a:t>27</a:t>
            </a:fld>
            <a:endParaRPr lang="en-US"/>
          </a:p>
        </p:txBody>
      </p:sp>
    </p:spTree>
    <p:extLst>
      <p:ext uri="{BB962C8B-B14F-4D97-AF65-F5344CB8AC3E}">
        <p14:creationId xmlns:p14="http://schemas.microsoft.com/office/powerpoint/2010/main" val="20576488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already seen that time on the queue is one type of delay in store and forward networks.  Several other types of delays are typically present in a store and forward network.  The time spent by the device analyzing and checking the received packet for validity and managing the queue is represented by the processing time delay or </a:t>
            </a:r>
            <a:r>
              <a:rPr lang="en-US" dirty="0" err="1"/>
              <a:t>Dpro</a:t>
            </a:r>
            <a:r>
              <a:rPr lang="en-US" dirty="0"/>
              <a:t> and is typically measured in micro- or </a:t>
            </a:r>
            <a:r>
              <a:rPr lang="en-US" dirty="0" err="1"/>
              <a:t>nano</a:t>
            </a:r>
            <a:r>
              <a:rPr lang="en-US" dirty="0"/>
              <a:t>-seconds, depending on the network device.  This is one area where one gets what they pay for… </a:t>
            </a:r>
            <a:r>
              <a:rPr lang="en-US" dirty="0" err="1"/>
              <a:t>Dqueue</a:t>
            </a:r>
            <a:r>
              <a:rPr lang="en-US" dirty="0"/>
              <a:t> is what we’ve already discussed, and can be measured anywhere from 10s of milliseconds through microseconds.  Transmission delays represent how long it takes the transmitter to physically place the bits into the outgoing wire, while propagation delay is determined by how long it takes the wave front of the first bit to arrive at the receiver.</a:t>
            </a:r>
          </a:p>
          <a:p>
            <a:endParaRPr lang="en-US" dirty="0"/>
          </a:p>
        </p:txBody>
      </p:sp>
      <p:sp>
        <p:nvSpPr>
          <p:cNvPr id="4" name="Slide Number Placeholder 3"/>
          <p:cNvSpPr>
            <a:spLocks noGrp="1"/>
          </p:cNvSpPr>
          <p:nvPr>
            <p:ph type="sldNum" sz="quarter" idx="5"/>
          </p:nvPr>
        </p:nvSpPr>
        <p:spPr/>
        <p:txBody>
          <a:bodyPr/>
          <a:lstStyle/>
          <a:p>
            <a:fld id="{1EAA2C3E-06C8-4A3B-8AF5-4766B8D01DF5}" type="slidenum">
              <a:rPr lang="en-US" smtClean="0"/>
              <a:t>28</a:t>
            </a:fld>
            <a:endParaRPr lang="en-US"/>
          </a:p>
        </p:txBody>
      </p:sp>
    </p:spTree>
    <p:extLst>
      <p:ext uri="{BB962C8B-B14F-4D97-AF65-F5344CB8AC3E}">
        <p14:creationId xmlns:p14="http://schemas.microsoft.com/office/powerpoint/2010/main" val="15876778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AA2C3E-06C8-4A3B-8AF5-4766B8D01DF5}" type="slidenum">
              <a:rPr lang="en-US" smtClean="0"/>
              <a:t>30</a:t>
            </a:fld>
            <a:endParaRPr lang="en-US"/>
          </a:p>
        </p:txBody>
      </p:sp>
    </p:spTree>
    <p:extLst>
      <p:ext uri="{BB962C8B-B14F-4D97-AF65-F5344CB8AC3E}">
        <p14:creationId xmlns:p14="http://schemas.microsoft.com/office/powerpoint/2010/main" val="9118482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packet switched, store-and-forward network, the arrival of a packet has to be stored somewhere before it can be forwarded on.  Ultimately, we store these received packets in </a:t>
            </a:r>
            <a:r>
              <a:rPr lang="en-US"/>
              <a:t>a queue.</a:t>
            </a:r>
            <a:endParaRPr lang="en-US" dirty="0"/>
          </a:p>
          <a:p>
            <a:endParaRPr lang="en-US" dirty="0"/>
          </a:p>
          <a:p>
            <a:r>
              <a:rPr lang="en-US" dirty="0"/>
              <a:t>Despite the fact that the arrival and potential departure of a packet seem like they are random events, operational research, a branch of mathematics, have developed math models that describe the characteristics of a queue.  Let a represent the arrival rate of packets, in packets per second, R represent the bit rate for each packet, and L be the length of each message, we can compute the Arrival Rate Ratio.  Notice that the ratio is unit-less, and is just expression the relationship between these quantities.  </a:t>
            </a:r>
          </a:p>
          <a:p>
            <a:endParaRPr lang="en-US" dirty="0"/>
          </a:p>
          <a:p>
            <a:r>
              <a:rPr lang="en-US" dirty="0"/>
              <a:t>If the ratio is less than 1, the system is in steady state, and while there can be bursts of traffic, there will also be periods were there are no new packets arriving, and by and large, the system will gracefully handle the load and eventually return to humming along.  Queue delay will have a finite maximum.  </a:t>
            </a:r>
          </a:p>
          <a:p>
            <a:endParaRPr lang="en-US" dirty="0"/>
          </a:p>
          <a:p>
            <a:r>
              <a:rPr lang="en-US" dirty="0"/>
              <a:t>On the other hand, when the ratio exceeds one, then packets are arriving faster than they can be queued up, and the incoming packets will be dropped.</a:t>
            </a:r>
          </a:p>
          <a:p>
            <a:endParaRPr lang="en-US" dirty="0"/>
          </a:p>
          <a:p>
            <a:r>
              <a:rPr lang="en-US" dirty="0"/>
              <a:t>We can use this to calculate other factors, such as the average length of the queue (and use that to properly size the network device’s characteristics), or plan for additional routes for packets to follow.</a:t>
            </a:r>
          </a:p>
          <a:p>
            <a:endParaRPr lang="en-US" dirty="0"/>
          </a:p>
          <a:p>
            <a:endParaRPr lang="en-US" dirty="0"/>
          </a:p>
        </p:txBody>
      </p:sp>
      <p:sp>
        <p:nvSpPr>
          <p:cNvPr id="4" name="Slide Number Placeholder 3"/>
          <p:cNvSpPr>
            <a:spLocks noGrp="1"/>
          </p:cNvSpPr>
          <p:nvPr>
            <p:ph type="sldNum" sz="quarter" idx="5"/>
          </p:nvPr>
        </p:nvSpPr>
        <p:spPr/>
        <p:txBody>
          <a:bodyPr/>
          <a:lstStyle/>
          <a:p>
            <a:fld id="{1EAA2C3E-06C8-4A3B-8AF5-4766B8D01DF5}" type="slidenum">
              <a:rPr lang="en-US" smtClean="0"/>
              <a:t>31</a:t>
            </a:fld>
            <a:endParaRPr lang="en-US"/>
          </a:p>
        </p:txBody>
      </p:sp>
    </p:spTree>
    <p:extLst>
      <p:ext uri="{BB962C8B-B14F-4D97-AF65-F5344CB8AC3E}">
        <p14:creationId xmlns:p14="http://schemas.microsoft.com/office/powerpoint/2010/main" val="39197885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Delays are additive.  Every device along the way will store and forward the packet, adding delays to each link.  In a simple network, if a network device is overwhelmed, there is nothing to do other than wait.  In a complicated network with multiple paths to the same destination, as the delays start to add up we can start picking differing routes, picking less loaded routes that may have less load and can handle our data more efficiently.  In fact, its possible that as large messages are sent through a network, every different packet of data could be sent along a different route, and even arrive at the receiver out of order, or not at all.</a:t>
            </a:r>
          </a:p>
          <a:p>
            <a:endParaRPr lang="en-US" dirty="0"/>
          </a:p>
          <a:p>
            <a:r>
              <a:rPr lang="en-US" dirty="0"/>
              <a:t>This is one reason why sometimes your internet can be “down,” some services (usually the ones you don’t care about) are up and fine, while others (the steam cloud) is down or just very slow.  One tool that you can use is the </a:t>
            </a:r>
            <a:r>
              <a:rPr lang="en-US" i="1" dirty="0"/>
              <a:t>traceroute </a:t>
            </a:r>
            <a:r>
              <a:rPr lang="en-US" i="0" dirty="0"/>
              <a:t>utility that can be used to show your path through the internet, and how much delay each path is adding to your traffic.</a:t>
            </a:r>
            <a:endParaRPr lang="en-US" dirty="0"/>
          </a:p>
        </p:txBody>
      </p:sp>
      <p:sp>
        <p:nvSpPr>
          <p:cNvPr id="4" name="Slide Number Placeholder 3"/>
          <p:cNvSpPr>
            <a:spLocks noGrp="1"/>
          </p:cNvSpPr>
          <p:nvPr>
            <p:ph type="sldNum" sz="quarter" idx="5"/>
          </p:nvPr>
        </p:nvSpPr>
        <p:spPr/>
        <p:txBody>
          <a:bodyPr/>
          <a:lstStyle/>
          <a:p>
            <a:fld id="{1EAA2C3E-06C8-4A3B-8AF5-4766B8D01DF5}" type="slidenum">
              <a:rPr lang="en-US" smtClean="0"/>
              <a:t>32</a:t>
            </a:fld>
            <a:endParaRPr lang="en-US"/>
          </a:p>
        </p:txBody>
      </p:sp>
    </p:spTree>
    <p:extLst>
      <p:ext uri="{BB962C8B-B14F-4D97-AF65-F5344CB8AC3E}">
        <p14:creationId xmlns:p14="http://schemas.microsoft.com/office/powerpoint/2010/main" val="2699493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three main ways of analyzing network delays: real-world, mathematically, or through simulation.  </a:t>
            </a:r>
          </a:p>
          <a:p>
            <a:endParaRPr lang="en-US" dirty="0"/>
          </a:p>
          <a:p>
            <a:r>
              <a:rPr lang="en-US" dirty="0"/>
              <a:t>Real world analysis uses network analysis tools such as </a:t>
            </a:r>
            <a:r>
              <a:rPr lang="en-US" dirty="0" err="1"/>
              <a:t>wireshark</a:t>
            </a:r>
            <a:r>
              <a:rPr lang="en-US" dirty="0"/>
              <a:t>, traceroute, and other utilities to assess the actual performance of a system.  Information in the real world is typically the most accurate, but because its real and the internet is constantly changing paths change as links become “hot” or “cold” or even going down, real world analysis is also, in many cases, the most difficult to obtain and analyze, and contains the least accurate picture of what is happening, and provides very little information about what </a:t>
            </a:r>
            <a:r>
              <a:rPr lang="en-US" i="1" dirty="0"/>
              <a:t>can</a:t>
            </a:r>
            <a:r>
              <a:rPr lang="en-US" i="0" dirty="0"/>
              <a:t> happen.</a:t>
            </a:r>
          </a:p>
          <a:p>
            <a:endParaRPr lang="en-US" i="0" dirty="0"/>
          </a:p>
          <a:p>
            <a:r>
              <a:rPr lang="en-US" i="0" dirty="0"/>
              <a:t>Mathematical analysis, often using tools such as MATLAB are excellent for modeling specific scenarios, but it can be very difficult to model real-world behaviors in these tools.  For example, modeling the actual behavior of an specific application, such as a web browser surfing pages vs. watching Netflix, can be very difficult.  On the other hand, we can derive a precise mathematical model of the system and do extrema analysis to determine maximum theoretical loads, or find bottlenecks before the loads actually happen.</a:t>
            </a:r>
          </a:p>
          <a:p>
            <a:endParaRPr lang="en-US" i="0" dirty="0"/>
          </a:p>
          <a:p>
            <a:r>
              <a:rPr lang="en-US" i="0" dirty="0"/>
              <a:t>Finally, we can use application specific network simulators, such as Cisco’s packet tracer to model real world device and protocols.  With tools like packet tracer we can get close to real world accuracy, and still push a network to its limits, but we lack access to the underlying mathematical models and are therefore limited to what we can learn from simulation.  On the other hand, tools like </a:t>
            </a:r>
            <a:r>
              <a:rPr lang="en-US" i="0" dirty="0" err="1"/>
              <a:t>PacketTracer</a:t>
            </a:r>
            <a:r>
              <a:rPr lang="en-US" i="0" dirty="0"/>
              <a:t> allows an engineering to model a system to recreate a problem (one can even replay traffic captured from real networks), and then work on building a fix before its deployed into a larger enterprise network.</a:t>
            </a:r>
          </a:p>
          <a:p>
            <a:endParaRPr lang="en-US" i="0" dirty="0"/>
          </a:p>
          <a:p>
            <a:endParaRPr lang="en-US" dirty="0"/>
          </a:p>
        </p:txBody>
      </p:sp>
      <p:sp>
        <p:nvSpPr>
          <p:cNvPr id="4" name="Slide Number Placeholder 3"/>
          <p:cNvSpPr>
            <a:spLocks noGrp="1"/>
          </p:cNvSpPr>
          <p:nvPr>
            <p:ph type="sldNum" sz="quarter" idx="5"/>
          </p:nvPr>
        </p:nvSpPr>
        <p:spPr/>
        <p:txBody>
          <a:bodyPr/>
          <a:lstStyle/>
          <a:p>
            <a:fld id="{1EAA2C3E-06C8-4A3B-8AF5-4766B8D01DF5}" type="slidenum">
              <a:rPr lang="en-US" smtClean="0"/>
              <a:t>33</a:t>
            </a:fld>
            <a:endParaRPr lang="en-US"/>
          </a:p>
        </p:txBody>
      </p:sp>
    </p:spTree>
    <p:extLst>
      <p:ext uri="{BB962C8B-B14F-4D97-AF65-F5344CB8AC3E}">
        <p14:creationId xmlns:p14="http://schemas.microsoft.com/office/powerpoint/2010/main" val="2720916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AA2C3E-06C8-4A3B-8AF5-4766B8D01DF5}" type="slidenum">
              <a:rPr lang="en-US" smtClean="0"/>
              <a:t>34</a:t>
            </a:fld>
            <a:endParaRPr lang="en-US"/>
          </a:p>
        </p:txBody>
      </p:sp>
    </p:spTree>
    <p:extLst>
      <p:ext uri="{BB962C8B-B14F-4D97-AF65-F5344CB8AC3E}">
        <p14:creationId xmlns:p14="http://schemas.microsoft.com/office/powerpoint/2010/main" val="11311238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Internet is a network of networks.  To make it all work, networks need points of contact where they can exchange data from one to another in a shared traffic exchange point (IXP).  By design, access to these global-scale IXPs is limited to the top networks to hand-off data between each other.  The same strategy is replicated regionally, where the Tier-2 ISPs exchange data with each other (in that region) and with the Tier-1s.  That strategy is also replicated locally, where the local ISPs exchange data with the Tier-2 ISPs.</a:t>
            </a:r>
          </a:p>
          <a:p>
            <a:endParaRPr lang="en-US" dirty="0"/>
          </a:p>
          <a:p>
            <a:r>
              <a:rPr lang="en-US" dirty="0"/>
              <a:t>Large companies may opt to skip layers of the network to gain better access to particular markets, and they will maintain a Point of Presence on a particular network.  For example, if Netflix determined that the local networks could not deliver quality service to Netflix’s customers, they could purchase access to the regions exchange and maintain their own direct point of presence.  </a:t>
            </a:r>
          </a:p>
        </p:txBody>
      </p:sp>
      <p:sp>
        <p:nvSpPr>
          <p:cNvPr id="4" name="Slide Number Placeholder 3"/>
          <p:cNvSpPr>
            <a:spLocks noGrp="1"/>
          </p:cNvSpPr>
          <p:nvPr>
            <p:ph type="sldNum" sz="quarter" idx="5"/>
          </p:nvPr>
        </p:nvSpPr>
        <p:spPr/>
        <p:txBody>
          <a:bodyPr/>
          <a:lstStyle/>
          <a:p>
            <a:fld id="{1EAA2C3E-06C8-4A3B-8AF5-4766B8D01DF5}" type="slidenum">
              <a:rPr lang="en-US" smtClean="0"/>
              <a:t>36</a:t>
            </a:fld>
            <a:endParaRPr lang="en-US"/>
          </a:p>
        </p:txBody>
      </p:sp>
    </p:spTree>
    <p:extLst>
      <p:ext uri="{BB962C8B-B14F-4D97-AF65-F5344CB8AC3E}">
        <p14:creationId xmlns:p14="http://schemas.microsoft.com/office/powerpoint/2010/main" val="1582965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AA2C3E-06C8-4A3B-8AF5-4766B8D01DF5}" type="slidenum">
              <a:rPr lang="en-US" smtClean="0"/>
              <a:t>3</a:t>
            </a:fld>
            <a:endParaRPr lang="en-US"/>
          </a:p>
        </p:txBody>
      </p:sp>
    </p:spTree>
    <p:extLst>
      <p:ext uri="{BB962C8B-B14F-4D97-AF65-F5344CB8AC3E}">
        <p14:creationId xmlns:p14="http://schemas.microsoft.com/office/powerpoint/2010/main" val="13717268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Tier-1 providers are the largest internet carriers.  There are only about 15 of them in the world, but their networks span the whole world.  The Tier-1 IXPs exchange data between these networks, and access to these peerage sites is exclusive and expensive, and its members represent the largest telecoms in the world. By agreement, these companies do not charge each other for passing off of data, they share the costs of running the IXPs, and they give each other equal access to each others networks.  Of course, they do not do this out of kindness and generosity.</a:t>
            </a:r>
          </a:p>
          <a:p>
            <a:endParaRPr lang="en-US" dirty="0"/>
          </a:p>
          <a:p>
            <a:r>
              <a:rPr lang="en-US" dirty="0"/>
              <a:t>To get an idea of the size of these networks, AT&amp;T, based in the US, maintains an estimated 410,000 miles of fiber optic cables across the planet!  </a:t>
            </a:r>
          </a:p>
        </p:txBody>
      </p:sp>
      <p:sp>
        <p:nvSpPr>
          <p:cNvPr id="4" name="Slide Number Placeholder 3"/>
          <p:cNvSpPr>
            <a:spLocks noGrp="1"/>
          </p:cNvSpPr>
          <p:nvPr>
            <p:ph type="sldNum" sz="quarter" idx="5"/>
          </p:nvPr>
        </p:nvSpPr>
        <p:spPr/>
        <p:txBody>
          <a:bodyPr/>
          <a:lstStyle/>
          <a:p>
            <a:fld id="{1EAA2C3E-06C8-4A3B-8AF5-4766B8D01DF5}" type="slidenum">
              <a:rPr lang="en-US" smtClean="0"/>
              <a:t>37</a:t>
            </a:fld>
            <a:endParaRPr lang="en-US"/>
          </a:p>
        </p:txBody>
      </p:sp>
    </p:spTree>
    <p:extLst>
      <p:ext uri="{BB962C8B-B14F-4D97-AF65-F5344CB8AC3E}">
        <p14:creationId xmlns:p14="http://schemas.microsoft.com/office/powerpoint/2010/main" val="26231260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Internet exchange points are where these tier-1 providers meet the rest of us rabble.  There are about one hundred of these facilities throughout the world, some huge ones, such as this one in New York City, others smaller and more regional.  Most handle thousands of Gbps or </a:t>
            </a:r>
            <a:r>
              <a:rPr lang="en-US" dirty="0" err="1"/>
              <a:t>Terrabits</a:t>
            </a:r>
            <a:r>
              <a:rPr lang="en-US" dirty="0"/>
              <a:t> per second, some hundreds and thousands.  Many of them handle telephone and other wireless communications as well.  </a:t>
            </a:r>
          </a:p>
          <a:p>
            <a:endParaRPr lang="en-US" dirty="0"/>
          </a:p>
          <a:p>
            <a:r>
              <a:rPr lang="en-US" dirty="0"/>
              <a:t>Detailed information about these IXPs is hard to find, especially after 9/11.  These physical locations are as important to our modern society as gasoline reserves and power stations, and many of these buildings are actually hardened physical structures.  Take a look at this video.</a:t>
            </a:r>
          </a:p>
        </p:txBody>
      </p:sp>
      <p:sp>
        <p:nvSpPr>
          <p:cNvPr id="4" name="Slide Number Placeholder 3"/>
          <p:cNvSpPr>
            <a:spLocks noGrp="1"/>
          </p:cNvSpPr>
          <p:nvPr>
            <p:ph type="sldNum" sz="quarter" idx="5"/>
          </p:nvPr>
        </p:nvSpPr>
        <p:spPr/>
        <p:txBody>
          <a:bodyPr/>
          <a:lstStyle/>
          <a:p>
            <a:fld id="{1EAA2C3E-06C8-4A3B-8AF5-4766B8D01DF5}" type="slidenum">
              <a:rPr lang="en-US" smtClean="0"/>
              <a:t>38</a:t>
            </a:fld>
            <a:endParaRPr lang="en-US"/>
          </a:p>
        </p:txBody>
      </p:sp>
    </p:spTree>
    <p:extLst>
      <p:ext uri="{BB962C8B-B14F-4D97-AF65-F5344CB8AC3E}">
        <p14:creationId xmlns:p14="http://schemas.microsoft.com/office/powerpoint/2010/main" val="1323617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largest IXPs in this country is Verizon’s Nap of the Americas…</a:t>
            </a:r>
          </a:p>
        </p:txBody>
      </p:sp>
      <p:sp>
        <p:nvSpPr>
          <p:cNvPr id="4" name="Slide Number Placeholder 3"/>
          <p:cNvSpPr>
            <a:spLocks noGrp="1"/>
          </p:cNvSpPr>
          <p:nvPr>
            <p:ph type="sldNum" sz="quarter" idx="5"/>
          </p:nvPr>
        </p:nvSpPr>
        <p:spPr/>
        <p:txBody>
          <a:bodyPr/>
          <a:lstStyle/>
          <a:p>
            <a:fld id="{1EAA2C3E-06C8-4A3B-8AF5-4766B8D01DF5}" type="slidenum">
              <a:rPr lang="en-US" smtClean="0"/>
              <a:t>39</a:t>
            </a:fld>
            <a:endParaRPr lang="en-US"/>
          </a:p>
        </p:txBody>
      </p:sp>
    </p:spTree>
    <p:extLst>
      <p:ext uri="{BB962C8B-B14F-4D97-AF65-F5344CB8AC3E}">
        <p14:creationId xmlns:p14="http://schemas.microsoft.com/office/powerpoint/2010/main" val="30437846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Tier-2 providers, such as Comcast Xfinity and many national telecoms exchange data within their peers and subnetworks and rely on the tier-1 providers for interconnections traffic that they cannot handle.  Like Tier-1 peers which exchange data for “free,” many Tier-2 providers agree to share costs between themselves.  They make their money by reselling access to smaller ISPs and end-users.</a:t>
            </a:r>
          </a:p>
          <a:p>
            <a:endParaRPr lang="en-US" dirty="0"/>
          </a:p>
        </p:txBody>
      </p:sp>
      <p:sp>
        <p:nvSpPr>
          <p:cNvPr id="4" name="Slide Number Placeholder 3"/>
          <p:cNvSpPr>
            <a:spLocks noGrp="1"/>
          </p:cNvSpPr>
          <p:nvPr>
            <p:ph type="sldNum" sz="quarter" idx="5"/>
          </p:nvPr>
        </p:nvSpPr>
        <p:spPr/>
        <p:txBody>
          <a:bodyPr/>
          <a:lstStyle/>
          <a:p>
            <a:fld id="{1EAA2C3E-06C8-4A3B-8AF5-4766B8D01DF5}" type="slidenum">
              <a:rPr lang="en-US" smtClean="0"/>
              <a:t>40</a:t>
            </a:fld>
            <a:endParaRPr lang="en-US"/>
          </a:p>
        </p:txBody>
      </p:sp>
    </p:spTree>
    <p:extLst>
      <p:ext uri="{BB962C8B-B14F-4D97-AF65-F5344CB8AC3E}">
        <p14:creationId xmlns:p14="http://schemas.microsoft.com/office/powerpoint/2010/main" val="9165731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 internet was originally conceived, no one expected massive, global services such as Google, Netflix, and Facebook.  In 2018, Netflix alone accounted for 15% of the global internet traffic.  When the global pandemic shutdown much of the world, Netflix voluntarily disabled HD streaming because so many people were streaming that the regional internets were unable to handle demand.</a:t>
            </a:r>
          </a:p>
          <a:p>
            <a:endParaRPr lang="en-US" dirty="0"/>
          </a:p>
          <a:p>
            <a:r>
              <a:rPr lang="en-US" dirty="0"/>
              <a:t>For these companies services to scale-up to meet global demand, they have had to change the rules of the internet.  For example, Google maintains its own global TCP/IP network, at times leasing “dark fiber” from the Tier-1 providers, at other times installing their own.  With their own global network, Google is then able to participate in IXPs and deliver content faster and more reliably to users.  Netflix has taken a different strategy, offering ISP’s access to “Open Connect” content servers that they can install on their networks.  When a subscriber of that ISP starts to stream a movie, it can be served right from the local Netflix content server, leaving the more limited upstream network connections free for other subscribers.</a:t>
            </a:r>
          </a:p>
          <a:p>
            <a:endParaRPr lang="en-US" dirty="0"/>
          </a:p>
          <a:p>
            <a:r>
              <a:rPr lang="en-US" dirty="0"/>
              <a:t>Imagine what it would take to launch your own competitor to Netflix – this is clearly beyond the realms of possibility for most of us today.  In other words, the days of some guys innovating something new in their mom’s garage are long over.</a:t>
            </a:r>
          </a:p>
          <a:p>
            <a:endParaRPr lang="en-US" dirty="0"/>
          </a:p>
        </p:txBody>
      </p:sp>
      <p:sp>
        <p:nvSpPr>
          <p:cNvPr id="4" name="Slide Number Placeholder 3"/>
          <p:cNvSpPr>
            <a:spLocks noGrp="1"/>
          </p:cNvSpPr>
          <p:nvPr>
            <p:ph type="sldNum" sz="quarter" idx="5"/>
          </p:nvPr>
        </p:nvSpPr>
        <p:spPr/>
        <p:txBody>
          <a:bodyPr/>
          <a:lstStyle/>
          <a:p>
            <a:fld id="{1EAA2C3E-06C8-4A3B-8AF5-4766B8D01DF5}" type="slidenum">
              <a:rPr lang="en-US" smtClean="0"/>
              <a:t>41</a:t>
            </a:fld>
            <a:endParaRPr lang="en-US"/>
          </a:p>
        </p:txBody>
      </p:sp>
    </p:spTree>
    <p:extLst>
      <p:ext uri="{BB962C8B-B14F-4D97-AF65-F5344CB8AC3E}">
        <p14:creationId xmlns:p14="http://schemas.microsoft.com/office/powerpoint/2010/main" val="2745859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Throughout this lecture, we’ve talked about protocols – things like Ethernet which delivers data in frames across local wires or </a:t>
            </a:r>
            <a:r>
              <a:rPr lang="en-US" dirty="0" err="1"/>
              <a:t>WiFi</a:t>
            </a:r>
            <a:r>
              <a:rPr lang="en-US" dirty="0"/>
              <a:t> which delivers frames through the air.  We’ve also talked about the Internet Protocol which can be used to send, route, and receive packets.  IP packets can be wrapped into a </a:t>
            </a:r>
            <a:r>
              <a:rPr lang="en-US" dirty="0" err="1"/>
              <a:t>WiFi</a:t>
            </a:r>
            <a:r>
              <a:rPr lang="en-US" dirty="0"/>
              <a:t> or Ethernet frame and delivered locally to a router; the Ethernet frame doesn’t care what its sending, and the IP packet doesn’t care how its sent.</a:t>
            </a:r>
          </a:p>
          <a:p>
            <a:endParaRPr lang="en-US" dirty="0"/>
          </a:p>
          <a:p>
            <a:r>
              <a:rPr lang="en-US" dirty="0"/>
              <a:t>The reason that we can do this that each stage is just one layer of the 5- or 7-layer protocol layer-cake.  </a:t>
            </a:r>
          </a:p>
          <a:p>
            <a:endParaRPr lang="en-US" dirty="0"/>
          </a:p>
          <a:p>
            <a:r>
              <a:rPr lang="en-US" dirty="0"/>
              <a:t>As the textbook points out, the 7-layer OSI model is the official standard held mostly by academics, while the 5-layer model is more practical and used by engineers.</a:t>
            </a:r>
          </a:p>
        </p:txBody>
      </p:sp>
      <p:sp>
        <p:nvSpPr>
          <p:cNvPr id="4" name="Slide Number Placeholder 3"/>
          <p:cNvSpPr>
            <a:spLocks noGrp="1"/>
          </p:cNvSpPr>
          <p:nvPr>
            <p:ph type="sldNum" sz="quarter" idx="5"/>
          </p:nvPr>
        </p:nvSpPr>
        <p:spPr/>
        <p:txBody>
          <a:bodyPr/>
          <a:lstStyle/>
          <a:p>
            <a:fld id="{1EAA2C3E-06C8-4A3B-8AF5-4766B8D01DF5}" type="slidenum">
              <a:rPr lang="en-US" smtClean="0"/>
              <a:t>42</a:t>
            </a:fld>
            <a:endParaRPr lang="en-US"/>
          </a:p>
        </p:txBody>
      </p:sp>
    </p:spTree>
    <p:extLst>
      <p:ext uri="{BB962C8B-B14F-4D97-AF65-F5344CB8AC3E}">
        <p14:creationId xmlns:p14="http://schemas.microsoft.com/office/powerpoint/2010/main" val="28342360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physical layer deals with the mechanics of getting a digital bit from one location to another.  At this layer, we’re taking data link frames and turning them into voltage differences or disturbances in the electromagnetic spectrum.  At the receiver, we’re detecting these changes and turning them back into link frames. </a:t>
            </a:r>
          </a:p>
        </p:txBody>
      </p:sp>
      <p:sp>
        <p:nvSpPr>
          <p:cNvPr id="4" name="Slide Number Placeholder 3"/>
          <p:cNvSpPr>
            <a:spLocks noGrp="1"/>
          </p:cNvSpPr>
          <p:nvPr>
            <p:ph type="sldNum" sz="quarter" idx="5"/>
          </p:nvPr>
        </p:nvSpPr>
        <p:spPr/>
        <p:txBody>
          <a:bodyPr/>
          <a:lstStyle/>
          <a:p>
            <a:fld id="{1EAA2C3E-06C8-4A3B-8AF5-4766B8D01DF5}" type="slidenum">
              <a:rPr lang="en-US" smtClean="0"/>
              <a:t>43</a:t>
            </a:fld>
            <a:endParaRPr lang="en-US"/>
          </a:p>
        </p:txBody>
      </p:sp>
    </p:spTree>
    <p:extLst>
      <p:ext uri="{BB962C8B-B14F-4D97-AF65-F5344CB8AC3E}">
        <p14:creationId xmlns:p14="http://schemas.microsoft.com/office/powerpoint/2010/main" val="13036193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data link layer deals with frames, and takes the network data and turns it into physical frames that can then be handed to a device for transmission.  For example, the data link layer will wrap an IP message with an ethernet frame.</a:t>
            </a:r>
          </a:p>
        </p:txBody>
      </p:sp>
      <p:sp>
        <p:nvSpPr>
          <p:cNvPr id="4" name="Slide Number Placeholder 3"/>
          <p:cNvSpPr>
            <a:spLocks noGrp="1"/>
          </p:cNvSpPr>
          <p:nvPr>
            <p:ph type="sldNum" sz="quarter" idx="5"/>
          </p:nvPr>
        </p:nvSpPr>
        <p:spPr/>
        <p:txBody>
          <a:bodyPr/>
          <a:lstStyle/>
          <a:p>
            <a:fld id="{1EAA2C3E-06C8-4A3B-8AF5-4766B8D01DF5}" type="slidenum">
              <a:rPr lang="en-US" smtClean="0"/>
              <a:t>44</a:t>
            </a:fld>
            <a:endParaRPr lang="en-US"/>
          </a:p>
        </p:txBody>
      </p:sp>
    </p:spTree>
    <p:extLst>
      <p:ext uri="{BB962C8B-B14F-4D97-AF65-F5344CB8AC3E}">
        <p14:creationId xmlns:p14="http://schemas.microsoft.com/office/powerpoint/2010/main" val="2310075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network layer is responsible for getting data from one computer to another, without respect to whether its local or not.  This is the layer where internet routing occurs.</a:t>
            </a:r>
          </a:p>
        </p:txBody>
      </p:sp>
      <p:sp>
        <p:nvSpPr>
          <p:cNvPr id="4" name="Slide Number Placeholder 3"/>
          <p:cNvSpPr>
            <a:spLocks noGrp="1"/>
          </p:cNvSpPr>
          <p:nvPr>
            <p:ph type="sldNum" sz="quarter" idx="5"/>
          </p:nvPr>
        </p:nvSpPr>
        <p:spPr/>
        <p:txBody>
          <a:bodyPr/>
          <a:lstStyle/>
          <a:p>
            <a:fld id="{1EAA2C3E-06C8-4A3B-8AF5-4766B8D01DF5}" type="slidenum">
              <a:rPr lang="en-US" smtClean="0"/>
              <a:t>45</a:t>
            </a:fld>
            <a:endParaRPr lang="en-US"/>
          </a:p>
        </p:txBody>
      </p:sp>
    </p:spTree>
    <p:extLst>
      <p:ext uri="{BB962C8B-B14F-4D97-AF65-F5344CB8AC3E}">
        <p14:creationId xmlns:p14="http://schemas.microsoft.com/office/powerpoint/2010/main" val="31511622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transport layer is responsible for taking application data from a program on one computer and getting to a program on another computer.</a:t>
            </a:r>
          </a:p>
          <a:p>
            <a:endParaRPr lang="en-US" dirty="0"/>
          </a:p>
        </p:txBody>
      </p:sp>
      <p:sp>
        <p:nvSpPr>
          <p:cNvPr id="4" name="Slide Number Placeholder 3"/>
          <p:cNvSpPr>
            <a:spLocks noGrp="1"/>
          </p:cNvSpPr>
          <p:nvPr>
            <p:ph type="sldNum" sz="quarter" idx="5"/>
          </p:nvPr>
        </p:nvSpPr>
        <p:spPr/>
        <p:txBody>
          <a:bodyPr/>
          <a:lstStyle/>
          <a:p>
            <a:fld id="{1EAA2C3E-06C8-4A3B-8AF5-4766B8D01DF5}" type="slidenum">
              <a:rPr lang="en-US" smtClean="0"/>
              <a:t>46</a:t>
            </a:fld>
            <a:endParaRPr lang="en-US"/>
          </a:p>
        </p:txBody>
      </p:sp>
    </p:spTree>
    <p:extLst>
      <p:ext uri="{BB962C8B-B14F-4D97-AF65-F5344CB8AC3E}">
        <p14:creationId xmlns:p14="http://schemas.microsoft.com/office/powerpoint/2010/main" val="29301680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t>
            </a:r>
            <a:r>
              <a:rPr lang="en-US" baseline="0" dirty="0"/>
              <a:t> you are enrolled in a course entitled “Network Engineering,” but what, exactly, is a network?  This definition comes from Wikipedia, and it does seem to cover most of the salient points.  Networks do involve a group of computers, and sometimes they have specialized devices to help the network communication, but at its core, you really only need two computers.  </a:t>
            </a:r>
          </a:p>
          <a:p>
            <a:endParaRPr lang="en-US" baseline="0" dirty="0"/>
          </a:p>
          <a:p>
            <a:r>
              <a:rPr lang="en-US" baseline="0" dirty="0"/>
              <a:t>Networks do require a protocol.  We will see that a protocol is really a combination of rules and language that the computers use to exchange information.  We have unspoken “protocols” that govern how we are expected to behave.  For example, holding the door open for someone who walks into the building right behind you is considered good manners.  Its part of our protocol.  Computers also need rules, but they need to be more formal.  For example, if I were your parent and programming you as my computer, err, child, I would tell you to always say “thank you” when someone gives you something.  But, because you’re human, you know not to say thanks when someone gives you a “kiss with a fist.”  The context of someone’s act determines whether you be grateful or not.  Computers lack that context, and so we have to replace </a:t>
            </a:r>
            <a:r>
              <a:rPr lang="en-US" i="1" baseline="0" dirty="0"/>
              <a:t>context sensitive</a:t>
            </a:r>
            <a:r>
              <a:rPr lang="en-US" i="0" baseline="0" dirty="0"/>
              <a:t> reactions with extensive “if then” statements for every scenario.  If protocols don’t match, we won’t be able to communicate, and we don’t have a network.</a:t>
            </a:r>
          </a:p>
          <a:p>
            <a:endParaRPr lang="en-US" i="0" baseline="0" dirty="0"/>
          </a:p>
          <a:p>
            <a:r>
              <a:rPr lang="en-US" i="0" baseline="0" dirty="0"/>
              <a:t>Networks do require interconnections, and we typically treat them as digital, 1’s and 0’s.  Whether the actual “inter connection” is actually wireless, or over copper wire, or even fiber optics, ultimately, we still treat it as a sequence of bits.</a:t>
            </a:r>
          </a:p>
          <a:p>
            <a:endParaRPr lang="en-US" i="0" baseline="0" dirty="0"/>
          </a:p>
          <a:p>
            <a:r>
              <a:rPr lang="en-US" i="0" baseline="0" dirty="0"/>
              <a:t>Finally, we do this in order to share resources between the network nodes.  There are a near infinite number of types of resources that can be shared over the network.  For instance, we can stream movies from the cloud, share files between your desktop and laptop, or even distribute function calls and threads across the nodes of a supercomputer.</a:t>
            </a:r>
          </a:p>
          <a:p>
            <a:endParaRPr lang="en-US" i="0" baseline="0" dirty="0"/>
          </a:p>
          <a:p>
            <a:r>
              <a:rPr lang="en-US" i="0" baseline="0" dirty="0"/>
              <a:t>Sometimes it’s a good idea to take a definition (at the knowledge layer of the pyramid) and think about what that definition means taken to its extremes (that’s comprehension).  For example, are two computers really the minimum?  No, actually one computer is the minimum – a computer can often share data with itself.  On the other hand, what do we get when the number of computers approaches infinity?  We get the global Internet!  How common are these communications protocols?  Are there just a handful, or are there many different protocols?  How does the internet’s protocol allow me to stream a movie or send email?  Aren’t they pretty different things?  That must be a complex protocol!  Are the interconnections really always digital?  </a:t>
            </a:r>
            <a:r>
              <a:rPr lang="en-US" i="0" baseline="0" dirty="0" err="1"/>
              <a:t>Whats</a:t>
            </a:r>
            <a:r>
              <a:rPr lang="en-US" i="0" baseline="0" dirty="0"/>
              <a:t> the alternative?  </a:t>
            </a:r>
          </a:p>
          <a:p>
            <a:endParaRPr lang="en-US" i="0" baseline="0" dirty="0"/>
          </a:p>
          <a:p>
            <a:r>
              <a:rPr lang="en-US" i="0" baseline="0" dirty="0"/>
              <a:t>If the definition can handle all of these scenarios and still hold, then it’s a good definition.  If it falls apart like a flimsy toy from a cereal box, we know that the definition needs some work!</a:t>
            </a:r>
          </a:p>
          <a:p>
            <a:endParaRPr lang="en-US" dirty="0"/>
          </a:p>
        </p:txBody>
      </p:sp>
      <p:sp>
        <p:nvSpPr>
          <p:cNvPr id="4" name="Slide Number Placeholder 3"/>
          <p:cNvSpPr>
            <a:spLocks noGrp="1"/>
          </p:cNvSpPr>
          <p:nvPr>
            <p:ph type="sldNum" sz="quarter" idx="5"/>
          </p:nvPr>
        </p:nvSpPr>
        <p:spPr/>
        <p:txBody>
          <a:bodyPr/>
          <a:lstStyle/>
          <a:p>
            <a:fld id="{1EAA2C3E-06C8-4A3B-8AF5-4766B8D01DF5}" type="slidenum">
              <a:rPr lang="en-US" smtClean="0"/>
              <a:t>4</a:t>
            </a:fld>
            <a:endParaRPr lang="en-US"/>
          </a:p>
        </p:txBody>
      </p:sp>
    </p:spTree>
    <p:extLst>
      <p:ext uri="{BB962C8B-B14F-4D97-AF65-F5344CB8AC3E}">
        <p14:creationId xmlns:p14="http://schemas.microsoft.com/office/powerpoint/2010/main" val="5295870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application layer is the most vague and often not really considered by network engineers, except when the application isn’t performing very well.  Basically, this layering, whether it is the just the top of the 5 layer model, or the full 3 layers of the seven layer model, is up to the application designer.  </a:t>
            </a:r>
          </a:p>
        </p:txBody>
      </p:sp>
      <p:sp>
        <p:nvSpPr>
          <p:cNvPr id="4" name="Slide Number Placeholder 3"/>
          <p:cNvSpPr>
            <a:spLocks noGrp="1"/>
          </p:cNvSpPr>
          <p:nvPr>
            <p:ph type="sldNum" sz="quarter" idx="5"/>
          </p:nvPr>
        </p:nvSpPr>
        <p:spPr/>
        <p:txBody>
          <a:bodyPr/>
          <a:lstStyle/>
          <a:p>
            <a:fld id="{1EAA2C3E-06C8-4A3B-8AF5-4766B8D01DF5}" type="slidenum">
              <a:rPr lang="en-US" smtClean="0"/>
              <a:t>47</a:t>
            </a:fld>
            <a:endParaRPr lang="en-US"/>
          </a:p>
        </p:txBody>
      </p:sp>
    </p:spTree>
    <p:extLst>
      <p:ext uri="{BB962C8B-B14F-4D97-AF65-F5344CB8AC3E}">
        <p14:creationId xmlns:p14="http://schemas.microsoft.com/office/powerpoint/2010/main" val="8198877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important to note that each layer in the layer cake wraps the data from a higher layer with its own layer-specific envelope.  Layers can’t be skipped, and the layer handlers can’t do anything with the data from another layer – so we would not expect an ethernet switch to pay attention to the IP packets – not all ethernet frames are IP packets, and not all IP packets will end up in an ethernet frame.</a:t>
            </a:r>
          </a:p>
          <a:p>
            <a:endParaRPr lang="en-US" dirty="0"/>
          </a:p>
        </p:txBody>
      </p:sp>
      <p:sp>
        <p:nvSpPr>
          <p:cNvPr id="4" name="Slide Number Placeholder 3"/>
          <p:cNvSpPr>
            <a:spLocks noGrp="1"/>
          </p:cNvSpPr>
          <p:nvPr>
            <p:ph type="sldNum" sz="quarter" idx="5"/>
          </p:nvPr>
        </p:nvSpPr>
        <p:spPr/>
        <p:txBody>
          <a:bodyPr/>
          <a:lstStyle/>
          <a:p>
            <a:fld id="{1EAA2C3E-06C8-4A3B-8AF5-4766B8D01DF5}" type="slidenum">
              <a:rPr lang="en-US" smtClean="0"/>
              <a:t>48</a:t>
            </a:fld>
            <a:endParaRPr lang="en-US"/>
          </a:p>
        </p:txBody>
      </p:sp>
    </p:spTree>
    <p:extLst>
      <p:ext uri="{BB962C8B-B14F-4D97-AF65-F5344CB8AC3E}">
        <p14:creationId xmlns:p14="http://schemas.microsoft.com/office/powerpoint/2010/main" val="20502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History is always important, and one of the advantages that we have now is that many of our founders are still alive and willing to be recorded for posterity.  For us, being able to see </a:t>
            </a:r>
            <a:r>
              <a:rPr lang="en-US" dirty="0" err="1"/>
              <a:t>Vint</a:t>
            </a:r>
            <a:r>
              <a:rPr lang="en-US" dirty="0"/>
              <a:t> Cerf give an interview is like a physicist being able to talk to </a:t>
            </a:r>
            <a:r>
              <a:rPr lang="en-US" dirty="0" err="1"/>
              <a:t>Issac</a:t>
            </a:r>
            <a:r>
              <a:rPr lang="en-US" dirty="0"/>
              <a:t> Newton.  We should really take advantage of it, so watch this video about the history of the internet.  </a:t>
            </a:r>
          </a:p>
          <a:p>
            <a:endParaRPr lang="en-US" dirty="0"/>
          </a:p>
          <a:p>
            <a:r>
              <a:rPr lang="en-US" dirty="0"/>
              <a:t>I think you’ll be surprised at how many of the terms used in this video you are already familiar with!</a:t>
            </a:r>
          </a:p>
        </p:txBody>
      </p:sp>
      <p:sp>
        <p:nvSpPr>
          <p:cNvPr id="4" name="Slide Number Placeholder 3"/>
          <p:cNvSpPr>
            <a:spLocks noGrp="1"/>
          </p:cNvSpPr>
          <p:nvPr>
            <p:ph type="sldNum" sz="quarter" idx="5"/>
          </p:nvPr>
        </p:nvSpPr>
        <p:spPr/>
        <p:txBody>
          <a:bodyPr/>
          <a:lstStyle/>
          <a:p>
            <a:fld id="{1EAA2C3E-06C8-4A3B-8AF5-4766B8D01DF5}" type="slidenum">
              <a:rPr lang="en-US" smtClean="0"/>
              <a:t>49</a:t>
            </a:fld>
            <a:endParaRPr lang="en-US"/>
          </a:p>
        </p:txBody>
      </p:sp>
    </p:spTree>
    <p:extLst>
      <p:ext uri="{BB962C8B-B14F-4D97-AF65-F5344CB8AC3E}">
        <p14:creationId xmlns:p14="http://schemas.microsoft.com/office/powerpoint/2010/main" val="31242904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next type of network is a </a:t>
            </a:r>
            <a:r>
              <a:rPr lang="en-US" i="1" baseline="0" dirty="0"/>
              <a:t>local area network</a:t>
            </a:r>
            <a:r>
              <a:rPr lang="en-US" i="0" baseline="0" dirty="0"/>
              <a:t> or LAN.  Local refers to the network proximity rather than the physical proximity of the machines and the ability for the machines to communicate directly with one another – there are few network devices in-between.  For example, a company may have a LAN for all of the computers in an office building or campus.  Ethernet is one type of local network technology, others include different types of wireless, token ring, </a:t>
            </a:r>
            <a:r>
              <a:rPr lang="en-US" i="0" baseline="0" dirty="0" err="1"/>
              <a:t>DECnet</a:t>
            </a:r>
            <a:r>
              <a:rPr lang="en-US" i="0" baseline="0" dirty="0"/>
              <a:t>, AppleTalk, etc.  While it was common to see different LAN protocols, eventually ethernet proved to be the victor.  This short video shows how ethernet works.</a:t>
            </a:r>
            <a:endParaRPr lang="en-US" dirty="0"/>
          </a:p>
        </p:txBody>
      </p:sp>
      <p:sp>
        <p:nvSpPr>
          <p:cNvPr id="4" name="Slide Number Placeholder 3"/>
          <p:cNvSpPr>
            <a:spLocks noGrp="1"/>
          </p:cNvSpPr>
          <p:nvPr>
            <p:ph type="sldNum" sz="quarter" idx="5"/>
          </p:nvPr>
        </p:nvSpPr>
        <p:spPr/>
        <p:txBody>
          <a:bodyPr/>
          <a:lstStyle/>
          <a:p>
            <a:fld id="{1EAA2C3E-06C8-4A3B-8AF5-4766B8D01DF5}" type="slidenum">
              <a:rPr lang="en-US" smtClean="0"/>
              <a:t>5</a:t>
            </a:fld>
            <a:endParaRPr lang="en-US"/>
          </a:p>
        </p:txBody>
      </p:sp>
    </p:spTree>
    <p:extLst>
      <p:ext uri="{BB962C8B-B14F-4D97-AF65-F5344CB8AC3E}">
        <p14:creationId xmlns:p14="http://schemas.microsoft.com/office/powerpoint/2010/main" val="37357011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local area</a:t>
            </a:r>
            <a:r>
              <a:rPr lang="en-US" baseline="0" dirty="0"/>
              <a:t> networks, the next step up today is typically “The Internet” (with a capital I).  Originally conceived as a network of networks (hence its name), the internet is a network that spans almost every computer on the planet.  In fact, with the advent of the “internet of things,” there are believed to be nearly 25 billion devices on the internet.  Today, the internet even spans into the solar system with NASA routing internet traffic from satellites and orbiters.  It is really important to note that, although the internet is a network of networks, its impossible to point at a “thing” and say – that “thing” is the internet.  For example, my computer, connected to the campus LAN, by virtue of the campus internet connection, can work on the internet.  So, is the internet “on” my computer?  And its not on your computer either.  In fact, its not on anyone’s computer.  Certainly some services are more centralized than others – for example, if Google made the decision to take away Gmail, a large proportion of the internet’s mail would suddenly stop flowing.  But, not all of it.  I could still run my own, you could still run our own mail server, and we could still send email to each other.</a:t>
            </a:r>
          </a:p>
          <a:p>
            <a:endParaRPr lang="en-US" baseline="0" dirty="0"/>
          </a:p>
          <a:p>
            <a:r>
              <a:rPr lang="en-US" baseline="0" dirty="0"/>
              <a:t>Part of the reason for this is that the Internet demands that we all adhere to a handful of basic protocols – the important one being the internet protocol (IP).  That governs how my computer sends data to Google and gets back again.  There are many other protocols, but we don’t need to use them – we could actually invent our own, so long as it uses IP underneath.  And that’s truly the genius behind the internet – as long as we stick to a few simple rules, our network of computers can be on the net.</a:t>
            </a:r>
          </a:p>
          <a:p>
            <a:endParaRPr lang="en-US" baseline="0" dirty="0"/>
          </a:p>
          <a:p>
            <a:r>
              <a:rPr lang="en-US" baseline="0" dirty="0"/>
              <a:t>But the Internet is not the only network.  To combat the commercialization and heavy traffic congestion of the “regular” internet, Universities have developed the “Internet 2,” and are restricting it to just inter-academic traffic.  The US military maintains two global networks – </a:t>
            </a:r>
            <a:r>
              <a:rPr lang="en-US" baseline="0" dirty="0" err="1"/>
              <a:t>SIPRnet</a:t>
            </a:r>
            <a:r>
              <a:rPr lang="en-US" baseline="0" dirty="0"/>
              <a:t> and </a:t>
            </a:r>
            <a:r>
              <a:rPr lang="en-US" baseline="0" dirty="0" err="1"/>
              <a:t>NIPRnet</a:t>
            </a:r>
            <a:r>
              <a:rPr lang="en-US" baseline="0" dirty="0"/>
              <a:t>, one secure, the other less secure.  These networks carry the sensitive data communications that are part of the modern military.  Industrial applications use proprietary communications, such as SCADA and other industrial networks, that are carefully designed for the unique environment for which neither Ethernet nor the Internet protocols would work well.  </a:t>
            </a:r>
          </a:p>
        </p:txBody>
      </p:sp>
      <p:sp>
        <p:nvSpPr>
          <p:cNvPr id="4" name="Slide Number Placeholder 3"/>
          <p:cNvSpPr>
            <a:spLocks noGrp="1"/>
          </p:cNvSpPr>
          <p:nvPr>
            <p:ph type="sldNum" sz="quarter" idx="5"/>
          </p:nvPr>
        </p:nvSpPr>
        <p:spPr/>
        <p:txBody>
          <a:bodyPr/>
          <a:lstStyle/>
          <a:p>
            <a:fld id="{1EAA2C3E-06C8-4A3B-8AF5-4766B8D01DF5}" type="slidenum">
              <a:rPr lang="en-US" smtClean="0"/>
              <a:t>6</a:t>
            </a:fld>
            <a:endParaRPr lang="en-US"/>
          </a:p>
        </p:txBody>
      </p:sp>
    </p:spTree>
    <p:extLst>
      <p:ext uri="{BB962C8B-B14F-4D97-AF65-F5344CB8AC3E}">
        <p14:creationId xmlns:p14="http://schemas.microsoft.com/office/powerpoint/2010/main" val="14195973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surprisingly difficult to capture exactly</a:t>
            </a:r>
            <a:r>
              <a:rPr lang="en-US" baseline="0" dirty="0"/>
              <a:t> what the internet is.  In the first chapter, your textbook goes through several different metaphors.. “The internet is like a …” but in each of these, the metaphor is ultimately flawed, or maybe was true decades ago.  The truth is that the internet is something onto itself, there is nothing else like it in all of our world.  But, it can still be interesting to compare what metaphors are being used and the biases that they reflect.  </a:t>
            </a:r>
          </a:p>
          <a:p>
            <a:endParaRPr lang="en-US" baseline="0" dirty="0"/>
          </a:p>
          <a:p>
            <a:r>
              <a:rPr lang="en-US" baseline="0" dirty="0"/>
              <a:t>Rebecca Johnson surveyed literature describing the internet, and collected both the metaphors used to describe it and the sentiments behind those metaphors.  It is really a fascinating glimpse into the differences between technical and non-technical oriented people.  Those who read the technical magazine, “Wired,” tend to have a positive view of the internet, and we see themes such as the internet bring a revolution to transform society (and make it better), or the internet will bring salvation from whatever social ill we are experiencing, or the internet will break down barriers between nations and people.  Not surprisingly, the technical reader doesn’t get “The internet is like a box of chocolates…” metaphors.   Similar analysis from non-technical publications reveals tremendous differences.  The descriptions tended to focus on less abstract ideas, such as physical space (the “global” internet), or physical speed (the “information super-highway”).  But the internet was also seen to bring destruction to the status quo (for good or for ill), and also seen as the salvation for dysfunction in society.  </a:t>
            </a:r>
          </a:p>
          <a:p>
            <a:endParaRPr lang="en-US" baseline="0" dirty="0"/>
          </a:p>
          <a:p>
            <a:r>
              <a:rPr lang="en-US" baseline="0" dirty="0"/>
              <a:t>Of course, the internet can do none of those things.  The internet is not, itself, and intelligent actor.  The internet does not have a separate sense of self.  Certainly, the Internet can be a platform to enable change – we’ve all seen that in our lives already.  But it takes humans to develop those resources (e.g. Netflix) and humans to use those resources (e.g. Netflix).  Taking the humanity out of the change process is a big oversight – and one that could be argued as intentional – “Sorry you’re loosing your job, the Internet made me do it!”</a:t>
            </a:r>
            <a:endParaRPr lang="en-US" dirty="0"/>
          </a:p>
        </p:txBody>
      </p:sp>
      <p:sp>
        <p:nvSpPr>
          <p:cNvPr id="4" name="Slide Number Placeholder 3"/>
          <p:cNvSpPr>
            <a:spLocks noGrp="1"/>
          </p:cNvSpPr>
          <p:nvPr>
            <p:ph type="sldNum" sz="quarter" idx="5"/>
          </p:nvPr>
        </p:nvSpPr>
        <p:spPr/>
        <p:txBody>
          <a:bodyPr/>
          <a:lstStyle/>
          <a:p>
            <a:fld id="{1EAA2C3E-06C8-4A3B-8AF5-4766B8D01DF5}" type="slidenum">
              <a:rPr lang="en-US" smtClean="0"/>
              <a:t>7</a:t>
            </a:fld>
            <a:endParaRPr lang="en-US"/>
          </a:p>
        </p:txBody>
      </p:sp>
    </p:spTree>
    <p:extLst>
      <p:ext uri="{BB962C8B-B14F-4D97-AF65-F5344CB8AC3E}">
        <p14:creationId xmlns:p14="http://schemas.microsoft.com/office/powerpoint/2010/main" val="29756808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a:t>
            </a:r>
            <a:r>
              <a:rPr lang="en-US" baseline="0" dirty="0"/>
              <a:t> the great strengths of the internet is that it is largely decentralized.  There is not one giant company that “runs the internet.”  Instead, there are several non-profit groups that maintain open processes for the developments and refinement of the standards that drive the internet – its protocols.  One of the chief groups the Internet Engineering Task Force or IETF.  This is a non-profit that is supported by the big players in the industry that develops new standards.  They do this by forming a working group to address some common problem, and then publishing a Request for Comment (RFC).  Anyone can provide input to the RFC.  The working group works through the suggestions, and eventually hammers out an agreement that then becomes a standard.  For example, the Transmission Control Protocol (TCP) or the HTTP that drive the web are examples of vital protocols.  RFC1149 is actually all about sticking memory sticks on carrier pigeons.  Like I said, it’s a democratic and open process.  One of the upcoming assignments will be to read an RFC, just to get a feeling for how precise these protocol definitions really need to be.</a:t>
            </a:r>
          </a:p>
          <a:p>
            <a:endParaRPr lang="en-US" baseline="0" dirty="0"/>
          </a:p>
          <a:p>
            <a:r>
              <a:rPr lang="en-US" baseline="0" dirty="0"/>
              <a:t>The IEEE maintains the electrical connectivity standards for things such as ethernet and </a:t>
            </a:r>
            <a:r>
              <a:rPr lang="en-US" baseline="0" dirty="0" err="1"/>
              <a:t>wifi</a:t>
            </a:r>
            <a:r>
              <a:rPr lang="en-US" baseline="0" dirty="0"/>
              <a:t>.  They tend to be less “free” than the IETF, but that may also have to do with the complex nature of describing the electrical signally characteristics of a network.  Although the IEEE is a non-profit, it still has to financially support its operations, and its standards are not “free” (as in beer), but rather accessible only behind “pay walls,” such as the IEEE </a:t>
            </a:r>
            <a:r>
              <a:rPr lang="en-US" baseline="0" dirty="0" err="1"/>
              <a:t>xplore</a:t>
            </a:r>
            <a:r>
              <a:rPr lang="en-US" baseline="0" dirty="0"/>
              <a:t> database.  </a:t>
            </a:r>
          </a:p>
          <a:p>
            <a:endParaRPr lang="en-US" baseline="0" dirty="0"/>
          </a:p>
          <a:p>
            <a:r>
              <a:rPr lang="en-US" baseline="0" dirty="0"/>
              <a:t>The one final “centralized” authority is the Internet Corporation Assigned Numbers Authority, which serves as the international registrar for internet addresses.  For example, if you wanted to put up your own server on the internet, you would need to request, from ICANN, a network address range.  Once you have that, you would work with your service providers to have them advertise where those addresses “live” and how to get to / from your network equipment. </a:t>
            </a:r>
          </a:p>
          <a:p>
            <a:endParaRPr lang="en-US" baseline="0" dirty="0"/>
          </a:p>
          <a:p>
            <a:r>
              <a:rPr lang="en-US" baseline="0" dirty="0"/>
              <a:t>Other parts of the “internet” are largely organic.  One good example of this is JavaScript – Microsoft, Google, and Mozilla, each implement their own versions of the JavaScript language, and since they aren’t trying to comply with some standards, they can do that.  Of course, if the JavaScript is written for one browser, it may not work the same for another, so there is some pressure on these companies to play nicely with each other; but there isn’t a standards body over them telling them what they must do.</a:t>
            </a:r>
            <a:endParaRPr lang="en-US" dirty="0"/>
          </a:p>
        </p:txBody>
      </p:sp>
      <p:sp>
        <p:nvSpPr>
          <p:cNvPr id="4" name="Slide Number Placeholder 3"/>
          <p:cNvSpPr>
            <a:spLocks noGrp="1"/>
          </p:cNvSpPr>
          <p:nvPr>
            <p:ph type="sldNum" sz="quarter" idx="5"/>
          </p:nvPr>
        </p:nvSpPr>
        <p:spPr/>
        <p:txBody>
          <a:bodyPr/>
          <a:lstStyle/>
          <a:p>
            <a:fld id="{1EAA2C3E-06C8-4A3B-8AF5-4766B8D01DF5}" type="slidenum">
              <a:rPr lang="en-US" smtClean="0"/>
              <a:t>8</a:t>
            </a:fld>
            <a:endParaRPr lang="en-US"/>
          </a:p>
        </p:txBody>
      </p:sp>
    </p:spTree>
    <p:extLst>
      <p:ext uri="{BB962C8B-B14F-4D97-AF65-F5344CB8AC3E}">
        <p14:creationId xmlns:p14="http://schemas.microsoft.com/office/powerpoint/2010/main" val="16156593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network exists for resource sharing, often described as a type of network service.  Thus, we can split up all of the many computers in a network into two type: endpoints that are involved in a particular service, and the infrastructure machines that moves data between endpoints.  The role of an endpoint as being either a “server” or a “client” is defined by its role in an existing protocol.  For example, in the Web, your web browser (the client) opens a connection to a machine running the web server to request information.  However, in the X/Windows graphics protocol, your local machine is the display server, and the programs running on remote computers are the clients that connect to your server.  In fact, a machine can be both a client and a server at the same time.  </a:t>
            </a:r>
          </a:p>
          <a:p>
            <a:endParaRPr lang="en-US" dirty="0"/>
          </a:p>
          <a:p>
            <a:r>
              <a:rPr lang="en-US" dirty="0"/>
              <a:t>So, what are network services?  Your are probably already familiar with many different services, including the web, email, and instant messaging.  A service defined </a:t>
            </a:r>
            <a:r>
              <a:rPr lang="en-US" i="1" dirty="0"/>
              <a:t>what </a:t>
            </a:r>
            <a:r>
              <a:rPr lang="en-US" i="0" dirty="0"/>
              <a:t>information is exchanged.  But simply saying that a mail service exchanges email messages is not sufficient for diverse systems to operate with each other.  Typically, a service also has a protocol that describes </a:t>
            </a:r>
            <a:r>
              <a:rPr lang="en-US" i="1" dirty="0"/>
              <a:t>how </a:t>
            </a:r>
            <a:r>
              <a:rPr lang="en-US" i="0" dirty="0"/>
              <a:t>the service will perform its job.  You may already be familiar with the Hyper-Text Transport Protocol (HTTP) which is used by web services.  Other resources (and protocols) include </a:t>
            </a:r>
            <a:r>
              <a:rPr lang="en-US" dirty="0"/>
              <a:t>the </a:t>
            </a:r>
            <a:r>
              <a:rPr lang="en-US" i="1" dirty="0"/>
              <a:t>Network Time Protocol </a:t>
            </a:r>
            <a:r>
              <a:rPr lang="en-US" i="0" dirty="0"/>
              <a:t>(NTP) that most computers use to synchronize their on-board clocks to a central standard time.  Your computer probably used the Dynamic Host Configuration Protocol (DHCP) to obtain information about how to communicate on your network.  </a:t>
            </a:r>
          </a:p>
          <a:p>
            <a:endParaRPr lang="en-US" i="0" dirty="0"/>
          </a:p>
          <a:p>
            <a:r>
              <a:rPr lang="en-US" i="0" dirty="0"/>
              <a:t>So, if the network is built around the notion of providing services, the actual method of provide that service is the protocol.  But, protocols don’t describe the code to build a client or server.  This is the key to whole shebang!  If someone comes up with a new service with a corresponding “open” protocol.  If it’s a well known protocol, I can either use someone else’s software (application or library) or I can write my own.  On the other hand, if a vendor makes a proprietary protocol, then I’m stuck using their provided software, warts in all.  Of course, with hard work, we could reverse engineer a closed protocol to make our own version, which is what Andrew </a:t>
            </a:r>
            <a:r>
              <a:rPr lang="en-US" i="0" dirty="0" err="1"/>
              <a:t>Trigdell</a:t>
            </a:r>
            <a:r>
              <a:rPr lang="en-US" i="0" dirty="0"/>
              <a:t> did with the Samba system to enable UNIX systems to be both a Windows file server or client.</a:t>
            </a:r>
          </a:p>
        </p:txBody>
      </p:sp>
      <p:sp>
        <p:nvSpPr>
          <p:cNvPr id="4" name="Slide Number Placeholder 3"/>
          <p:cNvSpPr>
            <a:spLocks noGrp="1"/>
          </p:cNvSpPr>
          <p:nvPr>
            <p:ph type="sldNum" sz="quarter" idx="5"/>
          </p:nvPr>
        </p:nvSpPr>
        <p:spPr/>
        <p:txBody>
          <a:bodyPr/>
          <a:lstStyle/>
          <a:p>
            <a:fld id="{1EAA2C3E-06C8-4A3B-8AF5-4766B8D01DF5}" type="slidenum">
              <a:rPr lang="en-US" smtClean="0"/>
              <a:t>9</a:t>
            </a:fld>
            <a:endParaRPr lang="en-US"/>
          </a:p>
        </p:txBody>
      </p:sp>
    </p:spTree>
    <p:extLst>
      <p:ext uri="{BB962C8B-B14F-4D97-AF65-F5344CB8AC3E}">
        <p14:creationId xmlns:p14="http://schemas.microsoft.com/office/powerpoint/2010/main" val="668869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E2233-E76E-406F-8EE2-85AD88F42D8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9BB8E1-262F-47B8-9CA9-9C17A1B6D2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C26801F-6489-4E9E-81FE-493E88AFC0FE}"/>
              </a:ext>
            </a:extLst>
          </p:cNvPr>
          <p:cNvSpPr>
            <a:spLocks noGrp="1"/>
          </p:cNvSpPr>
          <p:nvPr>
            <p:ph type="dt" sz="half" idx="10"/>
          </p:nvPr>
        </p:nvSpPr>
        <p:spPr/>
        <p:txBody>
          <a:bodyPr/>
          <a:lstStyle/>
          <a:p>
            <a:fld id="{E2D5E518-BE38-4A72-89AE-665A5E97256F}" type="datetimeFigureOut">
              <a:rPr lang="en-US" smtClean="0"/>
              <a:t>12/1/2022</a:t>
            </a:fld>
            <a:endParaRPr lang="en-US"/>
          </a:p>
        </p:txBody>
      </p:sp>
      <p:sp>
        <p:nvSpPr>
          <p:cNvPr id="5" name="Footer Placeholder 4">
            <a:extLst>
              <a:ext uri="{FF2B5EF4-FFF2-40B4-BE49-F238E27FC236}">
                <a16:creationId xmlns:a16="http://schemas.microsoft.com/office/drawing/2014/main" id="{2DB1B39B-DB64-4EAA-805D-2A31E1B410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D20423-AFA0-4224-AA62-D9D1B2145470}"/>
              </a:ext>
            </a:extLst>
          </p:cNvPr>
          <p:cNvSpPr>
            <a:spLocks noGrp="1"/>
          </p:cNvSpPr>
          <p:nvPr>
            <p:ph type="sldNum" sz="quarter" idx="12"/>
          </p:nvPr>
        </p:nvSpPr>
        <p:spPr/>
        <p:txBody>
          <a:bodyPr/>
          <a:lstStyle/>
          <a:p>
            <a:fld id="{11221F8B-9C83-475D-AB6B-E7BD342E4209}" type="slidenum">
              <a:rPr lang="en-US" smtClean="0"/>
              <a:t>‹#›</a:t>
            </a:fld>
            <a:endParaRPr lang="en-US"/>
          </a:p>
        </p:txBody>
      </p:sp>
      <p:pic>
        <p:nvPicPr>
          <p:cNvPr id="7" name="Picture 6" descr="A picture containing drawing&#10;&#10;Description automatically generated">
            <a:extLst>
              <a:ext uri="{FF2B5EF4-FFF2-40B4-BE49-F238E27FC236}">
                <a16:creationId xmlns:a16="http://schemas.microsoft.com/office/drawing/2014/main" id="{21158EBD-C9BE-47E3-B650-C63497D8AB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242180"/>
            <a:ext cx="904076" cy="615820"/>
          </a:xfrm>
          <a:prstGeom prst="rect">
            <a:avLst/>
          </a:prstGeom>
        </p:spPr>
      </p:pic>
    </p:spTree>
    <p:extLst>
      <p:ext uri="{BB962C8B-B14F-4D97-AF65-F5344CB8AC3E}">
        <p14:creationId xmlns:p14="http://schemas.microsoft.com/office/powerpoint/2010/main" val="3784760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0FF61-88C0-4F6A-A571-2141C8EAE2A7}"/>
              </a:ext>
            </a:extLst>
          </p:cNvPr>
          <p:cNvSpPr>
            <a:spLocks noGrp="1"/>
          </p:cNvSpPr>
          <p:nvPr>
            <p:ph type="title"/>
          </p:nvPr>
        </p:nvSpPr>
        <p:spPr>
          <a:xfrm>
            <a:off x="407324" y="365126"/>
            <a:ext cx="10946476" cy="491085"/>
          </a:xfrm>
        </p:spPr>
        <p:txBody>
          <a:bodyPr>
            <a:norm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DFC18DF-36FD-4513-9349-4C53DAA6CFB4}"/>
              </a:ext>
            </a:extLst>
          </p:cNvPr>
          <p:cNvSpPr>
            <a:spLocks noGrp="1"/>
          </p:cNvSpPr>
          <p:nvPr>
            <p:ph idx="1"/>
          </p:nvPr>
        </p:nvSpPr>
        <p:spPr>
          <a:xfrm>
            <a:off x="1105592" y="1080656"/>
            <a:ext cx="10248207" cy="5096308"/>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29C80F1-FEDD-42E1-8E25-1DE18AE87032}"/>
              </a:ext>
            </a:extLst>
          </p:cNvPr>
          <p:cNvSpPr>
            <a:spLocks noGrp="1"/>
          </p:cNvSpPr>
          <p:nvPr>
            <p:ph type="dt" sz="half" idx="10"/>
          </p:nvPr>
        </p:nvSpPr>
        <p:spPr/>
        <p:txBody>
          <a:bodyPr/>
          <a:lstStyle/>
          <a:p>
            <a:fld id="{E2D5E518-BE38-4A72-89AE-665A5E97256F}" type="datetimeFigureOut">
              <a:rPr lang="en-US" smtClean="0"/>
              <a:t>12/1/2022</a:t>
            </a:fld>
            <a:endParaRPr lang="en-US"/>
          </a:p>
        </p:txBody>
      </p:sp>
      <p:sp>
        <p:nvSpPr>
          <p:cNvPr id="5" name="Footer Placeholder 4">
            <a:extLst>
              <a:ext uri="{FF2B5EF4-FFF2-40B4-BE49-F238E27FC236}">
                <a16:creationId xmlns:a16="http://schemas.microsoft.com/office/drawing/2014/main" id="{D68E4895-89AC-437E-A9E2-54822C9655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248C60-D71B-43E2-B5C8-9E201A5823A0}"/>
              </a:ext>
            </a:extLst>
          </p:cNvPr>
          <p:cNvSpPr>
            <a:spLocks noGrp="1"/>
          </p:cNvSpPr>
          <p:nvPr>
            <p:ph type="sldNum" sz="quarter" idx="12"/>
          </p:nvPr>
        </p:nvSpPr>
        <p:spPr/>
        <p:txBody>
          <a:bodyPr/>
          <a:lstStyle/>
          <a:p>
            <a:fld id="{11221F8B-9C83-475D-AB6B-E7BD342E4209}" type="slidenum">
              <a:rPr lang="en-US" smtClean="0"/>
              <a:t>‹#›</a:t>
            </a:fld>
            <a:endParaRPr lang="en-US"/>
          </a:p>
        </p:txBody>
      </p:sp>
      <p:cxnSp>
        <p:nvCxnSpPr>
          <p:cNvPr id="8" name="Straight Connector 7">
            <a:extLst>
              <a:ext uri="{FF2B5EF4-FFF2-40B4-BE49-F238E27FC236}">
                <a16:creationId xmlns:a16="http://schemas.microsoft.com/office/drawing/2014/main" id="{F22210A6-95EE-4CA7-B0AC-D8DA4E1960C0}"/>
              </a:ext>
            </a:extLst>
          </p:cNvPr>
          <p:cNvCxnSpPr/>
          <p:nvPr userDrawn="1"/>
        </p:nvCxnSpPr>
        <p:spPr>
          <a:xfrm>
            <a:off x="407324" y="955964"/>
            <a:ext cx="10946475" cy="0"/>
          </a:xfrm>
          <a:prstGeom prst="line">
            <a:avLst/>
          </a:prstGeom>
          <a:ln w="31750">
            <a:gradFill>
              <a:gsLst>
                <a:gs pos="0">
                  <a:schemeClr val="accent1">
                    <a:lumMod val="5000"/>
                    <a:lumOff val="95000"/>
                  </a:schemeClr>
                </a:gs>
                <a:gs pos="74000">
                  <a:srgbClr val="002060"/>
                </a:gs>
                <a:gs pos="83000">
                  <a:srgbClr val="002060"/>
                </a:gs>
                <a:gs pos="100000">
                  <a:schemeClr val="bg1"/>
                </a:gs>
              </a:gsLst>
              <a:lin ang="0" scaled="0"/>
            </a:gradFill>
          </a:ln>
        </p:spPr>
        <p:style>
          <a:lnRef idx="1">
            <a:schemeClr val="accent1"/>
          </a:lnRef>
          <a:fillRef idx="0">
            <a:schemeClr val="accent1"/>
          </a:fillRef>
          <a:effectRef idx="0">
            <a:schemeClr val="accent1"/>
          </a:effectRef>
          <a:fontRef idx="minor">
            <a:schemeClr val="tx1"/>
          </a:fontRef>
        </p:style>
      </p:cxnSp>
      <p:pic>
        <p:nvPicPr>
          <p:cNvPr id="9" name="Picture 8" descr="A picture containing drawing&#10;&#10;Description automatically generated">
            <a:extLst>
              <a:ext uri="{FF2B5EF4-FFF2-40B4-BE49-F238E27FC236}">
                <a16:creationId xmlns:a16="http://schemas.microsoft.com/office/drawing/2014/main" id="{966E90B8-9E05-47F9-92CA-27FC9817E7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242180"/>
            <a:ext cx="904076" cy="615820"/>
          </a:xfrm>
          <a:prstGeom prst="rect">
            <a:avLst/>
          </a:prstGeom>
        </p:spPr>
      </p:pic>
    </p:spTree>
    <p:extLst>
      <p:ext uri="{BB962C8B-B14F-4D97-AF65-F5344CB8AC3E}">
        <p14:creationId xmlns:p14="http://schemas.microsoft.com/office/powerpoint/2010/main" val="233523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3CCDF-698B-4CD8-B352-1508EFCCF5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25889D9-0110-4582-BFAB-F633275480A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78467E9-A25F-4616-ABBC-9ACC59849BFA}"/>
              </a:ext>
            </a:extLst>
          </p:cNvPr>
          <p:cNvSpPr>
            <a:spLocks noGrp="1"/>
          </p:cNvSpPr>
          <p:nvPr>
            <p:ph type="dt" sz="half" idx="10"/>
          </p:nvPr>
        </p:nvSpPr>
        <p:spPr/>
        <p:txBody>
          <a:bodyPr/>
          <a:lstStyle/>
          <a:p>
            <a:fld id="{E2D5E518-BE38-4A72-89AE-665A5E97256F}" type="datetimeFigureOut">
              <a:rPr lang="en-US" smtClean="0"/>
              <a:t>12/1/2022</a:t>
            </a:fld>
            <a:endParaRPr lang="en-US"/>
          </a:p>
        </p:txBody>
      </p:sp>
      <p:sp>
        <p:nvSpPr>
          <p:cNvPr id="5" name="Footer Placeholder 4">
            <a:extLst>
              <a:ext uri="{FF2B5EF4-FFF2-40B4-BE49-F238E27FC236}">
                <a16:creationId xmlns:a16="http://schemas.microsoft.com/office/drawing/2014/main" id="{7CCC4C24-DAD3-4433-A5A8-0AB8DFBCD3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9AA821-928B-49C3-885E-6AFC328D3522}"/>
              </a:ext>
            </a:extLst>
          </p:cNvPr>
          <p:cNvSpPr>
            <a:spLocks noGrp="1"/>
          </p:cNvSpPr>
          <p:nvPr>
            <p:ph type="sldNum" sz="quarter" idx="12"/>
          </p:nvPr>
        </p:nvSpPr>
        <p:spPr/>
        <p:txBody>
          <a:bodyPr/>
          <a:lstStyle/>
          <a:p>
            <a:fld id="{11221F8B-9C83-475D-AB6B-E7BD342E4209}" type="slidenum">
              <a:rPr lang="en-US" smtClean="0"/>
              <a:t>‹#›</a:t>
            </a:fld>
            <a:endParaRPr lang="en-US"/>
          </a:p>
        </p:txBody>
      </p:sp>
      <p:pic>
        <p:nvPicPr>
          <p:cNvPr id="7" name="Picture 6" descr="A picture containing drawing&#10;&#10;Description automatically generated">
            <a:extLst>
              <a:ext uri="{FF2B5EF4-FFF2-40B4-BE49-F238E27FC236}">
                <a16:creationId xmlns:a16="http://schemas.microsoft.com/office/drawing/2014/main" id="{6B0F2EDF-6A8A-4577-BCD8-1A43F36908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242180"/>
            <a:ext cx="904076" cy="615820"/>
          </a:xfrm>
          <a:prstGeom prst="rect">
            <a:avLst/>
          </a:prstGeom>
        </p:spPr>
      </p:pic>
    </p:spTree>
    <p:extLst>
      <p:ext uri="{BB962C8B-B14F-4D97-AF65-F5344CB8AC3E}">
        <p14:creationId xmlns:p14="http://schemas.microsoft.com/office/powerpoint/2010/main" val="1439328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C3BC0-C8C5-4FCE-8CAA-C61C171C85F3}"/>
              </a:ext>
            </a:extLst>
          </p:cNvPr>
          <p:cNvSpPr>
            <a:spLocks noGrp="1"/>
          </p:cNvSpPr>
          <p:nvPr>
            <p:ph type="title"/>
          </p:nvPr>
        </p:nvSpPr>
        <p:spPr>
          <a:xfrm>
            <a:off x="261257" y="402448"/>
            <a:ext cx="11092543" cy="411449"/>
          </a:xfrm>
        </p:spPr>
        <p:txBody>
          <a:bodyPr>
            <a:norm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FEFE9FC-9939-44CE-BE87-E1465CF61B4B}"/>
              </a:ext>
            </a:extLst>
          </p:cNvPr>
          <p:cNvSpPr>
            <a:spLocks noGrp="1"/>
          </p:cNvSpPr>
          <p:nvPr>
            <p:ph sz="half" idx="1"/>
          </p:nvPr>
        </p:nvSpPr>
        <p:spPr>
          <a:xfrm>
            <a:off x="838200" y="1101013"/>
            <a:ext cx="5181600" cy="5113272"/>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ACA6005-035C-42DE-850E-6E90B60BFF95}"/>
              </a:ext>
            </a:extLst>
          </p:cNvPr>
          <p:cNvSpPr>
            <a:spLocks noGrp="1"/>
          </p:cNvSpPr>
          <p:nvPr>
            <p:ph sz="half" idx="2"/>
          </p:nvPr>
        </p:nvSpPr>
        <p:spPr>
          <a:xfrm>
            <a:off x="6172200" y="1101013"/>
            <a:ext cx="5181600" cy="5113272"/>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72F50AB5-2ED2-44A7-BA57-F37C36A325DF}"/>
              </a:ext>
            </a:extLst>
          </p:cNvPr>
          <p:cNvSpPr>
            <a:spLocks noGrp="1"/>
          </p:cNvSpPr>
          <p:nvPr>
            <p:ph type="dt" sz="half" idx="10"/>
          </p:nvPr>
        </p:nvSpPr>
        <p:spPr>
          <a:xfrm>
            <a:off x="1026366" y="6393672"/>
            <a:ext cx="2555033" cy="365125"/>
          </a:xfrm>
        </p:spPr>
        <p:txBody>
          <a:bodyPr/>
          <a:lstStyle/>
          <a:p>
            <a:fld id="{E2D5E518-BE38-4A72-89AE-665A5E97256F}" type="datetimeFigureOut">
              <a:rPr lang="en-US" smtClean="0"/>
              <a:t>12/1/2022</a:t>
            </a:fld>
            <a:endParaRPr lang="en-US"/>
          </a:p>
        </p:txBody>
      </p:sp>
      <p:sp>
        <p:nvSpPr>
          <p:cNvPr id="6" name="Footer Placeholder 5">
            <a:extLst>
              <a:ext uri="{FF2B5EF4-FFF2-40B4-BE49-F238E27FC236}">
                <a16:creationId xmlns:a16="http://schemas.microsoft.com/office/drawing/2014/main" id="{70CA8605-F9C2-47FE-801C-C17E2A6D2406}"/>
              </a:ext>
            </a:extLst>
          </p:cNvPr>
          <p:cNvSpPr>
            <a:spLocks noGrp="1"/>
          </p:cNvSpPr>
          <p:nvPr>
            <p:ph type="ftr" sz="quarter" idx="11"/>
          </p:nvPr>
        </p:nvSpPr>
        <p:spPr>
          <a:xfrm>
            <a:off x="4038600" y="6393672"/>
            <a:ext cx="4114800" cy="365125"/>
          </a:xfrm>
        </p:spPr>
        <p:txBody>
          <a:bodyPr/>
          <a:lstStyle/>
          <a:p>
            <a:endParaRPr lang="en-US"/>
          </a:p>
        </p:txBody>
      </p:sp>
      <p:sp>
        <p:nvSpPr>
          <p:cNvPr id="7" name="Slide Number Placeholder 6">
            <a:extLst>
              <a:ext uri="{FF2B5EF4-FFF2-40B4-BE49-F238E27FC236}">
                <a16:creationId xmlns:a16="http://schemas.microsoft.com/office/drawing/2014/main" id="{D927AA73-65AD-4480-9A45-34FB9014FA72}"/>
              </a:ext>
            </a:extLst>
          </p:cNvPr>
          <p:cNvSpPr>
            <a:spLocks noGrp="1"/>
          </p:cNvSpPr>
          <p:nvPr>
            <p:ph type="sldNum" sz="quarter" idx="12"/>
          </p:nvPr>
        </p:nvSpPr>
        <p:spPr>
          <a:xfrm>
            <a:off x="8610600" y="6393672"/>
            <a:ext cx="2743200" cy="365125"/>
          </a:xfrm>
        </p:spPr>
        <p:txBody>
          <a:bodyPr/>
          <a:lstStyle/>
          <a:p>
            <a:fld id="{11221F8B-9C83-475D-AB6B-E7BD342E4209}" type="slidenum">
              <a:rPr lang="en-US" smtClean="0"/>
              <a:t>‹#›</a:t>
            </a:fld>
            <a:endParaRPr lang="en-US"/>
          </a:p>
        </p:txBody>
      </p:sp>
      <p:cxnSp>
        <p:nvCxnSpPr>
          <p:cNvPr id="9" name="Straight Connector 8">
            <a:extLst>
              <a:ext uri="{FF2B5EF4-FFF2-40B4-BE49-F238E27FC236}">
                <a16:creationId xmlns:a16="http://schemas.microsoft.com/office/drawing/2014/main" id="{69BF9AFF-BA3F-4678-B21E-91842F9DED4B}"/>
              </a:ext>
            </a:extLst>
          </p:cNvPr>
          <p:cNvCxnSpPr/>
          <p:nvPr userDrawn="1"/>
        </p:nvCxnSpPr>
        <p:spPr>
          <a:xfrm>
            <a:off x="407324" y="955964"/>
            <a:ext cx="10946475" cy="0"/>
          </a:xfrm>
          <a:prstGeom prst="line">
            <a:avLst/>
          </a:prstGeom>
          <a:ln w="31750">
            <a:gradFill>
              <a:gsLst>
                <a:gs pos="0">
                  <a:schemeClr val="accent1">
                    <a:lumMod val="5000"/>
                    <a:lumOff val="95000"/>
                  </a:schemeClr>
                </a:gs>
                <a:gs pos="74000">
                  <a:srgbClr val="002060"/>
                </a:gs>
                <a:gs pos="83000">
                  <a:srgbClr val="002060"/>
                </a:gs>
                <a:gs pos="100000">
                  <a:schemeClr val="bg1"/>
                </a:gs>
              </a:gsLst>
              <a:lin ang="0" scaled="0"/>
            </a:gra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drawing&#10;&#10;Description automatically generated">
            <a:extLst>
              <a:ext uri="{FF2B5EF4-FFF2-40B4-BE49-F238E27FC236}">
                <a16:creationId xmlns:a16="http://schemas.microsoft.com/office/drawing/2014/main" id="{91A69627-63F2-4670-9667-7A9F3450CE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242180"/>
            <a:ext cx="904076" cy="615820"/>
          </a:xfrm>
          <a:prstGeom prst="rect">
            <a:avLst/>
          </a:prstGeom>
        </p:spPr>
      </p:pic>
    </p:spTree>
    <p:extLst>
      <p:ext uri="{BB962C8B-B14F-4D97-AF65-F5344CB8AC3E}">
        <p14:creationId xmlns:p14="http://schemas.microsoft.com/office/powerpoint/2010/main" val="3630799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57348-5C26-4664-BAC3-7A7F6F4A0699}"/>
              </a:ext>
            </a:extLst>
          </p:cNvPr>
          <p:cNvSpPr>
            <a:spLocks noGrp="1"/>
          </p:cNvSpPr>
          <p:nvPr>
            <p:ph type="title"/>
          </p:nvPr>
        </p:nvSpPr>
        <p:spPr>
          <a:xfrm>
            <a:off x="334347" y="367945"/>
            <a:ext cx="10515600" cy="437308"/>
          </a:xfrm>
        </p:spPr>
        <p:txBody>
          <a:bodyPr>
            <a:normAutofit/>
          </a:bodyPr>
          <a:lstStyle>
            <a:lvl1pPr>
              <a:defRPr sz="36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45B0877-8423-4549-AAB5-7346AC6C6D5A}"/>
              </a:ext>
            </a:extLst>
          </p:cNvPr>
          <p:cNvSpPr>
            <a:spLocks noGrp="1"/>
          </p:cNvSpPr>
          <p:nvPr>
            <p:ph type="dt" sz="half" idx="10"/>
          </p:nvPr>
        </p:nvSpPr>
        <p:spPr>
          <a:xfrm>
            <a:off x="904076" y="6356350"/>
            <a:ext cx="2677323" cy="365125"/>
          </a:xfrm>
        </p:spPr>
        <p:txBody>
          <a:bodyPr/>
          <a:lstStyle/>
          <a:p>
            <a:fld id="{E2D5E518-BE38-4A72-89AE-665A5E97256F}" type="datetimeFigureOut">
              <a:rPr lang="en-US" smtClean="0"/>
              <a:t>12/1/2022</a:t>
            </a:fld>
            <a:endParaRPr lang="en-US" dirty="0"/>
          </a:p>
        </p:txBody>
      </p:sp>
      <p:sp>
        <p:nvSpPr>
          <p:cNvPr id="4" name="Footer Placeholder 3">
            <a:extLst>
              <a:ext uri="{FF2B5EF4-FFF2-40B4-BE49-F238E27FC236}">
                <a16:creationId xmlns:a16="http://schemas.microsoft.com/office/drawing/2014/main" id="{DBB8B084-49E6-4BBB-902C-536503E28A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871FA2-4F93-413A-A780-800A65B276F2}"/>
              </a:ext>
            </a:extLst>
          </p:cNvPr>
          <p:cNvSpPr>
            <a:spLocks noGrp="1"/>
          </p:cNvSpPr>
          <p:nvPr>
            <p:ph type="sldNum" sz="quarter" idx="12"/>
          </p:nvPr>
        </p:nvSpPr>
        <p:spPr/>
        <p:txBody>
          <a:bodyPr/>
          <a:lstStyle/>
          <a:p>
            <a:fld id="{11221F8B-9C83-475D-AB6B-E7BD342E4209}" type="slidenum">
              <a:rPr lang="en-US" smtClean="0"/>
              <a:t>‹#›</a:t>
            </a:fld>
            <a:endParaRPr lang="en-US"/>
          </a:p>
        </p:txBody>
      </p:sp>
      <p:cxnSp>
        <p:nvCxnSpPr>
          <p:cNvPr id="6" name="Straight Connector 5">
            <a:extLst>
              <a:ext uri="{FF2B5EF4-FFF2-40B4-BE49-F238E27FC236}">
                <a16:creationId xmlns:a16="http://schemas.microsoft.com/office/drawing/2014/main" id="{0BC96CD6-8CAE-4632-9BF6-A89AB6821633}"/>
              </a:ext>
            </a:extLst>
          </p:cNvPr>
          <p:cNvCxnSpPr/>
          <p:nvPr userDrawn="1"/>
        </p:nvCxnSpPr>
        <p:spPr>
          <a:xfrm>
            <a:off x="407324" y="955964"/>
            <a:ext cx="10946475" cy="0"/>
          </a:xfrm>
          <a:prstGeom prst="line">
            <a:avLst/>
          </a:prstGeom>
          <a:ln w="31750">
            <a:gradFill>
              <a:gsLst>
                <a:gs pos="0">
                  <a:schemeClr val="accent1">
                    <a:lumMod val="5000"/>
                    <a:lumOff val="95000"/>
                  </a:schemeClr>
                </a:gs>
                <a:gs pos="74000">
                  <a:srgbClr val="002060"/>
                </a:gs>
                <a:gs pos="83000">
                  <a:srgbClr val="002060"/>
                </a:gs>
                <a:gs pos="100000">
                  <a:schemeClr val="bg1"/>
                </a:gs>
              </a:gsLst>
              <a:lin ang="0" scaled="0"/>
            </a:gradFill>
          </a:ln>
        </p:spPr>
        <p:style>
          <a:lnRef idx="1">
            <a:schemeClr val="accent1"/>
          </a:lnRef>
          <a:fillRef idx="0">
            <a:schemeClr val="accent1"/>
          </a:fillRef>
          <a:effectRef idx="0">
            <a:schemeClr val="accent1"/>
          </a:effectRef>
          <a:fontRef idx="minor">
            <a:schemeClr val="tx1"/>
          </a:fontRef>
        </p:style>
      </p:cxnSp>
      <p:pic>
        <p:nvPicPr>
          <p:cNvPr id="8" name="Picture 7" descr="A picture containing drawing&#10;&#10;Description automatically generated">
            <a:extLst>
              <a:ext uri="{FF2B5EF4-FFF2-40B4-BE49-F238E27FC236}">
                <a16:creationId xmlns:a16="http://schemas.microsoft.com/office/drawing/2014/main" id="{C736386D-BB39-449D-9B8F-BA52891460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242180"/>
            <a:ext cx="904076" cy="615820"/>
          </a:xfrm>
          <a:prstGeom prst="rect">
            <a:avLst/>
          </a:prstGeom>
        </p:spPr>
      </p:pic>
    </p:spTree>
    <p:extLst>
      <p:ext uri="{BB962C8B-B14F-4D97-AF65-F5344CB8AC3E}">
        <p14:creationId xmlns:p14="http://schemas.microsoft.com/office/powerpoint/2010/main" val="4254611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EDE7E0-95E2-4534-A474-C8061023B4DD}"/>
              </a:ext>
            </a:extLst>
          </p:cNvPr>
          <p:cNvSpPr>
            <a:spLocks noGrp="1"/>
          </p:cNvSpPr>
          <p:nvPr>
            <p:ph type="dt" sz="half" idx="10"/>
          </p:nvPr>
        </p:nvSpPr>
        <p:spPr>
          <a:xfrm>
            <a:off x="904076" y="6356350"/>
            <a:ext cx="2677323" cy="365125"/>
          </a:xfrm>
        </p:spPr>
        <p:txBody>
          <a:bodyPr/>
          <a:lstStyle/>
          <a:p>
            <a:fld id="{E2D5E518-BE38-4A72-89AE-665A5E97256F}" type="datetimeFigureOut">
              <a:rPr lang="en-US" smtClean="0"/>
              <a:t>12/1/2022</a:t>
            </a:fld>
            <a:endParaRPr lang="en-US"/>
          </a:p>
        </p:txBody>
      </p:sp>
      <p:sp>
        <p:nvSpPr>
          <p:cNvPr id="3" name="Footer Placeholder 2">
            <a:extLst>
              <a:ext uri="{FF2B5EF4-FFF2-40B4-BE49-F238E27FC236}">
                <a16:creationId xmlns:a16="http://schemas.microsoft.com/office/drawing/2014/main" id="{8382564A-BD44-4DFC-AD9D-DF62A03CA34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2998D58-1DCB-4BAF-A57F-B4B0E700963A}"/>
              </a:ext>
            </a:extLst>
          </p:cNvPr>
          <p:cNvSpPr>
            <a:spLocks noGrp="1"/>
          </p:cNvSpPr>
          <p:nvPr>
            <p:ph type="sldNum" sz="quarter" idx="12"/>
          </p:nvPr>
        </p:nvSpPr>
        <p:spPr/>
        <p:txBody>
          <a:bodyPr/>
          <a:lstStyle/>
          <a:p>
            <a:fld id="{11221F8B-9C83-475D-AB6B-E7BD342E4209}" type="slidenum">
              <a:rPr lang="en-US" smtClean="0"/>
              <a:t>‹#›</a:t>
            </a:fld>
            <a:endParaRPr lang="en-US"/>
          </a:p>
        </p:txBody>
      </p:sp>
      <p:pic>
        <p:nvPicPr>
          <p:cNvPr id="6" name="Picture 5" descr="A picture containing drawing&#10;&#10;Description automatically generated">
            <a:extLst>
              <a:ext uri="{FF2B5EF4-FFF2-40B4-BE49-F238E27FC236}">
                <a16:creationId xmlns:a16="http://schemas.microsoft.com/office/drawing/2014/main" id="{3C9F9283-E598-4517-B375-52449563C5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242180"/>
            <a:ext cx="904076" cy="615820"/>
          </a:xfrm>
          <a:prstGeom prst="rect">
            <a:avLst/>
          </a:prstGeom>
        </p:spPr>
      </p:pic>
    </p:spTree>
    <p:extLst>
      <p:ext uri="{BB962C8B-B14F-4D97-AF65-F5344CB8AC3E}">
        <p14:creationId xmlns:p14="http://schemas.microsoft.com/office/powerpoint/2010/main" val="29595156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C1BD19-A1F0-4D3F-AFC9-A48726705DC7}"/>
              </a:ext>
            </a:extLst>
          </p:cNvPr>
          <p:cNvSpPr>
            <a:spLocks noGrp="1"/>
          </p:cNvSpPr>
          <p:nvPr>
            <p:ph type="title"/>
          </p:nvPr>
        </p:nvSpPr>
        <p:spPr>
          <a:xfrm>
            <a:off x="175727" y="355796"/>
            <a:ext cx="10515600" cy="43730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FF4780C-7224-42CB-B370-F7D5173B590D}"/>
              </a:ext>
            </a:extLst>
          </p:cNvPr>
          <p:cNvSpPr>
            <a:spLocks noGrp="1"/>
          </p:cNvSpPr>
          <p:nvPr>
            <p:ph type="body" idx="1"/>
          </p:nvPr>
        </p:nvSpPr>
        <p:spPr>
          <a:xfrm>
            <a:off x="838200" y="1045030"/>
            <a:ext cx="10515600" cy="513193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C6EBE4B-D4FA-4392-8E33-6DA8A933E4DF}"/>
              </a:ext>
            </a:extLst>
          </p:cNvPr>
          <p:cNvSpPr>
            <a:spLocks noGrp="1"/>
          </p:cNvSpPr>
          <p:nvPr>
            <p:ph type="dt" sz="half" idx="2"/>
          </p:nvPr>
        </p:nvSpPr>
        <p:spPr>
          <a:xfrm>
            <a:off x="904076" y="6356350"/>
            <a:ext cx="2677323"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D5E518-BE38-4A72-89AE-665A5E97256F}" type="datetimeFigureOut">
              <a:rPr lang="en-US" smtClean="0"/>
              <a:t>12/1/2022</a:t>
            </a:fld>
            <a:endParaRPr lang="en-US" dirty="0"/>
          </a:p>
        </p:txBody>
      </p:sp>
      <p:sp>
        <p:nvSpPr>
          <p:cNvPr id="5" name="Footer Placeholder 4">
            <a:extLst>
              <a:ext uri="{FF2B5EF4-FFF2-40B4-BE49-F238E27FC236}">
                <a16:creationId xmlns:a16="http://schemas.microsoft.com/office/drawing/2014/main" id="{5B4BDBF2-64E8-4B30-BE8A-68AC50BDAA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F045B82-7412-4C87-B751-69970729F1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221F8B-9C83-475D-AB6B-E7BD342E4209}" type="slidenum">
              <a:rPr lang="en-US" smtClean="0"/>
              <a:t>‹#›</a:t>
            </a:fld>
            <a:endParaRPr lang="en-US"/>
          </a:p>
        </p:txBody>
      </p:sp>
      <p:pic>
        <p:nvPicPr>
          <p:cNvPr id="8" name="Picture 7" descr="A picture containing drawing&#10;&#10;Description automatically generated">
            <a:extLst>
              <a:ext uri="{FF2B5EF4-FFF2-40B4-BE49-F238E27FC236}">
                <a16:creationId xmlns:a16="http://schemas.microsoft.com/office/drawing/2014/main" id="{4BC5E8E9-1283-4E42-93E3-163E81428F8F}"/>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 y="6242180"/>
            <a:ext cx="904076" cy="615820"/>
          </a:xfrm>
          <a:prstGeom prst="rect">
            <a:avLst/>
          </a:prstGeom>
        </p:spPr>
      </p:pic>
    </p:spTree>
    <p:extLst>
      <p:ext uri="{BB962C8B-B14F-4D97-AF65-F5344CB8AC3E}">
        <p14:creationId xmlns:p14="http://schemas.microsoft.com/office/powerpoint/2010/main" val="10860936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s://creativecommons.org/licenses/by-nc-nd/3.0/" TargetMode="External"/><Relationship Id="rId4" Type="http://schemas.openxmlformats.org/officeDocument/2006/relationships/hyperlink" Target="https://conservationbytes.com/2019/04/08/ecological-network-analysis-workshop/"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www.cs.uccs.edu/~cs525/sip.html"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hyperlink" Target="https://creativecommons.org/licenses/by/3.0/" TargetMode="External"/><Relationship Id="rId18" Type="http://schemas.openxmlformats.org/officeDocument/2006/relationships/image" Target="../media/image21.jpg"/><Relationship Id="rId3" Type="http://schemas.openxmlformats.org/officeDocument/2006/relationships/image" Target="../media/image14.jpg"/><Relationship Id="rId7" Type="http://schemas.openxmlformats.org/officeDocument/2006/relationships/hyperlink" Target="http://lawyersandsettlements.com/features/antitrust/antitrust-laws-act-policy-6.html" TargetMode="External"/><Relationship Id="rId12" Type="http://schemas.openxmlformats.org/officeDocument/2006/relationships/hyperlink" Target="https://fpf.org/2018/02/01/seeing-the-big-picture-on-smart-tvs-and-smart-home-tech/" TargetMode="External"/><Relationship Id="rId17" Type="http://schemas.openxmlformats.org/officeDocument/2006/relationships/hyperlink" Target="https://creativecommons.org/licenses/by-nc-nd/3.0/" TargetMode="External"/><Relationship Id="rId2" Type="http://schemas.openxmlformats.org/officeDocument/2006/relationships/notesSlide" Target="../notesSlides/notesSlide12.xml"/><Relationship Id="rId16" Type="http://schemas.openxmlformats.org/officeDocument/2006/relationships/hyperlink" Target="https://blogs.commons.georgetown.edu/cctp-748-fall2014/2014/04/01/the-rise-of-the-meta-media/" TargetMode="External"/><Relationship Id="rId1" Type="http://schemas.openxmlformats.org/officeDocument/2006/relationships/slideLayout" Target="../slideLayouts/slideLayout2.xml"/><Relationship Id="rId6" Type="http://schemas.openxmlformats.org/officeDocument/2006/relationships/image" Target="../media/image16.jpg"/><Relationship Id="rId11" Type="http://schemas.openxmlformats.org/officeDocument/2006/relationships/hyperlink" Target="https://www.pexels.com/photo/app-apps-cellphone-cellular-461452/" TargetMode="External"/><Relationship Id="rId5" Type="http://schemas.openxmlformats.org/officeDocument/2006/relationships/image" Target="../media/image15.png"/><Relationship Id="rId15" Type="http://schemas.openxmlformats.org/officeDocument/2006/relationships/image" Target="../media/image20.jpg"/><Relationship Id="rId10" Type="http://schemas.openxmlformats.org/officeDocument/2006/relationships/image" Target="../media/image18.png"/><Relationship Id="rId19" Type="http://schemas.openxmlformats.org/officeDocument/2006/relationships/hyperlink" Target="http://www.nitrix-reloaded.com/2015/05/03/microsoft-developer-program-for-iot-windows-10-iot-core-insider-preview/" TargetMode="External"/><Relationship Id="rId4" Type="http://schemas.openxmlformats.org/officeDocument/2006/relationships/hyperlink" Target="https://pixabay.com/en/video-game-console-video-game-play-2202666/" TargetMode="External"/><Relationship Id="rId9" Type="http://schemas.openxmlformats.org/officeDocument/2006/relationships/hyperlink" Target="https://commons.wikimedia.org/wiki/File:Oxygen480-devices-printer.svg" TargetMode="External"/><Relationship Id="rId14" Type="http://schemas.openxmlformats.org/officeDocument/2006/relationships/image" Target="../media/image19.jpg"/></Relationships>
</file>

<file path=ppt/slides/_rels/slide13.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22.JPG"/><Relationship Id="rId7" Type="http://schemas.openxmlformats.org/officeDocument/2006/relationships/hyperlink" Target="https://pxhere.com/en/photo/1559839"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hyperlink" Target="https://creativecommons.org/licenses/by-sa/3.0/" TargetMode="External"/><Relationship Id="rId10" Type="http://schemas.openxmlformats.org/officeDocument/2006/relationships/hyperlink" Target="https://creativecommons.org/licenses/by-nc-sa/3.0/" TargetMode="External"/><Relationship Id="rId4" Type="http://schemas.openxmlformats.org/officeDocument/2006/relationships/hyperlink" Target="https://en.wikipedia.org/wiki/El_Baj%C3%ADo_(restaurant)" TargetMode="External"/><Relationship Id="rId9" Type="http://schemas.openxmlformats.org/officeDocument/2006/relationships/hyperlink" Target="https://tscpl.org/work-life"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5.jpeg"/><Relationship Id="rId7" Type="http://schemas.openxmlformats.org/officeDocument/2006/relationships/hyperlink" Target="https://creativecommons.org/licenses/by-sa/3.0/"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commons.wikimedia.org/wiki/File:Switches_in_rack.jpg" TargetMode="External"/><Relationship Id="rId5" Type="http://schemas.openxmlformats.org/officeDocument/2006/relationships/image" Target="../media/image26.jpg"/><Relationship Id="rId4" Type="http://schemas.openxmlformats.org/officeDocument/2006/relationships/hyperlink" Target="https://commons.wikimedia.org/wiki/File:Coreswitch_(2634205113).jpg" TargetMode="External"/><Relationship Id="rId9" Type="http://schemas.openxmlformats.org/officeDocument/2006/relationships/hyperlink" Target="http://www.flickr.com/photos/dbarsky/2261403875/"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9.gif"/><Relationship Id="rId5" Type="http://schemas.openxmlformats.org/officeDocument/2006/relationships/hyperlink" Target="https://creativecommons.org/licenses/by/3.0/" TargetMode="External"/><Relationship Id="rId4" Type="http://schemas.openxmlformats.org/officeDocument/2006/relationships/hyperlink" Target="http://www.freeimageslive.co.uk/free_stock_image/ethernetcablejp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hyperlink" Target="http://www.tech-mania.in/2011/12/deep-sea-cables-info.html" TargetMode="External"/><Relationship Id="rId4" Type="http://schemas.openxmlformats.org/officeDocument/2006/relationships/image" Target="../media/image31.jpg"/></Relationships>
</file>

<file path=ppt/slides/_rels/slide17.xml.rels><?xml version="1.0" encoding="UTF-8" standalone="yes"?>
<Relationships xmlns="http://schemas.openxmlformats.org/package/2006/relationships"><Relationship Id="rId8" Type="http://schemas.openxmlformats.org/officeDocument/2006/relationships/hyperlink" Target="https://www.npr.org/2020/05/23/861577381/without-internet-access-students-and-teachers-in-rural-areas-struggle-to-keep-up" TargetMode="External"/><Relationship Id="rId3" Type="http://schemas.openxmlformats.org/officeDocument/2006/relationships/slideLayout" Target="../slideLayouts/slideLayout2.xml"/><Relationship Id="rId7" Type="http://schemas.openxmlformats.org/officeDocument/2006/relationships/chart" Target="../charts/char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hyperlink" Target="https://www.cable.co.uk/broadband/pricing/worldwide-comparison/" TargetMode="External"/><Relationship Id="rId5" Type="http://schemas.openxmlformats.org/officeDocument/2006/relationships/hyperlink" Target="https://broadbandnow.com/report/2018-fcc-international-data-insights/" TargetMode="External"/><Relationship Id="rId4" Type="http://schemas.openxmlformats.org/officeDocument/2006/relationships/notesSlide" Target="../notesSlides/notesSlide17.xml"/><Relationship Id="rId9"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hyperlink" Target="https://commons.wikimedia.org/wiki/File:Photograph_of_Women_Working_at_a_Bell_System_Telephone_Switchboard_(3660047829).jpg"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3.gif"/><Relationship Id="rId4" Type="http://schemas.openxmlformats.org/officeDocument/2006/relationships/hyperlink" Target="https://creativecommons.org/licenses/by-sa/3.0/"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hyperlink" Target="http://www.telegraph.co.uk/technology/3356141/Radios-digital-revolution-stuttering-in-shops.html" TargetMode="External"/></Relationships>
</file>

<file path=ppt/slides/_rels/slide2.xml.rels><?xml version="1.0" encoding="UTF-8" standalone="yes"?>
<Relationships xmlns="http://schemas.openxmlformats.org/package/2006/relationships"><Relationship Id="rId8" Type="http://schemas.openxmlformats.org/officeDocument/2006/relationships/slide" Target="slide30.xml"/><Relationship Id="rId3" Type="http://schemas.openxmlformats.org/officeDocument/2006/relationships/image" Target="../media/image3.png"/><Relationship Id="rId7" Type="http://schemas.openxmlformats.org/officeDocument/2006/relationships/slide" Target="slide1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hyperlink" Target="https://en.wikipedia.org/wiki/T-carrier"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en.wikipedia.org/wiki/Network_interface_device" TargetMode="External"/><Relationship Id="rId5" Type="http://schemas.openxmlformats.org/officeDocument/2006/relationships/hyperlink" Target="https://en.wikipedia.org/wiki/Smartjack" TargetMode="External"/><Relationship Id="rId4" Type="http://schemas.openxmlformats.org/officeDocument/2006/relationships/hyperlink" Target="https://en.wikipedia.org/wiki/66_block"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8.gif"/><Relationship Id="rId5" Type="http://schemas.openxmlformats.org/officeDocument/2006/relationships/hyperlink" Target="https://creativecommons.org/licenses/by-sa/3.0/" TargetMode="External"/><Relationship Id="rId4" Type="http://schemas.openxmlformats.org/officeDocument/2006/relationships/hyperlink" Target="https://commons.wikimedia.org/wiki/File:US_Navy_030422-N-8157C-017_More_than_53,000_lbs_of_mail_stands_ready_for_delivery_to_crew_members_aboard_the_USS_Abraham_Lincoln_(CVN_72).jpg"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43.pn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hyperlink" Target="https://creativecommons.org/licenses/by-sa/3.0/" TargetMode="External"/><Relationship Id="rId4" Type="http://schemas.openxmlformats.org/officeDocument/2006/relationships/hyperlink" Target="https://en.wikipedia.org/wiki/Interface_Message_Processor"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s://creativecommons.org/licenses/by-nc/3.0/" TargetMode="External"/><Relationship Id="rId5" Type="http://schemas.openxmlformats.org/officeDocument/2006/relationships/hyperlink" Target="https://networkdispatches.wordpress.com/2013/11/21/dead-end-in-brazil-interview-with-bolivar-torres-o-globo-brazil/" TargetMode="External"/><Relationship Id="rId4" Type="http://schemas.openxmlformats.org/officeDocument/2006/relationships/image" Target="../media/image45.jpg"/></Relationships>
</file>

<file path=ppt/slides/_rels/slide3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hyperlink" Target="https://creativecommons.org/licenses/by-nc/3.0/" TargetMode="External"/><Relationship Id="rId4" Type="http://schemas.openxmlformats.org/officeDocument/2006/relationships/hyperlink" Target="https://in5d.com/earths-grids-and-portals/"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7.png"/><Relationship Id="rId4" Type="http://schemas.openxmlformats.org/officeDocument/2006/relationships/notesSlide" Target="../notesSlides/notesSlide28.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en.wikipedia.org/wiki/Computer_network"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creativecommons.org/licenses/by-nc/3.0/" TargetMode="External"/><Relationship Id="rId5" Type="http://schemas.openxmlformats.org/officeDocument/2006/relationships/hyperlink" Target="https://www.thingiverse.com/thing:1633938" TargetMode="External"/><Relationship Id="rId4" Type="http://schemas.openxmlformats.org/officeDocument/2006/relationships/image" Target="../media/image7.jpg"/></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www.youtube.com/watch?v=ILQeXZTOpkw"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ideo" Target="https://www.youtube.com/embed/5u52wbqBgEY?feature=oembed" TargetMode="External"/><Relationship Id="rId5" Type="http://schemas.openxmlformats.org/officeDocument/2006/relationships/hyperlink" Target="https://www.youtube.com/watch?v=5u52wbqBgEY" TargetMode="Externa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s://en.wikipedia.org/wiki/Internet2"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firstmonday.org/ojs/index.php/fm/article/download/2370/2158?inline=1#11"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firstmonday.org/article/view/2370/2158" TargetMode="External"/><Relationship Id="rId4" Type="http://schemas.openxmlformats.org/officeDocument/2006/relationships/hyperlink" Target="https://firstmonday.org/ojs/index.php/fm/article/download/2370/2158?inline=1#12"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s://en.wikipedia.org/wiki/Internet_Engineering_Task_Force" TargetMode="External"/><Relationship Id="rId3" Type="http://schemas.openxmlformats.org/officeDocument/2006/relationships/hyperlink" Target="https://tools.ietf.org/html/rfc793" TargetMode="External"/><Relationship Id="rId7"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www.ieee802.org/11/" TargetMode="External"/><Relationship Id="rId5" Type="http://schemas.openxmlformats.org/officeDocument/2006/relationships/hyperlink" Target="http://www.rfc-editor.org/rfc/rfc1149.txt" TargetMode="External"/><Relationship Id="rId4" Type="http://schemas.openxmlformats.org/officeDocument/2006/relationships/hyperlink" Target="https://tools.ietf.org/html/rfc2616" TargetMode="External"/><Relationship Id="rId9" Type="http://schemas.openxmlformats.org/officeDocument/2006/relationships/hyperlink" Target="https://creativecommons.org/licenses/by-sa/3.0/"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startupnation.com/grow-your-business/5-essential-inbound-marketing-tactic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bject, night, light, large&#10;&#10;Description automatically generated">
            <a:extLst>
              <a:ext uri="{FF2B5EF4-FFF2-40B4-BE49-F238E27FC236}">
                <a16:creationId xmlns:a16="http://schemas.microsoft.com/office/drawing/2014/main" id="{C460C167-0AEE-4B81-B124-B3EA4405B177}"/>
              </a:ext>
            </a:extLst>
          </p:cNvPr>
          <p:cNvPicPr>
            <a:picLocks noChangeAspect="1"/>
          </p:cNvPicPr>
          <p:nvPr/>
        </p:nvPicPr>
        <p:blipFill>
          <a:blip r:embed="rId3">
            <a:alphaModFix amt="40000"/>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6912" y="-43263"/>
            <a:ext cx="13040882" cy="7335496"/>
          </a:xfrm>
          <a:prstGeom prst="rect">
            <a:avLst/>
          </a:prstGeom>
        </p:spPr>
      </p:pic>
      <p:sp>
        <p:nvSpPr>
          <p:cNvPr id="2" name="Title 1">
            <a:extLst>
              <a:ext uri="{FF2B5EF4-FFF2-40B4-BE49-F238E27FC236}">
                <a16:creationId xmlns:a16="http://schemas.microsoft.com/office/drawing/2014/main" id="{4B44AF4F-54CB-4229-B06E-34176D87A5D5}"/>
              </a:ext>
            </a:extLst>
          </p:cNvPr>
          <p:cNvSpPr>
            <a:spLocks noGrp="1"/>
          </p:cNvSpPr>
          <p:nvPr>
            <p:ph type="ctrTitle"/>
          </p:nvPr>
        </p:nvSpPr>
        <p:spPr/>
        <p:txBody>
          <a:bodyPr/>
          <a:lstStyle/>
          <a:p>
            <a:r>
              <a:rPr lang="en-US" dirty="0"/>
              <a:t>Computer Networks</a:t>
            </a:r>
          </a:p>
        </p:txBody>
      </p:sp>
      <p:sp>
        <p:nvSpPr>
          <p:cNvPr id="3" name="Subtitle 2">
            <a:extLst>
              <a:ext uri="{FF2B5EF4-FFF2-40B4-BE49-F238E27FC236}">
                <a16:creationId xmlns:a16="http://schemas.microsoft.com/office/drawing/2014/main" id="{1606DACE-2415-4811-A157-0B98846CAB65}"/>
              </a:ext>
            </a:extLst>
          </p:cNvPr>
          <p:cNvSpPr>
            <a:spLocks noGrp="1"/>
          </p:cNvSpPr>
          <p:nvPr>
            <p:ph type="subTitle" idx="1"/>
          </p:nvPr>
        </p:nvSpPr>
        <p:spPr/>
        <p:txBody>
          <a:bodyPr/>
          <a:lstStyle/>
          <a:p>
            <a:r>
              <a:rPr lang="en-US" dirty="0"/>
              <a:t>Network Engineering</a:t>
            </a:r>
          </a:p>
          <a:p>
            <a:r>
              <a:rPr lang="en-US" dirty="0"/>
              <a:t>Chapter 1</a:t>
            </a:r>
          </a:p>
        </p:txBody>
      </p:sp>
      <p:sp>
        <p:nvSpPr>
          <p:cNvPr id="6" name="TextBox 5">
            <a:extLst>
              <a:ext uri="{FF2B5EF4-FFF2-40B4-BE49-F238E27FC236}">
                <a16:creationId xmlns:a16="http://schemas.microsoft.com/office/drawing/2014/main" id="{FC3EBE2A-1618-43DC-9050-5A0C218AE0C9}"/>
              </a:ext>
            </a:extLst>
          </p:cNvPr>
          <p:cNvSpPr txBox="1"/>
          <p:nvPr/>
        </p:nvSpPr>
        <p:spPr>
          <a:xfrm>
            <a:off x="8960840" y="6627168"/>
            <a:ext cx="4572000" cy="230832"/>
          </a:xfrm>
          <a:prstGeom prst="rect">
            <a:avLst/>
          </a:prstGeom>
          <a:noFill/>
        </p:spPr>
        <p:txBody>
          <a:bodyPr wrap="square" rtlCol="0">
            <a:spAutoFit/>
          </a:bodyPr>
          <a:lstStyle/>
          <a:p>
            <a:r>
              <a:rPr lang="en-US" sz="900" dirty="0">
                <a:hlinkClick r:id="rId4" tooltip="https://conservationbytes.com/2019/04/08/ecological-network-analysis-workshop/"/>
              </a:rPr>
              <a:t>This Photo</a:t>
            </a:r>
            <a:r>
              <a:rPr lang="en-US" sz="900" dirty="0"/>
              <a:t> by Unknown Author is licensed under </a:t>
            </a:r>
            <a:r>
              <a:rPr lang="en-US" sz="900" dirty="0">
                <a:hlinkClick r:id="rId5" tooltip="https://creativecommons.org/licenses/by-nc-nd/3.0/"/>
              </a:rPr>
              <a:t>CC BY-NC-ND</a:t>
            </a:r>
            <a:endParaRPr lang="en-US" sz="900" dirty="0"/>
          </a:p>
        </p:txBody>
      </p:sp>
    </p:spTree>
    <p:extLst>
      <p:ext uri="{BB962C8B-B14F-4D97-AF65-F5344CB8AC3E}">
        <p14:creationId xmlns:p14="http://schemas.microsoft.com/office/powerpoint/2010/main" val="9435921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A6F5B-2BC4-47AA-8517-F6830FB7B660}"/>
              </a:ext>
            </a:extLst>
          </p:cNvPr>
          <p:cNvSpPr>
            <a:spLocks noGrp="1"/>
          </p:cNvSpPr>
          <p:nvPr>
            <p:ph type="title"/>
          </p:nvPr>
        </p:nvSpPr>
        <p:spPr/>
        <p:txBody>
          <a:bodyPr>
            <a:normAutofit fontScale="90000"/>
          </a:bodyPr>
          <a:lstStyle/>
          <a:p>
            <a:r>
              <a:rPr lang="en-US" dirty="0"/>
              <a:t>Protocols</a:t>
            </a:r>
          </a:p>
        </p:txBody>
      </p:sp>
      <p:sp>
        <p:nvSpPr>
          <p:cNvPr id="3" name="Content Placeholder 2">
            <a:extLst>
              <a:ext uri="{FF2B5EF4-FFF2-40B4-BE49-F238E27FC236}">
                <a16:creationId xmlns:a16="http://schemas.microsoft.com/office/drawing/2014/main" id="{CB4116F5-7C22-4193-8474-7151740C63EF}"/>
              </a:ext>
            </a:extLst>
          </p:cNvPr>
          <p:cNvSpPr>
            <a:spLocks noGrp="1"/>
          </p:cNvSpPr>
          <p:nvPr>
            <p:ph idx="1"/>
          </p:nvPr>
        </p:nvSpPr>
        <p:spPr/>
        <p:txBody>
          <a:bodyPr/>
          <a:lstStyle/>
          <a:p>
            <a:r>
              <a:rPr lang="en-US" dirty="0"/>
              <a:t>Services depend on </a:t>
            </a:r>
            <a:r>
              <a:rPr lang="en-US" i="1" dirty="0"/>
              <a:t>protocols</a:t>
            </a:r>
            <a:endParaRPr lang="en-US" dirty="0"/>
          </a:p>
          <a:p>
            <a:pPr lvl="1"/>
            <a:r>
              <a:rPr lang="en-US" dirty="0"/>
              <a:t>Highly detailed and technical statements describe what must be done</a:t>
            </a:r>
          </a:p>
          <a:p>
            <a:pPr lvl="1"/>
            <a:r>
              <a:rPr lang="en-US" dirty="0"/>
              <a:t>Code must implement, test, and verify adherence to those protocols</a:t>
            </a:r>
          </a:p>
          <a:p>
            <a:pPr lvl="1"/>
            <a:endParaRPr lang="en-US" dirty="0"/>
          </a:p>
          <a:p>
            <a:pPr lvl="1"/>
            <a:r>
              <a:rPr lang="en-US" dirty="0"/>
              <a:t>RFC2119 defines the 5 imperatives:</a:t>
            </a:r>
          </a:p>
          <a:p>
            <a:pPr lvl="2"/>
            <a:r>
              <a:rPr lang="en-US" dirty="0"/>
              <a:t>MUST – aka Required or Shall - absolute requirement </a:t>
            </a:r>
          </a:p>
          <a:p>
            <a:pPr lvl="2"/>
            <a:r>
              <a:rPr lang="en-US" dirty="0"/>
              <a:t>Must NOT – aka Shall Not – absolute prohibition</a:t>
            </a:r>
          </a:p>
          <a:p>
            <a:pPr lvl="2"/>
            <a:r>
              <a:rPr lang="en-US" dirty="0"/>
              <a:t>Should – aka recommended – may exist valid reasons to ignore an item but the full implications must be understood and weighed before choosing a different course.</a:t>
            </a:r>
          </a:p>
          <a:p>
            <a:pPr lvl="2"/>
            <a:r>
              <a:rPr lang="en-US" dirty="0"/>
              <a:t>Should Not – aka not recommend – there may exist valid reasons when behavior is acceptable or even useful but the full implications should be </a:t>
            </a:r>
            <a:br>
              <a:rPr lang="en-US" dirty="0"/>
            </a:br>
            <a:r>
              <a:rPr lang="en-US" dirty="0"/>
              <a:t>understood…</a:t>
            </a:r>
          </a:p>
          <a:p>
            <a:pPr lvl="2"/>
            <a:r>
              <a:rPr lang="en-US" dirty="0"/>
              <a:t>May – aka optional – an item is truly optional, one vendor </a:t>
            </a:r>
            <a:br>
              <a:rPr lang="en-US" dirty="0"/>
            </a:br>
            <a:r>
              <a:rPr lang="en-US" dirty="0"/>
              <a:t>may implement while another does not, product should be </a:t>
            </a:r>
            <a:br>
              <a:rPr lang="en-US" dirty="0"/>
            </a:br>
            <a:r>
              <a:rPr lang="en-US" dirty="0"/>
              <a:t>designed to recognize this.</a:t>
            </a:r>
          </a:p>
          <a:p>
            <a:pPr lvl="2"/>
            <a:endParaRPr lang="en-US" dirty="0"/>
          </a:p>
          <a:p>
            <a:endParaRPr lang="en-US" dirty="0"/>
          </a:p>
        </p:txBody>
      </p:sp>
      <p:pic>
        <p:nvPicPr>
          <p:cNvPr id="4" name="Picture 3" descr="A picture containing screenshot&#10;&#10;Description automatically generated">
            <a:extLst>
              <a:ext uri="{FF2B5EF4-FFF2-40B4-BE49-F238E27FC236}">
                <a16:creationId xmlns:a16="http://schemas.microsoft.com/office/drawing/2014/main" id="{0148BB82-A76B-4FC2-8127-E6C5F31A1F3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369559" y="4316561"/>
            <a:ext cx="3450770" cy="2411419"/>
          </a:xfrm>
          <a:prstGeom prst="rect">
            <a:avLst/>
          </a:prstGeom>
        </p:spPr>
      </p:pic>
    </p:spTree>
    <p:extLst>
      <p:ext uri="{BB962C8B-B14F-4D97-AF65-F5344CB8AC3E}">
        <p14:creationId xmlns:p14="http://schemas.microsoft.com/office/powerpoint/2010/main" val="13251027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2" name="Rectangle 70">
            <a:extLst>
              <a:ext uri="{FF2B5EF4-FFF2-40B4-BE49-F238E27FC236}">
                <a16:creationId xmlns:a16="http://schemas.microsoft.com/office/drawing/2014/main" id="{DE4C27B6-DB04-4891-AF97-BA1671B17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DP83640: PHY signal issue (RD+/-, TX+/-) with Ethernet (RJ45 ...">
            <a:extLst>
              <a:ext uri="{FF2B5EF4-FFF2-40B4-BE49-F238E27FC236}">
                <a16:creationId xmlns:a16="http://schemas.microsoft.com/office/drawing/2014/main" id="{B0ED6C3F-A769-413F-B643-13E3E55E0F2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40" r="-1" b="-1"/>
          <a:stretch/>
        </p:blipFill>
        <p:spPr bwMode="auto">
          <a:xfrm>
            <a:off x="606719" y="-1"/>
            <a:ext cx="11585281" cy="6857999"/>
          </a:xfrm>
          <a:prstGeom prst="rect">
            <a:avLst/>
          </a:prstGeom>
          <a:noFill/>
          <a:extLst>
            <a:ext uri="{909E8E84-426E-40DD-AFC4-6F175D3DCCD1}">
              <a14:hiddenFill xmlns:a14="http://schemas.microsoft.com/office/drawing/2010/main">
                <a:solidFill>
                  <a:srgbClr val="FFFFFF"/>
                </a:solidFill>
              </a14:hiddenFill>
            </a:ext>
          </a:extLst>
        </p:spPr>
      </p:pic>
      <p:sp>
        <p:nvSpPr>
          <p:cNvPr id="2053" name="Rectangle 72">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19898"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814D3118-594E-4E2F-8478-57921C92B659}"/>
              </a:ext>
            </a:extLst>
          </p:cNvPr>
          <p:cNvSpPr>
            <a:spLocks noGrp="1"/>
          </p:cNvSpPr>
          <p:nvPr>
            <p:ph type="title"/>
          </p:nvPr>
        </p:nvSpPr>
        <p:spPr>
          <a:xfrm>
            <a:off x="1036684" y="1152144"/>
            <a:ext cx="3953501" cy="3072393"/>
          </a:xfrm>
        </p:spPr>
        <p:txBody>
          <a:bodyPr vert="horz" lIns="91440" tIns="45720" rIns="91440" bIns="45720" rtlCol="0" anchor="b">
            <a:normAutofit/>
          </a:bodyPr>
          <a:lstStyle/>
          <a:p>
            <a:r>
              <a:rPr lang="en-US" sz="5600">
                <a:solidFill>
                  <a:schemeClr val="bg1"/>
                </a:solidFill>
              </a:rPr>
              <a:t>Part 2</a:t>
            </a:r>
          </a:p>
        </p:txBody>
      </p:sp>
      <p:sp>
        <p:nvSpPr>
          <p:cNvPr id="5" name="Text Placeholder 4">
            <a:extLst>
              <a:ext uri="{FF2B5EF4-FFF2-40B4-BE49-F238E27FC236}">
                <a16:creationId xmlns:a16="http://schemas.microsoft.com/office/drawing/2014/main" id="{45EC2205-896B-446F-A975-67A62A713E74}"/>
              </a:ext>
            </a:extLst>
          </p:cNvPr>
          <p:cNvSpPr>
            <a:spLocks noGrp="1"/>
          </p:cNvSpPr>
          <p:nvPr>
            <p:ph type="body" idx="1"/>
          </p:nvPr>
        </p:nvSpPr>
        <p:spPr>
          <a:xfrm>
            <a:off x="1036684" y="4462272"/>
            <a:ext cx="3953501" cy="1272831"/>
          </a:xfrm>
        </p:spPr>
        <p:txBody>
          <a:bodyPr vert="horz" lIns="91440" tIns="45720" rIns="91440" bIns="45720" rtlCol="0" anchor="t">
            <a:normAutofit/>
          </a:bodyPr>
          <a:lstStyle/>
          <a:p>
            <a:r>
              <a:rPr lang="en-US">
                <a:solidFill>
                  <a:schemeClr val="bg1"/>
                </a:solidFill>
              </a:rPr>
              <a:t>Network connections, packet switching, delays</a:t>
            </a:r>
          </a:p>
        </p:txBody>
      </p:sp>
      <p:sp>
        <p:nvSpPr>
          <p:cNvPr id="75" name="Rectangle 74">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 name="Group 76">
            <a:extLst>
              <a:ext uri="{FF2B5EF4-FFF2-40B4-BE49-F238E27FC236}">
                <a16:creationId xmlns:a16="http://schemas.microsoft.com/office/drawing/2014/main" id="{5E0EAE70-C355-42D1-BF00-CA8A17A742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1188720" y="73152"/>
            <a:chExt cx="1178966" cy="232963"/>
          </a:xfrm>
        </p:grpSpPr>
        <p:sp>
          <p:nvSpPr>
            <p:cNvPr id="78" name="Rectangle 64">
              <a:extLst>
                <a:ext uri="{FF2B5EF4-FFF2-40B4-BE49-F238E27FC236}">
                  <a16:creationId xmlns:a16="http://schemas.microsoft.com/office/drawing/2014/main" id="{E6E58C95-A3F9-4C87-B9A5-32A7A75DDF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66">
              <a:extLst>
                <a:ext uri="{FF2B5EF4-FFF2-40B4-BE49-F238E27FC236}">
                  <a16:creationId xmlns:a16="http://schemas.microsoft.com/office/drawing/2014/main" id="{7B08CDDF-E602-4C1B-A248-A43292EB5D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64">
              <a:extLst>
                <a:ext uri="{FF2B5EF4-FFF2-40B4-BE49-F238E27FC236}">
                  <a16:creationId xmlns:a16="http://schemas.microsoft.com/office/drawing/2014/main" id="{6298B977-8F47-48C6-8454-11EF9478EC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66">
              <a:extLst>
                <a:ext uri="{FF2B5EF4-FFF2-40B4-BE49-F238E27FC236}">
                  <a16:creationId xmlns:a16="http://schemas.microsoft.com/office/drawing/2014/main" id="{06A6FB8E-FB47-44B7-810F-B88B4CCA06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64">
              <a:extLst>
                <a:ext uri="{FF2B5EF4-FFF2-40B4-BE49-F238E27FC236}">
                  <a16:creationId xmlns:a16="http://schemas.microsoft.com/office/drawing/2014/main" id="{818DB8DB-4D04-42C0-BE68-842A9F29AE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66">
              <a:extLst>
                <a:ext uri="{FF2B5EF4-FFF2-40B4-BE49-F238E27FC236}">
                  <a16:creationId xmlns:a16="http://schemas.microsoft.com/office/drawing/2014/main" id="{DBCFEA99-52A4-4E8E-B9C9-3D39B0E325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64">
              <a:extLst>
                <a:ext uri="{FF2B5EF4-FFF2-40B4-BE49-F238E27FC236}">
                  <a16:creationId xmlns:a16="http://schemas.microsoft.com/office/drawing/2014/main" id="{A6C0BB10-7324-4D11-A497-57A85CDB62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66">
              <a:extLst>
                <a:ext uri="{FF2B5EF4-FFF2-40B4-BE49-F238E27FC236}">
                  <a16:creationId xmlns:a16="http://schemas.microsoft.com/office/drawing/2014/main" id="{D7440F2E-8192-4FDF-AE8F-2833B7F403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64">
              <a:extLst>
                <a:ext uri="{FF2B5EF4-FFF2-40B4-BE49-F238E27FC236}">
                  <a16:creationId xmlns:a16="http://schemas.microsoft.com/office/drawing/2014/main" id="{B9F7DA6A-1872-4697-A567-20A0115A05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66">
              <a:extLst>
                <a:ext uri="{FF2B5EF4-FFF2-40B4-BE49-F238E27FC236}">
                  <a16:creationId xmlns:a16="http://schemas.microsoft.com/office/drawing/2014/main" id="{98BC1544-07ED-411D-880C-58CB114914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64">
              <a:extLst>
                <a:ext uri="{FF2B5EF4-FFF2-40B4-BE49-F238E27FC236}">
                  <a16:creationId xmlns:a16="http://schemas.microsoft.com/office/drawing/2014/main" id="{BA70D948-9946-455F-8155-D274F01DAB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66">
              <a:extLst>
                <a:ext uri="{FF2B5EF4-FFF2-40B4-BE49-F238E27FC236}">
                  <a16:creationId xmlns:a16="http://schemas.microsoft.com/office/drawing/2014/main" id="{807FCDBA-F7E3-4836-8253-15D212128F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64">
              <a:extLst>
                <a:ext uri="{FF2B5EF4-FFF2-40B4-BE49-F238E27FC236}">
                  <a16:creationId xmlns:a16="http://schemas.microsoft.com/office/drawing/2014/main" id="{D6A9BF83-5C67-44B0-883C-82BCAA1923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66">
              <a:extLst>
                <a:ext uri="{FF2B5EF4-FFF2-40B4-BE49-F238E27FC236}">
                  <a16:creationId xmlns:a16="http://schemas.microsoft.com/office/drawing/2014/main" id="{94BA7F92-7961-489E-83BD-5518EB1E99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64">
              <a:extLst>
                <a:ext uri="{FF2B5EF4-FFF2-40B4-BE49-F238E27FC236}">
                  <a16:creationId xmlns:a16="http://schemas.microsoft.com/office/drawing/2014/main" id="{56ADE108-5AE8-4ACF-88B9-28A0B125B3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66">
              <a:extLst>
                <a:ext uri="{FF2B5EF4-FFF2-40B4-BE49-F238E27FC236}">
                  <a16:creationId xmlns:a16="http://schemas.microsoft.com/office/drawing/2014/main" id="{75B2D25F-B666-4F19-816A-24456EAF46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64">
              <a:extLst>
                <a:ext uri="{FF2B5EF4-FFF2-40B4-BE49-F238E27FC236}">
                  <a16:creationId xmlns:a16="http://schemas.microsoft.com/office/drawing/2014/main" id="{A7D581F0-987F-45C5-A849-CC1B41222F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66">
              <a:extLst>
                <a:ext uri="{FF2B5EF4-FFF2-40B4-BE49-F238E27FC236}">
                  <a16:creationId xmlns:a16="http://schemas.microsoft.com/office/drawing/2014/main" id="{F388E533-92C3-428E-B078-81D6E1F2D9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64">
              <a:extLst>
                <a:ext uri="{FF2B5EF4-FFF2-40B4-BE49-F238E27FC236}">
                  <a16:creationId xmlns:a16="http://schemas.microsoft.com/office/drawing/2014/main" id="{C68AEED3-AAB1-48A9-8FC3-C68AE6675B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66">
              <a:extLst>
                <a:ext uri="{FF2B5EF4-FFF2-40B4-BE49-F238E27FC236}">
                  <a16:creationId xmlns:a16="http://schemas.microsoft.com/office/drawing/2014/main" id="{0A6CA6BC-FFA6-4C34-B200-6F61EE1730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9" name="Rectangle 98">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43940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24BF0E-9A6A-42F5-B291-2C9A98BA7214}"/>
              </a:ext>
            </a:extLst>
          </p:cNvPr>
          <p:cNvSpPr>
            <a:spLocks noGrp="1"/>
          </p:cNvSpPr>
          <p:nvPr>
            <p:ph idx="1"/>
          </p:nvPr>
        </p:nvSpPr>
        <p:spPr>
          <a:xfrm>
            <a:off x="1105593" y="1155056"/>
            <a:ext cx="10248207" cy="5096308"/>
          </a:xfrm>
        </p:spPr>
        <p:txBody>
          <a:bodyPr/>
          <a:lstStyle/>
          <a:p>
            <a:r>
              <a:rPr lang="en-US" dirty="0"/>
              <a:t> Endpoints are typically connected </a:t>
            </a:r>
            <a:r>
              <a:rPr lang="en-US" i="1" dirty="0"/>
              <a:t>physically</a:t>
            </a:r>
            <a:r>
              <a:rPr lang="en-US" dirty="0"/>
              <a:t> differently based on use</a:t>
            </a:r>
          </a:p>
          <a:p>
            <a:pPr lvl="1"/>
            <a:r>
              <a:rPr lang="en-US" dirty="0"/>
              <a:t>Home systems: </a:t>
            </a:r>
          </a:p>
          <a:p>
            <a:pPr lvl="2"/>
            <a:r>
              <a:rPr lang="en-US" dirty="0"/>
              <a:t>DSL, Cable, FTTH, Dial-Up, Satellite, … 5G?</a:t>
            </a:r>
          </a:p>
          <a:p>
            <a:pPr lvl="2"/>
            <a:r>
              <a:rPr lang="en-US" dirty="0"/>
              <a:t>“Broadband” connections</a:t>
            </a:r>
          </a:p>
          <a:p>
            <a:pPr lvl="2"/>
            <a:r>
              <a:rPr lang="en-US" dirty="0"/>
              <a:t>Less than 100 connections</a:t>
            </a:r>
          </a:p>
          <a:p>
            <a:pPr lvl="2"/>
            <a:endParaRPr lang="en-US" dirty="0"/>
          </a:p>
          <a:p>
            <a:pPr lvl="2"/>
            <a:endParaRPr lang="en-US" dirty="0"/>
          </a:p>
          <a:p>
            <a:pPr lvl="1"/>
            <a:endParaRPr lang="en-US" dirty="0"/>
          </a:p>
        </p:txBody>
      </p:sp>
      <p:pic>
        <p:nvPicPr>
          <p:cNvPr id="16" name="Picture 15">
            <a:extLst>
              <a:ext uri="{FF2B5EF4-FFF2-40B4-BE49-F238E27FC236}">
                <a16:creationId xmlns:a16="http://schemas.microsoft.com/office/drawing/2014/main" id="{89D31936-FA37-48D5-8BE6-59030FFD984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342054" y="2888066"/>
            <a:ext cx="2926080" cy="1472184"/>
          </a:xfrm>
          <a:prstGeom prst="rect">
            <a:avLst/>
          </a:prstGeom>
        </p:spPr>
      </p:pic>
      <p:sp>
        <p:nvSpPr>
          <p:cNvPr id="2" name="Title 1">
            <a:extLst>
              <a:ext uri="{FF2B5EF4-FFF2-40B4-BE49-F238E27FC236}">
                <a16:creationId xmlns:a16="http://schemas.microsoft.com/office/drawing/2014/main" id="{B09293A0-1A1B-4AE7-8B4A-814737E30331}"/>
              </a:ext>
            </a:extLst>
          </p:cNvPr>
          <p:cNvSpPr>
            <a:spLocks noGrp="1"/>
          </p:cNvSpPr>
          <p:nvPr>
            <p:ph type="title"/>
          </p:nvPr>
        </p:nvSpPr>
        <p:spPr/>
        <p:txBody>
          <a:bodyPr>
            <a:normAutofit fontScale="90000"/>
          </a:bodyPr>
          <a:lstStyle/>
          <a:p>
            <a:r>
              <a:rPr lang="en-US" dirty="0"/>
              <a:t>Network Access</a:t>
            </a:r>
          </a:p>
        </p:txBody>
      </p:sp>
      <p:pic>
        <p:nvPicPr>
          <p:cNvPr id="4" name="Picture 3">
            <a:extLst>
              <a:ext uri="{FF2B5EF4-FFF2-40B4-BE49-F238E27FC236}">
                <a16:creationId xmlns:a16="http://schemas.microsoft.com/office/drawing/2014/main" id="{D02F7FB3-B634-4402-B03C-11191554E6E3}"/>
              </a:ext>
            </a:extLst>
          </p:cNvPr>
          <p:cNvPicPr>
            <a:picLocks noChangeAspect="1"/>
          </p:cNvPicPr>
          <p:nvPr/>
        </p:nvPicPr>
        <p:blipFill>
          <a:blip r:embed="rId5"/>
          <a:stretch>
            <a:fillRect/>
          </a:stretch>
        </p:blipFill>
        <p:spPr>
          <a:xfrm>
            <a:off x="6440672" y="2946399"/>
            <a:ext cx="5562795" cy="3776133"/>
          </a:xfrm>
          <a:prstGeom prst="rect">
            <a:avLst/>
          </a:prstGeom>
        </p:spPr>
      </p:pic>
      <p:pic>
        <p:nvPicPr>
          <p:cNvPr id="12" name="Picture 11">
            <a:extLst>
              <a:ext uri="{FF2B5EF4-FFF2-40B4-BE49-F238E27FC236}">
                <a16:creationId xmlns:a16="http://schemas.microsoft.com/office/drawing/2014/main" id="{61E62C72-468F-46EF-93CC-1F5F7AD0CE4C}"/>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311002" y="5298281"/>
            <a:ext cx="1807357" cy="1355518"/>
          </a:xfrm>
          <a:prstGeom prst="rect">
            <a:avLst/>
          </a:prstGeom>
        </p:spPr>
      </p:pic>
      <p:pic>
        <p:nvPicPr>
          <p:cNvPr id="11" name="Picture 10">
            <a:extLst>
              <a:ext uri="{FF2B5EF4-FFF2-40B4-BE49-F238E27FC236}">
                <a16:creationId xmlns:a16="http://schemas.microsoft.com/office/drawing/2014/main" id="{0CB12C36-C04F-4FD9-A31D-48DE010D0E06}"/>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588086" y="4145964"/>
            <a:ext cx="1807357" cy="1355518"/>
          </a:xfrm>
          <a:prstGeom prst="rect">
            <a:avLst/>
          </a:prstGeom>
        </p:spPr>
      </p:pic>
      <p:pic>
        <p:nvPicPr>
          <p:cNvPr id="6" name="Picture 5">
            <a:extLst>
              <a:ext uri="{FF2B5EF4-FFF2-40B4-BE49-F238E27FC236}">
                <a16:creationId xmlns:a16="http://schemas.microsoft.com/office/drawing/2014/main" id="{6F0D988B-9D07-410A-82C5-6C95E0FFFA66}"/>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407324" y="2946399"/>
            <a:ext cx="1807357" cy="1355518"/>
          </a:xfrm>
          <a:prstGeom prst="rect">
            <a:avLst/>
          </a:prstGeom>
        </p:spPr>
      </p:pic>
      <p:pic>
        <p:nvPicPr>
          <p:cNvPr id="9" name="Picture 8">
            <a:extLst>
              <a:ext uri="{FF2B5EF4-FFF2-40B4-BE49-F238E27FC236}">
                <a16:creationId xmlns:a16="http://schemas.microsoft.com/office/drawing/2014/main" id="{2B99F11A-D5EA-482B-97FC-EAE653B35DF5}"/>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1605462" y="3624158"/>
            <a:ext cx="1172905" cy="1172905"/>
          </a:xfrm>
          <a:prstGeom prst="rect">
            <a:avLst/>
          </a:prstGeom>
        </p:spPr>
      </p:pic>
      <p:pic>
        <p:nvPicPr>
          <p:cNvPr id="14" name="Picture 13">
            <a:extLst>
              <a:ext uri="{FF2B5EF4-FFF2-40B4-BE49-F238E27FC236}">
                <a16:creationId xmlns:a16="http://schemas.microsoft.com/office/drawing/2014/main" id="{C9F5231F-B32D-4540-9AA1-7F3B77BF1B92}"/>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2168529" y="4188050"/>
            <a:ext cx="2119059" cy="1589294"/>
          </a:xfrm>
          <a:prstGeom prst="rect">
            <a:avLst/>
          </a:prstGeom>
        </p:spPr>
      </p:pic>
      <p:sp>
        <p:nvSpPr>
          <p:cNvPr id="19" name="TextBox 18">
            <a:extLst>
              <a:ext uri="{FF2B5EF4-FFF2-40B4-BE49-F238E27FC236}">
                <a16:creationId xmlns:a16="http://schemas.microsoft.com/office/drawing/2014/main" id="{43D6B29D-BC62-44A3-8E19-CF16A28F7FB0}"/>
              </a:ext>
            </a:extLst>
          </p:cNvPr>
          <p:cNvSpPr txBox="1"/>
          <p:nvPr/>
        </p:nvSpPr>
        <p:spPr>
          <a:xfrm>
            <a:off x="8178800" y="6653799"/>
            <a:ext cx="5715000" cy="230832"/>
          </a:xfrm>
          <a:prstGeom prst="rect">
            <a:avLst/>
          </a:prstGeom>
          <a:noFill/>
        </p:spPr>
        <p:txBody>
          <a:bodyPr wrap="square" rtlCol="0">
            <a:spAutoFit/>
          </a:bodyPr>
          <a:lstStyle/>
          <a:p>
            <a:r>
              <a:rPr lang="en-US" sz="900" dirty="0">
                <a:hlinkClick r:id="rId12" tooltip="https://fpf.org/2018/02/01/seeing-the-big-picture-on-smart-tvs-and-smart-home-tech/"/>
              </a:rPr>
              <a:t>This Photo</a:t>
            </a:r>
            <a:r>
              <a:rPr lang="en-US" sz="900" dirty="0"/>
              <a:t> by Unknown Author is licensed under </a:t>
            </a:r>
            <a:r>
              <a:rPr lang="en-US" sz="900" dirty="0">
                <a:hlinkClick r:id="rId13" tooltip="https://creativecommons.org/licenses/by/3.0/"/>
              </a:rPr>
              <a:t>CC BY</a:t>
            </a:r>
            <a:endParaRPr lang="en-US" sz="900" dirty="0"/>
          </a:p>
        </p:txBody>
      </p:sp>
      <p:pic>
        <p:nvPicPr>
          <p:cNvPr id="18" name="Picture 17">
            <a:extLst>
              <a:ext uri="{FF2B5EF4-FFF2-40B4-BE49-F238E27FC236}">
                <a16:creationId xmlns:a16="http://schemas.microsoft.com/office/drawing/2014/main" id="{B29BB1F7-B869-4E58-9EA8-89B804BB749C}"/>
              </a:ext>
            </a:extLst>
          </p:cNvPr>
          <p:cNvPicPr>
            <a:picLocks noChangeAspect="1"/>
          </p:cNvPicPr>
          <p:nvPr/>
        </p:nvPicPr>
        <p:blipFill>
          <a:blip r:embed="rId14">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6524049" y="3175826"/>
            <a:ext cx="2319775" cy="1658639"/>
          </a:xfrm>
          <a:prstGeom prst="rect">
            <a:avLst/>
          </a:prstGeom>
        </p:spPr>
      </p:pic>
      <p:pic>
        <p:nvPicPr>
          <p:cNvPr id="21" name="Picture 20">
            <a:extLst>
              <a:ext uri="{FF2B5EF4-FFF2-40B4-BE49-F238E27FC236}">
                <a16:creationId xmlns:a16="http://schemas.microsoft.com/office/drawing/2014/main" id="{35423949-2A6D-4B1A-93E8-01A207243972}"/>
              </a:ext>
            </a:extLst>
          </p:cNvPr>
          <p:cNvPicPr>
            <a:picLocks noChangeAspect="1"/>
          </p:cNvPicPr>
          <p:nvPr/>
        </p:nvPicPr>
        <p:blipFill>
          <a:blip r:embed="rId15">
            <a:extLst>
              <a:ext uri="{28A0092B-C50C-407E-A947-70E740481C1C}">
                <a14:useLocalDpi xmlns:a14="http://schemas.microsoft.com/office/drawing/2010/main" val="0"/>
              </a:ext>
              <a:ext uri="{837473B0-CC2E-450A-ABE3-18F120FF3D39}">
                <a1611:picAttrSrcUrl xmlns:a1611="http://schemas.microsoft.com/office/drawing/2016/11/main" r:id="rId16"/>
              </a:ext>
            </a:extLst>
          </a:blip>
          <a:stretch>
            <a:fillRect/>
          </a:stretch>
        </p:blipFill>
        <p:spPr>
          <a:xfrm>
            <a:off x="3975886" y="3854449"/>
            <a:ext cx="4000500" cy="2638425"/>
          </a:xfrm>
          <a:prstGeom prst="rect">
            <a:avLst/>
          </a:prstGeom>
        </p:spPr>
      </p:pic>
      <p:sp>
        <p:nvSpPr>
          <p:cNvPr id="22" name="TextBox 21">
            <a:extLst>
              <a:ext uri="{FF2B5EF4-FFF2-40B4-BE49-F238E27FC236}">
                <a16:creationId xmlns:a16="http://schemas.microsoft.com/office/drawing/2014/main" id="{553AA2B3-5054-4072-9B3D-B6626EC24B12}"/>
              </a:ext>
            </a:extLst>
          </p:cNvPr>
          <p:cNvSpPr txBox="1"/>
          <p:nvPr/>
        </p:nvSpPr>
        <p:spPr>
          <a:xfrm>
            <a:off x="3975886" y="6492874"/>
            <a:ext cx="4000500" cy="230832"/>
          </a:xfrm>
          <a:prstGeom prst="rect">
            <a:avLst/>
          </a:prstGeom>
          <a:noFill/>
        </p:spPr>
        <p:txBody>
          <a:bodyPr wrap="square" rtlCol="0">
            <a:spAutoFit/>
          </a:bodyPr>
          <a:lstStyle/>
          <a:p>
            <a:r>
              <a:rPr lang="en-US" sz="900">
                <a:hlinkClick r:id="rId16" tooltip="https://blogs.commons.georgetown.edu/cctp-748-fall2014/2014/04/01/the-rise-of-the-meta-media/"/>
              </a:rPr>
              <a:t>This Photo</a:t>
            </a:r>
            <a:r>
              <a:rPr lang="en-US" sz="900"/>
              <a:t> by Unknown Author is licensed under </a:t>
            </a:r>
            <a:r>
              <a:rPr lang="en-US" sz="900">
                <a:hlinkClick r:id="rId17" tooltip="https://creativecommons.org/licenses/by-nc-nd/3.0/"/>
              </a:rPr>
              <a:t>CC BY-NC-ND</a:t>
            </a:r>
            <a:endParaRPr lang="en-US" sz="900"/>
          </a:p>
        </p:txBody>
      </p:sp>
      <p:pic>
        <p:nvPicPr>
          <p:cNvPr id="24" name="Picture 23">
            <a:extLst>
              <a:ext uri="{FF2B5EF4-FFF2-40B4-BE49-F238E27FC236}">
                <a16:creationId xmlns:a16="http://schemas.microsoft.com/office/drawing/2014/main" id="{61970483-45BE-4926-A8AB-B2A13FAAAA60}"/>
              </a:ext>
            </a:extLst>
          </p:cNvPr>
          <p:cNvPicPr>
            <a:picLocks noChangeAspect="1"/>
          </p:cNvPicPr>
          <p:nvPr/>
        </p:nvPicPr>
        <p:blipFill>
          <a:blip r:embed="rId18">
            <a:extLst>
              <a:ext uri="{28A0092B-C50C-407E-A947-70E740481C1C}">
                <a14:useLocalDpi xmlns:a14="http://schemas.microsoft.com/office/drawing/2010/main" val="0"/>
              </a:ext>
              <a:ext uri="{837473B0-CC2E-450A-ABE3-18F120FF3D39}">
                <a1611:picAttrSrcUrl xmlns:a1611="http://schemas.microsoft.com/office/drawing/2016/11/main" r:id="rId19"/>
              </a:ext>
            </a:extLst>
          </a:blip>
          <a:stretch>
            <a:fillRect/>
          </a:stretch>
        </p:blipFill>
        <p:spPr>
          <a:xfrm>
            <a:off x="7510950" y="4127604"/>
            <a:ext cx="3010824" cy="1805318"/>
          </a:xfrm>
          <a:prstGeom prst="rect">
            <a:avLst/>
          </a:prstGeom>
        </p:spPr>
      </p:pic>
      <p:sp>
        <p:nvSpPr>
          <p:cNvPr id="25" name="TextBox 24">
            <a:extLst>
              <a:ext uri="{FF2B5EF4-FFF2-40B4-BE49-F238E27FC236}">
                <a16:creationId xmlns:a16="http://schemas.microsoft.com/office/drawing/2014/main" id="{C29C8272-C098-48FE-A880-CDAA080941C3}"/>
              </a:ext>
            </a:extLst>
          </p:cNvPr>
          <p:cNvSpPr txBox="1"/>
          <p:nvPr/>
        </p:nvSpPr>
        <p:spPr>
          <a:xfrm>
            <a:off x="7510950" y="6139241"/>
            <a:ext cx="2626630" cy="369332"/>
          </a:xfrm>
          <a:prstGeom prst="rect">
            <a:avLst/>
          </a:prstGeom>
          <a:noFill/>
        </p:spPr>
        <p:txBody>
          <a:bodyPr wrap="square" rtlCol="0">
            <a:spAutoFit/>
          </a:bodyPr>
          <a:lstStyle/>
          <a:p>
            <a:r>
              <a:rPr lang="en-US" sz="900">
                <a:hlinkClick r:id="rId19" tooltip="http://www.nitrix-reloaded.com/2015/05/03/microsoft-developer-program-for-iot-windows-10-iot-core-insider-preview/"/>
              </a:rPr>
              <a:t>This Photo</a:t>
            </a:r>
            <a:r>
              <a:rPr lang="en-US" sz="900"/>
              <a:t> by Unknown Author is licensed under </a:t>
            </a:r>
            <a:r>
              <a:rPr lang="en-US" sz="900">
                <a:hlinkClick r:id="rId13" tooltip="https://creativecommons.org/licenses/by/3.0/"/>
              </a:rPr>
              <a:t>CC BY</a:t>
            </a:r>
            <a:endParaRPr lang="en-US" sz="900"/>
          </a:p>
        </p:txBody>
      </p:sp>
    </p:spTree>
    <p:extLst>
      <p:ext uri="{BB962C8B-B14F-4D97-AF65-F5344CB8AC3E}">
        <p14:creationId xmlns:p14="http://schemas.microsoft.com/office/powerpoint/2010/main" val="40414146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150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175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434E2-CDD8-4BBB-9E00-3809EF2A941C}"/>
              </a:ext>
            </a:extLst>
          </p:cNvPr>
          <p:cNvSpPr>
            <a:spLocks noGrp="1"/>
          </p:cNvSpPr>
          <p:nvPr>
            <p:ph type="title"/>
          </p:nvPr>
        </p:nvSpPr>
        <p:spPr/>
        <p:txBody>
          <a:bodyPr>
            <a:normAutofit fontScale="90000"/>
          </a:bodyPr>
          <a:lstStyle/>
          <a:p>
            <a:r>
              <a:rPr lang="en-US" dirty="0"/>
              <a:t>Network Access – Small Businesses</a:t>
            </a:r>
          </a:p>
        </p:txBody>
      </p:sp>
      <p:sp>
        <p:nvSpPr>
          <p:cNvPr id="3" name="Content Placeholder 2">
            <a:extLst>
              <a:ext uri="{FF2B5EF4-FFF2-40B4-BE49-F238E27FC236}">
                <a16:creationId xmlns:a16="http://schemas.microsoft.com/office/drawing/2014/main" id="{5F0A4CEE-B886-45B3-BA20-56C965D73B39}"/>
              </a:ext>
            </a:extLst>
          </p:cNvPr>
          <p:cNvSpPr>
            <a:spLocks noGrp="1"/>
          </p:cNvSpPr>
          <p:nvPr>
            <p:ph idx="1"/>
          </p:nvPr>
        </p:nvSpPr>
        <p:spPr/>
        <p:txBody>
          <a:bodyPr/>
          <a:lstStyle/>
          <a:p>
            <a:pPr lvl="1"/>
            <a:r>
              <a:rPr lang="en-US" dirty="0"/>
              <a:t>Small businesses:</a:t>
            </a:r>
          </a:p>
          <a:p>
            <a:pPr lvl="2"/>
            <a:r>
              <a:rPr lang="en-US" dirty="0"/>
              <a:t>DSL, Cable, Leased-Lines, Fiber</a:t>
            </a:r>
          </a:p>
          <a:p>
            <a:pPr lvl="2"/>
            <a:r>
              <a:rPr lang="en-US" dirty="0"/>
              <a:t>Hundreds of connections</a:t>
            </a:r>
          </a:p>
          <a:p>
            <a:endParaRPr lang="en-US" dirty="0"/>
          </a:p>
        </p:txBody>
      </p:sp>
      <p:pic>
        <p:nvPicPr>
          <p:cNvPr id="6" name="Picture 5">
            <a:extLst>
              <a:ext uri="{FF2B5EF4-FFF2-40B4-BE49-F238E27FC236}">
                <a16:creationId xmlns:a16="http://schemas.microsoft.com/office/drawing/2014/main" id="{E4AB4DBB-B9D7-4606-B37B-BD44FBE18292}"/>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58800" y="3738273"/>
            <a:ext cx="3657600" cy="2432304"/>
          </a:xfrm>
          <a:prstGeom prst="rect">
            <a:avLst/>
          </a:prstGeom>
        </p:spPr>
      </p:pic>
      <p:sp>
        <p:nvSpPr>
          <p:cNvPr id="7" name="TextBox 6">
            <a:extLst>
              <a:ext uri="{FF2B5EF4-FFF2-40B4-BE49-F238E27FC236}">
                <a16:creationId xmlns:a16="http://schemas.microsoft.com/office/drawing/2014/main" id="{765B7CE3-5CC8-43B6-915E-7C5D0C704E4F}"/>
              </a:ext>
            </a:extLst>
          </p:cNvPr>
          <p:cNvSpPr txBox="1"/>
          <p:nvPr/>
        </p:nvSpPr>
        <p:spPr>
          <a:xfrm>
            <a:off x="558800" y="6170577"/>
            <a:ext cx="3657600" cy="230832"/>
          </a:xfrm>
          <a:prstGeom prst="rect">
            <a:avLst/>
          </a:prstGeom>
          <a:noFill/>
        </p:spPr>
        <p:txBody>
          <a:bodyPr wrap="square" rtlCol="0">
            <a:spAutoFit/>
          </a:bodyPr>
          <a:lstStyle/>
          <a:p>
            <a:r>
              <a:rPr lang="en-US" sz="900">
                <a:hlinkClick r:id="rId4" tooltip="https://en.wikipedia.org/wiki/El_Baj%C3%ADo_(restaurant)"/>
              </a:rPr>
              <a:t>This Photo</a:t>
            </a:r>
            <a:r>
              <a:rPr lang="en-US" sz="900"/>
              <a:t> by Unknown Author is licensed under </a:t>
            </a:r>
            <a:r>
              <a:rPr lang="en-US" sz="900">
                <a:hlinkClick r:id="rId5" tooltip="https://creativecommons.org/licenses/by-sa/3.0/"/>
              </a:rPr>
              <a:t>CC BY-SA</a:t>
            </a:r>
            <a:endParaRPr lang="en-US" sz="900"/>
          </a:p>
        </p:txBody>
      </p:sp>
      <p:pic>
        <p:nvPicPr>
          <p:cNvPr id="9" name="Picture 8">
            <a:extLst>
              <a:ext uri="{FF2B5EF4-FFF2-40B4-BE49-F238E27FC236}">
                <a16:creationId xmlns:a16="http://schemas.microsoft.com/office/drawing/2014/main" id="{33E112C5-ABC4-42B2-8586-93E0349DD317}"/>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3588763" y="2281800"/>
            <a:ext cx="5014474" cy="3344300"/>
          </a:xfrm>
          <a:prstGeom prst="rect">
            <a:avLst/>
          </a:prstGeom>
        </p:spPr>
      </p:pic>
      <p:pic>
        <p:nvPicPr>
          <p:cNvPr id="11" name="Picture 10">
            <a:extLst>
              <a:ext uri="{FF2B5EF4-FFF2-40B4-BE49-F238E27FC236}">
                <a16:creationId xmlns:a16="http://schemas.microsoft.com/office/drawing/2014/main" id="{C4D8CAE8-5D2B-4C9B-B7CD-DED61BF63B8B}"/>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6185591" y="3950339"/>
            <a:ext cx="5715000" cy="2667000"/>
          </a:xfrm>
          <a:prstGeom prst="rect">
            <a:avLst/>
          </a:prstGeom>
        </p:spPr>
      </p:pic>
      <p:sp>
        <p:nvSpPr>
          <p:cNvPr id="12" name="TextBox 11">
            <a:extLst>
              <a:ext uri="{FF2B5EF4-FFF2-40B4-BE49-F238E27FC236}">
                <a16:creationId xmlns:a16="http://schemas.microsoft.com/office/drawing/2014/main" id="{CFD51E2C-5E07-49E6-AEEB-F31194E2F7D9}"/>
              </a:ext>
            </a:extLst>
          </p:cNvPr>
          <p:cNvSpPr txBox="1"/>
          <p:nvPr/>
        </p:nvSpPr>
        <p:spPr>
          <a:xfrm>
            <a:off x="6185591" y="6617339"/>
            <a:ext cx="5715000" cy="230832"/>
          </a:xfrm>
          <a:prstGeom prst="rect">
            <a:avLst/>
          </a:prstGeom>
          <a:noFill/>
        </p:spPr>
        <p:txBody>
          <a:bodyPr wrap="square" rtlCol="0">
            <a:spAutoFit/>
          </a:bodyPr>
          <a:lstStyle/>
          <a:p>
            <a:r>
              <a:rPr lang="en-US" sz="900">
                <a:hlinkClick r:id="rId9" tooltip="https://tscpl.org/work-life"/>
              </a:rPr>
              <a:t>This Photo</a:t>
            </a:r>
            <a:r>
              <a:rPr lang="en-US" sz="900"/>
              <a:t> by Unknown Author is licensed under </a:t>
            </a:r>
            <a:r>
              <a:rPr lang="en-US" sz="900">
                <a:hlinkClick r:id="rId10" tooltip="https://creativecommons.org/licenses/by-nc-sa/3.0/"/>
              </a:rPr>
              <a:t>CC BY-SA-NC</a:t>
            </a:r>
            <a:endParaRPr lang="en-US" sz="900"/>
          </a:p>
        </p:txBody>
      </p:sp>
    </p:spTree>
    <p:extLst>
      <p:ext uri="{BB962C8B-B14F-4D97-AF65-F5344CB8AC3E}">
        <p14:creationId xmlns:p14="http://schemas.microsoft.com/office/powerpoint/2010/main" val="1358038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3597F-0F4B-4648-89C1-45E73E6EF1AC}"/>
              </a:ext>
            </a:extLst>
          </p:cNvPr>
          <p:cNvSpPr>
            <a:spLocks noGrp="1"/>
          </p:cNvSpPr>
          <p:nvPr>
            <p:ph type="title"/>
          </p:nvPr>
        </p:nvSpPr>
        <p:spPr/>
        <p:txBody>
          <a:bodyPr>
            <a:normAutofit fontScale="90000"/>
          </a:bodyPr>
          <a:lstStyle/>
          <a:p>
            <a:r>
              <a:rPr lang="en-US" dirty="0"/>
              <a:t>Network Access – Enterprise Systems</a:t>
            </a:r>
          </a:p>
        </p:txBody>
      </p:sp>
      <p:sp>
        <p:nvSpPr>
          <p:cNvPr id="3" name="Content Placeholder 2">
            <a:extLst>
              <a:ext uri="{FF2B5EF4-FFF2-40B4-BE49-F238E27FC236}">
                <a16:creationId xmlns:a16="http://schemas.microsoft.com/office/drawing/2014/main" id="{1F143043-56C0-4EE3-BAB2-F9CB37F49B0E}"/>
              </a:ext>
            </a:extLst>
          </p:cNvPr>
          <p:cNvSpPr>
            <a:spLocks noGrp="1"/>
          </p:cNvSpPr>
          <p:nvPr>
            <p:ph idx="1"/>
          </p:nvPr>
        </p:nvSpPr>
        <p:spPr/>
        <p:txBody>
          <a:bodyPr/>
          <a:lstStyle/>
          <a:p>
            <a:r>
              <a:rPr lang="en-US" dirty="0"/>
              <a:t>Enterprise systems:</a:t>
            </a:r>
          </a:p>
          <a:p>
            <a:pPr lvl="1"/>
            <a:r>
              <a:rPr lang="en-US" dirty="0"/>
              <a:t>Ethernet (up to 100Gbps), Fiber, </a:t>
            </a:r>
            <a:br>
              <a:rPr lang="en-US" dirty="0"/>
            </a:br>
            <a:r>
              <a:rPr lang="en-US" dirty="0"/>
              <a:t>Microwave</a:t>
            </a:r>
          </a:p>
          <a:p>
            <a:pPr lvl="1"/>
            <a:r>
              <a:rPr lang="en-US" dirty="0"/>
              <a:t>Massive “Core” routers handle &gt; 1,000</a:t>
            </a:r>
            <a:br>
              <a:rPr lang="en-US" dirty="0"/>
            </a:br>
            <a:r>
              <a:rPr lang="en-US" dirty="0"/>
              <a:t>connections</a:t>
            </a:r>
          </a:p>
          <a:p>
            <a:pPr lvl="1"/>
            <a:r>
              <a:rPr lang="en-US" dirty="0"/>
              <a:t>Mission critical infrastructure</a:t>
            </a:r>
          </a:p>
          <a:p>
            <a:endParaRPr lang="en-US" dirty="0"/>
          </a:p>
        </p:txBody>
      </p:sp>
      <p:pic>
        <p:nvPicPr>
          <p:cNvPr id="5" name="Picture 4">
            <a:extLst>
              <a:ext uri="{FF2B5EF4-FFF2-40B4-BE49-F238E27FC236}">
                <a16:creationId xmlns:a16="http://schemas.microsoft.com/office/drawing/2014/main" id="{FACB5390-0277-48E3-99DE-1743D81117C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796699" y="3865463"/>
            <a:ext cx="1871897" cy="2495862"/>
          </a:xfrm>
          <a:prstGeom prst="rect">
            <a:avLst/>
          </a:prstGeom>
        </p:spPr>
      </p:pic>
      <p:pic>
        <p:nvPicPr>
          <p:cNvPr id="8" name="Picture 7">
            <a:extLst>
              <a:ext uri="{FF2B5EF4-FFF2-40B4-BE49-F238E27FC236}">
                <a16:creationId xmlns:a16="http://schemas.microsoft.com/office/drawing/2014/main" id="{96B2BA72-FDC1-4113-81D3-288A5966CB48}"/>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7429946" y="1494099"/>
            <a:ext cx="3205993" cy="4532866"/>
          </a:xfrm>
          <a:prstGeom prst="rect">
            <a:avLst/>
          </a:prstGeom>
        </p:spPr>
      </p:pic>
      <p:sp>
        <p:nvSpPr>
          <p:cNvPr id="9" name="TextBox 8">
            <a:extLst>
              <a:ext uri="{FF2B5EF4-FFF2-40B4-BE49-F238E27FC236}">
                <a16:creationId xmlns:a16="http://schemas.microsoft.com/office/drawing/2014/main" id="{56A0F3E8-718A-4310-B72B-F67714A17E56}"/>
              </a:ext>
            </a:extLst>
          </p:cNvPr>
          <p:cNvSpPr txBox="1"/>
          <p:nvPr/>
        </p:nvSpPr>
        <p:spPr>
          <a:xfrm>
            <a:off x="7429946" y="6130493"/>
            <a:ext cx="3205993" cy="230832"/>
          </a:xfrm>
          <a:prstGeom prst="rect">
            <a:avLst/>
          </a:prstGeom>
          <a:noFill/>
        </p:spPr>
        <p:txBody>
          <a:bodyPr wrap="square" rtlCol="0">
            <a:spAutoFit/>
          </a:bodyPr>
          <a:lstStyle/>
          <a:p>
            <a:r>
              <a:rPr lang="en-US" sz="900">
                <a:hlinkClick r:id="rId6" tooltip="https://commons.wikimedia.org/wiki/File:Switches_in_rack.jpg"/>
              </a:rPr>
              <a:t>This Photo</a:t>
            </a:r>
            <a:r>
              <a:rPr lang="en-US" sz="900"/>
              <a:t> by Unknown Author is licensed under </a:t>
            </a:r>
            <a:r>
              <a:rPr lang="en-US" sz="900">
                <a:hlinkClick r:id="rId7" tooltip="https://creativecommons.org/licenses/by-sa/3.0/"/>
              </a:rPr>
              <a:t>CC BY-SA</a:t>
            </a:r>
            <a:endParaRPr lang="en-US" sz="900"/>
          </a:p>
        </p:txBody>
      </p:sp>
      <p:pic>
        <p:nvPicPr>
          <p:cNvPr id="11" name="Picture 10">
            <a:extLst>
              <a:ext uri="{FF2B5EF4-FFF2-40B4-BE49-F238E27FC236}">
                <a16:creationId xmlns:a16="http://schemas.microsoft.com/office/drawing/2014/main" id="{86EB5422-12E1-438C-A662-9175169B1D69}"/>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4386456" y="3260485"/>
            <a:ext cx="2325630" cy="3100840"/>
          </a:xfrm>
          <a:prstGeom prst="rect">
            <a:avLst/>
          </a:prstGeom>
        </p:spPr>
      </p:pic>
    </p:spTree>
    <p:extLst>
      <p:ext uri="{BB962C8B-B14F-4D97-AF65-F5344CB8AC3E}">
        <p14:creationId xmlns:p14="http://schemas.microsoft.com/office/powerpoint/2010/main" val="149537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F12C2-7ABB-46F6-9727-FB85DE4C586C}"/>
              </a:ext>
            </a:extLst>
          </p:cNvPr>
          <p:cNvSpPr>
            <a:spLocks noGrp="1"/>
          </p:cNvSpPr>
          <p:nvPr>
            <p:ph type="title"/>
          </p:nvPr>
        </p:nvSpPr>
        <p:spPr/>
        <p:txBody>
          <a:bodyPr>
            <a:normAutofit fontScale="90000"/>
          </a:bodyPr>
          <a:lstStyle/>
          <a:p>
            <a:r>
              <a:rPr lang="en-US" dirty="0"/>
              <a:t>Local Area Network</a:t>
            </a:r>
          </a:p>
        </p:txBody>
      </p:sp>
      <p:sp>
        <p:nvSpPr>
          <p:cNvPr id="3" name="Content Placeholder 2">
            <a:extLst>
              <a:ext uri="{FF2B5EF4-FFF2-40B4-BE49-F238E27FC236}">
                <a16:creationId xmlns:a16="http://schemas.microsoft.com/office/drawing/2014/main" id="{0392AC70-E726-406D-9B9C-63C0474FE240}"/>
              </a:ext>
            </a:extLst>
          </p:cNvPr>
          <p:cNvSpPr>
            <a:spLocks noGrp="1"/>
          </p:cNvSpPr>
          <p:nvPr>
            <p:ph idx="1"/>
          </p:nvPr>
        </p:nvSpPr>
        <p:spPr/>
        <p:txBody>
          <a:bodyPr/>
          <a:lstStyle/>
          <a:p>
            <a:r>
              <a:rPr lang="en-US" dirty="0"/>
              <a:t>Ethernet (IEEE 802.3)</a:t>
            </a:r>
          </a:p>
          <a:p>
            <a:pPr lvl="1"/>
            <a:r>
              <a:rPr lang="en-US" dirty="0"/>
              <a:t>Speeds: 10, 100, 1G, 10G, 100G! </a:t>
            </a:r>
          </a:p>
          <a:p>
            <a:pPr lvl="1"/>
            <a:r>
              <a:rPr lang="en-US" dirty="0"/>
              <a:t>Inexpensive wiring; Unshielded Twisted Pair</a:t>
            </a:r>
          </a:p>
          <a:p>
            <a:pPr lvl="1"/>
            <a:r>
              <a:rPr lang="en-US" dirty="0"/>
              <a:t>Older, deader tech: Coax, Fiber to the Desktop (FTTD)</a:t>
            </a:r>
          </a:p>
          <a:p>
            <a:pPr lvl="1"/>
            <a:endParaRPr lang="en-US" dirty="0"/>
          </a:p>
          <a:p>
            <a:pPr lvl="1"/>
            <a:r>
              <a:rPr lang="en-US" dirty="0"/>
              <a:t>Maximum runs 100m (1G), 55m (10g)</a:t>
            </a:r>
          </a:p>
          <a:p>
            <a:pPr lvl="1"/>
            <a:endParaRPr lang="en-US" dirty="0"/>
          </a:p>
          <a:p>
            <a:r>
              <a:rPr lang="en-US" dirty="0" err="1"/>
              <a:t>WiFi</a:t>
            </a:r>
            <a:r>
              <a:rPr lang="en-US" dirty="0"/>
              <a:t> (IEEE 802.11)</a:t>
            </a:r>
          </a:p>
          <a:p>
            <a:pPr lvl="1"/>
            <a:r>
              <a:rPr lang="en-US" dirty="0"/>
              <a:t>Ethernet frames embedded into wireless protocol frames</a:t>
            </a:r>
          </a:p>
          <a:p>
            <a:pPr lvl="1"/>
            <a:r>
              <a:rPr lang="en-US" dirty="0"/>
              <a:t>Speeds up to 866Mbps (some even higher!)</a:t>
            </a:r>
          </a:p>
          <a:p>
            <a:pPr lvl="1"/>
            <a:endParaRPr lang="en-US" dirty="0"/>
          </a:p>
          <a:p>
            <a:r>
              <a:rPr lang="en-US" dirty="0"/>
              <a:t> </a:t>
            </a:r>
            <a:r>
              <a:rPr lang="en-US" dirty="0" err="1"/>
              <a:t>Infiniband</a:t>
            </a:r>
            <a:r>
              <a:rPr lang="en-US" dirty="0"/>
              <a:t>, </a:t>
            </a:r>
            <a:r>
              <a:rPr lang="en-US" dirty="0" err="1"/>
              <a:t>Fiberchannel</a:t>
            </a:r>
            <a:r>
              <a:rPr lang="en-US" dirty="0"/>
              <a:t>, </a:t>
            </a:r>
          </a:p>
        </p:txBody>
      </p:sp>
      <p:pic>
        <p:nvPicPr>
          <p:cNvPr id="5" name="Picture 4" descr="A picture containing indoor, cup, table, sitting&#10;&#10;Description automatically generated">
            <a:extLst>
              <a:ext uri="{FF2B5EF4-FFF2-40B4-BE49-F238E27FC236}">
                <a16:creationId xmlns:a16="http://schemas.microsoft.com/office/drawing/2014/main" id="{C4A27766-681F-4565-A0E9-BF72B869218D}"/>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294372" y="4234047"/>
            <a:ext cx="3395031" cy="2258827"/>
          </a:xfrm>
          <a:prstGeom prst="rect">
            <a:avLst/>
          </a:prstGeom>
        </p:spPr>
      </p:pic>
      <p:sp>
        <p:nvSpPr>
          <p:cNvPr id="6" name="TextBox 5">
            <a:extLst>
              <a:ext uri="{FF2B5EF4-FFF2-40B4-BE49-F238E27FC236}">
                <a16:creationId xmlns:a16="http://schemas.microsoft.com/office/drawing/2014/main" id="{1B2208AC-9B34-4807-B4E8-9C071E033AAC}"/>
              </a:ext>
            </a:extLst>
          </p:cNvPr>
          <p:cNvSpPr txBox="1"/>
          <p:nvPr/>
        </p:nvSpPr>
        <p:spPr>
          <a:xfrm>
            <a:off x="9503922" y="6402018"/>
            <a:ext cx="2185481" cy="369332"/>
          </a:xfrm>
          <a:prstGeom prst="rect">
            <a:avLst/>
          </a:prstGeom>
          <a:noFill/>
        </p:spPr>
        <p:txBody>
          <a:bodyPr wrap="square" rtlCol="0">
            <a:spAutoFit/>
          </a:bodyPr>
          <a:lstStyle/>
          <a:p>
            <a:r>
              <a:rPr lang="en-US" sz="900">
                <a:hlinkClick r:id="rId4" tooltip="http://www.freeimageslive.co.uk/free_stock_image/ethernetcablejpg"/>
              </a:rPr>
              <a:t>This Photo</a:t>
            </a:r>
            <a:r>
              <a:rPr lang="en-US" sz="900"/>
              <a:t> by Unknown Author is licensed under </a:t>
            </a:r>
            <a:r>
              <a:rPr lang="en-US" sz="900">
                <a:hlinkClick r:id="rId5" tooltip="https://creativecommons.org/licenses/by/3.0/"/>
              </a:rPr>
              <a:t>CC BY</a:t>
            </a:r>
            <a:endParaRPr lang="en-US" sz="900"/>
          </a:p>
        </p:txBody>
      </p:sp>
      <p:pic>
        <p:nvPicPr>
          <p:cNvPr id="7" name="Picture 6">
            <a:extLst>
              <a:ext uri="{FF2B5EF4-FFF2-40B4-BE49-F238E27FC236}">
                <a16:creationId xmlns:a16="http://schemas.microsoft.com/office/drawing/2014/main" id="{53B67571-19F4-4A85-9085-B8EC31A40E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89875" y="1260357"/>
            <a:ext cx="3946525" cy="2569544"/>
          </a:xfrm>
          <a:prstGeom prst="rect">
            <a:avLst/>
          </a:prstGeom>
        </p:spPr>
      </p:pic>
    </p:spTree>
    <p:extLst>
      <p:ext uri="{BB962C8B-B14F-4D97-AF65-F5344CB8AC3E}">
        <p14:creationId xmlns:p14="http://schemas.microsoft.com/office/powerpoint/2010/main" val="8959422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FEA9F-0174-4100-A4F6-1882768F47CE}"/>
              </a:ext>
            </a:extLst>
          </p:cNvPr>
          <p:cNvSpPr>
            <a:spLocks noGrp="1"/>
          </p:cNvSpPr>
          <p:nvPr>
            <p:ph type="title"/>
          </p:nvPr>
        </p:nvSpPr>
        <p:spPr>
          <a:xfrm>
            <a:off x="407324" y="365126"/>
            <a:ext cx="10946476" cy="491085"/>
          </a:xfrm>
        </p:spPr>
        <p:txBody>
          <a:bodyPr>
            <a:normAutofit fontScale="90000"/>
          </a:bodyPr>
          <a:lstStyle/>
          <a:p>
            <a:r>
              <a:rPr lang="en-US"/>
              <a:t>Wide-Area Network</a:t>
            </a:r>
            <a:endParaRPr lang="en-US" dirty="0"/>
          </a:p>
        </p:txBody>
      </p:sp>
      <p:sp>
        <p:nvSpPr>
          <p:cNvPr id="3" name="Content Placeholder 2">
            <a:extLst>
              <a:ext uri="{FF2B5EF4-FFF2-40B4-BE49-F238E27FC236}">
                <a16:creationId xmlns:a16="http://schemas.microsoft.com/office/drawing/2014/main" id="{AB75E2C5-3B95-4394-89C6-A257D33A3BD4}"/>
              </a:ext>
            </a:extLst>
          </p:cNvPr>
          <p:cNvSpPr>
            <a:spLocks noGrp="1"/>
          </p:cNvSpPr>
          <p:nvPr>
            <p:ph idx="1"/>
          </p:nvPr>
        </p:nvSpPr>
        <p:spPr>
          <a:xfrm>
            <a:off x="1105592" y="1080656"/>
            <a:ext cx="10248207" cy="5096308"/>
          </a:xfrm>
        </p:spPr>
        <p:txBody>
          <a:bodyPr/>
          <a:lstStyle/>
          <a:p>
            <a:r>
              <a:rPr lang="en-US" dirty="0"/>
              <a:t>Distance, reliability, cost are major factors</a:t>
            </a:r>
          </a:p>
          <a:p>
            <a:r>
              <a:rPr lang="en-US" dirty="0"/>
              <a:t>Backbone Dominant Technologies:</a:t>
            </a:r>
          </a:p>
          <a:p>
            <a:pPr lvl="1"/>
            <a:r>
              <a:rPr lang="en-US" dirty="0"/>
              <a:t>High speed fiber</a:t>
            </a:r>
          </a:p>
          <a:p>
            <a:pPr lvl="1"/>
            <a:r>
              <a:rPr lang="en-US" dirty="0"/>
              <a:t>Microwave</a:t>
            </a:r>
          </a:p>
          <a:p>
            <a:pPr lvl="1"/>
            <a:r>
              <a:rPr lang="en-US" dirty="0"/>
              <a:t>Satellite</a:t>
            </a:r>
          </a:p>
          <a:p>
            <a:r>
              <a:rPr lang="en-US" dirty="0"/>
              <a:t>Last Mile Dominant technologies:</a:t>
            </a:r>
          </a:p>
          <a:p>
            <a:pPr lvl="1"/>
            <a:r>
              <a:rPr lang="en-US" dirty="0"/>
              <a:t>Digital Subscriber Lines (DSL)</a:t>
            </a:r>
          </a:p>
          <a:p>
            <a:pPr lvl="1"/>
            <a:r>
              <a:rPr lang="en-US" dirty="0"/>
              <a:t>DOCSIS (Cable modem)</a:t>
            </a:r>
          </a:p>
          <a:p>
            <a:pPr lvl="1"/>
            <a:r>
              <a:rPr lang="en-US" dirty="0"/>
              <a:t>FTTH (Fiber to the home)</a:t>
            </a:r>
          </a:p>
          <a:p>
            <a:pPr lvl="1"/>
            <a:r>
              <a:rPr lang="en-US" dirty="0"/>
              <a:t>Satellite</a:t>
            </a:r>
          </a:p>
          <a:p>
            <a:pPr lvl="1"/>
            <a:r>
              <a:rPr lang="en-US" dirty="0"/>
              <a:t>Metropolitan </a:t>
            </a:r>
            <a:r>
              <a:rPr lang="en-US" dirty="0" err="1"/>
              <a:t>WiFi</a:t>
            </a:r>
            <a:endParaRPr lang="en-US" dirty="0"/>
          </a:p>
          <a:p>
            <a:pPr lvl="1"/>
            <a:r>
              <a:rPr lang="en-US" dirty="0"/>
              <a:t>Cellular</a:t>
            </a:r>
          </a:p>
          <a:p>
            <a:pPr lvl="1"/>
            <a:r>
              <a:rPr lang="en-US" dirty="0"/>
              <a:t>Dial-Up</a:t>
            </a:r>
          </a:p>
          <a:p>
            <a:pPr lvl="1"/>
            <a:endParaRPr lang="en-US" dirty="0"/>
          </a:p>
        </p:txBody>
      </p:sp>
      <p:pic>
        <p:nvPicPr>
          <p:cNvPr id="3074" name="Picture 2" descr="https://upload.wikimedia.org/wikipedia/commons/d/de/Cable_Route.png">
            <a:extLst>
              <a:ext uri="{FF2B5EF4-FFF2-40B4-BE49-F238E27FC236}">
                <a16:creationId xmlns:a16="http://schemas.microsoft.com/office/drawing/2014/main" id="{4367226A-F51A-4486-B994-A969D7AC95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1552" y="3877506"/>
            <a:ext cx="4639441" cy="300509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yellow, outdoor, small, sitting&#10;&#10;Description automatically generated">
            <a:extLst>
              <a:ext uri="{FF2B5EF4-FFF2-40B4-BE49-F238E27FC236}">
                <a16:creationId xmlns:a16="http://schemas.microsoft.com/office/drawing/2014/main" id="{44C7D06C-AA3F-4D03-9989-EF2ACF2D9532}"/>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367454" y="1047849"/>
            <a:ext cx="4507636" cy="3005091"/>
          </a:xfrm>
          <a:prstGeom prst="rect">
            <a:avLst/>
          </a:prstGeom>
        </p:spPr>
      </p:pic>
    </p:spTree>
    <p:extLst>
      <p:ext uri="{BB962C8B-B14F-4D97-AF65-F5344CB8AC3E}">
        <p14:creationId xmlns:p14="http://schemas.microsoft.com/office/powerpoint/2010/main" val="21471777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E44F6-2855-4810-A452-C346C9C4ACE8}"/>
              </a:ext>
            </a:extLst>
          </p:cNvPr>
          <p:cNvSpPr>
            <a:spLocks noGrp="1"/>
          </p:cNvSpPr>
          <p:nvPr>
            <p:ph type="title"/>
          </p:nvPr>
        </p:nvSpPr>
        <p:spPr/>
        <p:txBody>
          <a:bodyPr>
            <a:normAutofit fontScale="90000"/>
          </a:bodyPr>
          <a:lstStyle/>
          <a:p>
            <a:r>
              <a:rPr lang="en-US" dirty="0"/>
              <a:t>Internet Deserts</a:t>
            </a:r>
          </a:p>
        </p:txBody>
      </p:sp>
      <p:graphicFrame>
        <p:nvGraphicFramePr>
          <p:cNvPr id="4" name="Table 3">
            <a:extLst>
              <a:ext uri="{FF2B5EF4-FFF2-40B4-BE49-F238E27FC236}">
                <a16:creationId xmlns:a16="http://schemas.microsoft.com/office/drawing/2014/main" id="{05C01D7C-07BF-4334-934A-733DCD79F3E4}"/>
              </a:ext>
            </a:extLst>
          </p:cNvPr>
          <p:cNvGraphicFramePr>
            <a:graphicFrameLocks noGrp="1"/>
          </p:cNvGraphicFramePr>
          <p:nvPr>
            <p:extLst>
              <p:ext uri="{D42A27DB-BD31-4B8C-83A1-F6EECF244321}">
                <p14:modId xmlns:p14="http://schemas.microsoft.com/office/powerpoint/2010/main" val="4146513943"/>
              </p:ext>
            </p:extLst>
          </p:nvPr>
        </p:nvGraphicFramePr>
        <p:xfrm>
          <a:off x="407324" y="1079481"/>
          <a:ext cx="5002877" cy="4215770"/>
        </p:xfrm>
        <a:graphic>
          <a:graphicData uri="http://schemas.openxmlformats.org/drawingml/2006/table">
            <a:tbl>
              <a:tblPr firstRow="1" bandRow="1">
                <a:tableStyleId>{5C22544A-7EE6-4342-B048-85BDC9FD1C3A}</a:tableStyleId>
              </a:tblPr>
              <a:tblGrid>
                <a:gridCol w="775821">
                  <a:extLst>
                    <a:ext uri="{9D8B030D-6E8A-4147-A177-3AD203B41FA5}">
                      <a16:colId xmlns:a16="http://schemas.microsoft.com/office/drawing/2014/main" val="2051569788"/>
                    </a:ext>
                  </a:extLst>
                </a:gridCol>
                <a:gridCol w="1725618">
                  <a:extLst>
                    <a:ext uri="{9D8B030D-6E8A-4147-A177-3AD203B41FA5}">
                      <a16:colId xmlns:a16="http://schemas.microsoft.com/office/drawing/2014/main" val="364591403"/>
                    </a:ext>
                  </a:extLst>
                </a:gridCol>
                <a:gridCol w="1250719">
                  <a:extLst>
                    <a:ext uri="{9D8B030D-6E8A-4147-A177-3AD203B41FA5}">
                      <a16:colId xmlns:a16="http://schemas.microsoft.com/office/drawing/2014/main" val="3610147876"/>
                    </a:ext>
                  </a:extLst>
                </a:gridCol>
                <a:gridCol w="1250719">
                  <a:extLst>
                    <a:ext uri="{9D8B030D-6E8A-4147-A177-3AD203B41FA5}">
                      <a16:colId xmlns:a16="http://schemas.microsoft.com/office/drawing/2014/main" val="1049871988"/>
                    </a:ext>
                  </a:extLst>
                </a:gridCol>
              </a:tblGrid>
              <a:tr h="493406">
                <a:tc>
                  <a:txBody>
                    <a:bodyPr/>
                    <a:lstStyle/>
                    <a:p>
                      <a:r>
                        <a:rPr lang="en-US" sz="1400" dirty="0"/>
                        <a:t>Rank</a:t>
                      </a:r>
                    </a:p>
                  </a:txBody>
                  <a:tcPr/>
                </a:tc>
                <a:tc>
                  <a:txBody>
                    <a:bodyPr/>
                    <a:lstStyle/>
                    <a:p>
                      <a:r>
                        <a:rPr lang="en-US" sz="1400" dirty="0"/>
                        <a:t>Country</a:t>
                      </a:r>
                    </a:p>
                  </a:txBody>
                  <a:tcPr/>
                </a:tc>
                <a:tc>
                  <a:txBody>
                    <a:bodyPr/>
                    <a:lstStyle/>
                    <a:p>
                      <a:r>
                        <a:rPr lang="en-US" sz="1400" dirty="0"/>
                        <a:t>Avg DL Speed (Mbps)</a:t>
                      </a:r>
                    </a:p>
                  </a:txBody>
                  <a:tcPr/>
                </a:tc>
                <a:tc>
                  <a:txBody>
                    <a:bodyPr/>
                    <a:lstStyle/>
                    <a:p>
                      <a:r>
                        <a:rPr lang="en-US" sz="1400" dirty="0"/>
                        <a:t>Avg Cost</a:t>
                      </a:r>
                      <a:br>
                        <a:rPr lang="en-US" sz="1400" dirty="0"/>
                      </a:br>
                      <a:r>
                        <a:rPr lang="en-US" sz="1400" dirty="0"/>
                        <a:t>(USD)</a:t>
                      </a:r>
                    </a:p>
                  </a:txBody>
                  <a:tcPr/>
                </a:tc>
                <a:extLst>
                  <a:ext uri="{0D108BD9-81ED-4DB2-BD59-A6C34878D82A}">
                    <a16:rowId xmlns:a16="http://schemas.microsoft.com/office/drawing/2014/main" val="1798043961"/>
                  </a:ext>
                </a:extLst>
              </a:tr>
              <a:tr h="369761">
                <a:tc>
                  <a:txBody>
                    <a:bodyPr/>
                    <a:lstStyle/>
                    <a:p>
                      <a:r>
                        <a:rPr lang="en-US" sz="1400" dirty="0"/>
                        <a:t>1</a:t>
                      </a:r>
                    </a:p>
                  </a:txBody>
                  <a:tcPr/>
                </a:tc>
                <a:tc>
                  <a:txBody>
                    <a:bodyPr/>
                    <a:lstStyle/>
                    <a:p>
                      <a:r>
                        <a:rPr lang="en-US" sz="1400" dirty="0"/>
                        <a:t>Luxembourg</a:t>
                      </a:r>
                    </a:p>
                  </a:txBody>
                  <a:tcPr/>
                </a:tc>
                <a:tc>
                  <a:txBody>
                    <a:bodyPr/>
                    <a:lstStyle/>
                    <a:p>
                      <a:r>
                        <a:rPr lang="en-US" sz="1400" dirty="0"/>
                        <a:t>375.78</a:t>
                      </a:r>
                    </a:p>
                  </a:txBody>
                  <a:tcPr/>
                </a:tc>
                <a:tc>
                  <a:txBody>
                    <a:bodyPr/>
                    <a:lstStyle/>
                    <a:p>
                      <a:r>
                        <a:rPr lang="en-US" sz="1400" dirty="0"/>
                        <a:t>$48.16</a:t>
                      </a:r>
                    </a:p>
                  </a:txBody>
                  <a:tcPr/>
                </a:tc>
                <a:extLst>
                  <a:ext uri="{0D108BD9-81ED-4DB2-BD59-A6C34878D82A}">
                    <a16:rowId xmlns:a16="http://schemas.microsoft.com/office/drawing/2014/main" val="3771158165"/>
                  </a:ext>
                </a:extLst>
              </a:tr>
              <a:tr h="369761">
                <a:tc>
                  <a:txBody>
                    <a:bodyPr/>
                    <a:lstStyle/>
                    <a:p>
                      <a:r>
                        <a:rPr lang="en-US" sz="1400" dirty="0"/>
                        <a:t>2</a:t>
                      </a:r>
                    </a:p>
                  </a:txBody>
                  <a:tcPr/>
                </a:tc>
                <a:tc>
                  <a:txBody>
                    <a:bodyPr/>
                    <a:lstStyle/>
                    <a:p>
                      <a:r>
                        <a:rPr lang="en-US" sz="1400" dirty="0"/>
                        <a:t>Japan</a:t>
                      </a:r>
                    </a:p>
                  </a:txBody>
                  <a:tcPr/>
                </a:tc>
                <a:tc>
                  <a:txBody>
                    <a:bodyPr/>
                    <a:lstStyle/>
                    <a:p>
                      <a:r>
                        <a:rPr lang="en-US" sz="1400" dirty="0"/>
                        <a:t>102.34</a:t>
                      </a:r>
                    </a:p>
                  </a:txBody>
                  <a:tcPr/>
                </a:tc>
                <a:tc>
                  <a:txBody>
                    <a:bodyPr/>
                    <a:lstStyle/>
                    <a:p>
                      <a:r>
                        <a:rPr lang="en-US" sz="1400" dirty="0"/>
                        <a:t>40.33</a:t>
                      </a:r>
                    </a:p>
                  </a:txBody>
                  <a:tcPr/>
                </a:tc>
                <a:extLst>
                  <a:ext uri="{0D108BD9-81ED-4DB2-BD59-A6C34878D82A}">
                    <a16:rowId xmlns:a16="http://schemas.microsoft.com/office/drawing/2014/main" val="2440343647"/>
                  </a:ext>
                </a:extLst>
              </a:tr>
              <a:tr h="369761">
                <a:tc>
                  <a:txBody>
                    <a:bodyPr/>
                    <a:lstStyle/>
                    <a:p>
                      <a:r>
                        <a:rPr lang="en-US" sz="1400" dirty="0"/>
                        <a:t>3</a:t>
                      </a:r>
                    </a:p>
                  </a:txBody>
                  <a:tcPr/>
                </a:tc>
                <a:tc>
                  <a:txBody>
                    <a:bodyPr/>
                    <a:lstStyle/>
                    <a:p>
                      <a:r>
                        <a:rPr lang="en-US" sz="1400" dirty="0"/>
                        <a:t>Iceland</a:t>
                      </a:r>
                    </a:p>
                  </a:txBody>
                  <a:tcPr/>
                </a:tc>
                <a:tc>
                  <a:txBody>
                    <a:bodyPr/>
                    <a:lstStyle/>
                    <a:p>
                      <a:r>
                        <a:rPr lang="en-US" sz="1400" dirty="0"/>
                        <a:t>90.36</a:t>
                      </a:r>
                    </a:p>
                  </a:txBody>
                  <a:tcPr/>
                </a:tc>
                <a:tc>
                  <a:txBody>
                    <a:bodyPr/>
                    <a:lstStyle/>
                    <a:p>
                      <a:r>
                        <a:rPr lang="en-US" sz="1400" dirty="0"/>
                        <a:t>64.71</a:t>
                      </a:r>
                    </a:p>
                  </a:txBody>
                  <a:tcPr/>
                </a:tc>
                <a:extLst>
                  <a:ext uri="{0D108BD9-81ED-4DB2-BD59-A6C34878D82A}">
                    <a16:rowId xmlns:a16="http://schemas.microsoft.com/office/drawing/2014/main" val="1787151028"/>
                  </a:ext>
                </a:extLst>
              </a:tr>
              <a:tr h="369761">
                <a:tc>
                  <a:txBody>
                    <a:bodyPr/>
                    <a:lstStyle/>
                    <a:p>
                      <a:r>
                        <a:rPr lang="en-US" sz="1400" dirty="0"/>
                        <a:t>4</a:t>
                      </a:r>
                    </a:p>
                  </a:txBody>
                  <a:tcPr/>
                </a:tc>
                <a:tc>
                  <a:txBody>
                    <a:bodyPr/>
                    <a:lstStyle/>
                    <a:p>
                      <a:r>
                        <a:rPr lang="en-US" sz="1400" dirty="0"/>
                        <a:t>South Korea</a:t>
                      </a:r>
                    </a:p>
                  </a:txBody>
                  <a:tcPr/>
                </a:tc>
                <a:tc>
                  <a:txBody>
                    <a:bodyPr/>
                    <a:lstStyle/>
                    <a:p>
                      <a:r>
                        <a:rPr lang="en-US" sz="1400" dirty="0"/>
                        <a:t>86.98</a:t>
                      </a:r>
                    </a:p>
                  </a:txBody>
                  <a:tcPr/>
                </a:tc>
                <a:tc>
                  <a:txBody>
                    <a:bodyPr/>
                    <a:lstStyle/>
                    <a:p>
                      <a:r>
                        <a:rPr lang="en-US" sz="1400" dirty="0"/>
                        <a:t>25.52</a:t>
                      </a:r>
                    </a:p>
                  </a:txBody>
                  <a:tcPr/>
                </a:tc>
                <a:extLst>
                  <a:ext uri="{0D108BD9-81ED-4DB2-BD59-A6C34878D82A}">
                    <a16:rowId xmlns:a16="http://schemas.microsoft.com/office/drawing/2014/main" val="3206102230"/>
                  </a:ext>
                </a:extLst>
              </a:tr>
              <a:tr h="369761">
                <a:tc>
                  <a:txBody>
                    <a:bodyPr/>
                    <a:lstStyle/>
                    <a:p>
                      <a:r>
                        <a:rPr lang="en-US" sz="1400" dirty="0"/>
                        <a:t>5</a:t>
                      </a:r>
                    </a:p>
                  </a:txBody>
                  <a:tcPr/>
                </a:tc>
                <a:tc>
                  <a:txBody>
                    <a:bodyPr/>
                    <a:lstStyle/>
                    <a:p>
                      <a:r>
                        <a:rPr lang="en-US" sz="1400" dirty="0"/>
                        <a:t>Switzerland</a:t>
                      </a:r>
                    </a:p>
                  </a:txBody>
                  <a:tcPr/>
                </a:tc>
                <a:tc>
                  <a:txBody>
                    <a:bodyPr/>
                    <a:lstStyle/>
                    <a:p>
                      <a:r>
                        <a:rPr lang="en-US" sz="1400" dirty="0"/>
                        <a:t>79.58</a:t>
                      </a:r>
                    </a:p>
                  </a:txBody>
                  <a:tcPr/>
                </a:tc>
                <a:tc>
                  <a:txBody>
                    <a:bodyPr/>
                    <a:lstStyle/>
                    <a:p>
                      <a:r>
                        <a:rPr lang="en-US" sz="1400" dirty="0"/>
                        <a:t>72.10</a:t>
                      </a:r>
                    </a:p>
                  </a:txBody>
                  <a:tcPr/>
                </a:tc>
                <a:extLst>
                  <a:ext uri="{0D108BD9-81ED-4DB2-BD59-A6C34878D82A}">
                    <a16:rowId xmlns:a16="http://schemas.microsoft.com/office/drawing/2014/main" val="2242014838"/>
                  </a:ext>
                </a:extLst>
              </a:tr>
              <a:tr h="369761">
                <a:tc>
                  <a:txBody>
                    <a:bodyPr/>
                    <a:lstStyle/>
                    <a:p>
                      <a:r>
                        <a:rPr lang="en-US" sz="1400" dirty="0"/>
                        <a:t>6</a:t>
                      </a:r>
                    </a:p>
                  </a:txBody>
                  <a:tcPr/>
                </a:tc>
                <a:tc>
                  <a:txBody>
                    <a:bodyPr/>
                    <a:lstStyle/>
                    <a:p>
                      <a:r>
                        <a:rPr lang="en-US" sz="1400" dirty="0"/>
                        <a:t>Sweden</a:t>
                      </a:r>
                    </a:p>
                  </a:txBody>
                  <a:tcPr/>
                </a:tc>
                <a:tc>
                  <a:txBody>
                    <a:bodyPr/>
                    <a:lstStyle/>
                    <a:p>
                      <a:r>
                        <a:rPr lang="en-US" sz="1400" dirty="0"/>
                        <a:t>73.81</a:t>
                      </a:r>
                    </a:p>
                  </a:txBody>
                  <a:tcPr/>
                </a:tc>
                <a:tc>
                  <a:txBody>
                    <a:bodyPr/>
                    <a:lstStyle/>
                    <a:p>
                      <a:r>
                        <a:rPr lang="en-US" sz="1400" dirty="0"/>
                        <a:t>39.60</a:t>
                      </a:r>
                    </a:p>
                  </a:txBody>
                  <a:tcPr/>
                </a:tc>
                <a:extLst>
                  <a:ext uri="{0D108BD9-81ED-4DB2-BD59-A6C34878D82A}">
                    <a16:rowId xmlns:a16="http://schemas.microsoft.com/office/drawing/2014/main" val="876671972"/>
                  </a:ext>
                </a:extLst>
              </a:tr>
              <a:tr h="369761">
                <a:tc>
                  <a:txBody>
                    <a:bodyPr/>
                    <a:lstStyle/>
                    <a:p>
                      <a:r>
                        <a:rPr lang="en-US" sz="1400" dirty="0"/>
                        <a:t>7</a:t>
                      </a:r>
                    </a:p>
                  </a:txBody>
                  <a:tcPr/>
                </a:tc>
                <a:tc>
                  <a:txBody>
                    <a:bodyPr/>
                    <a:lstStyle/>
                    <a:p>
                      <a:r>
                        <a:rPr lang="en-US" sz="1400" dirty="0"/>
                        <a:t>Netherlands</a:t>
                      </a:r>
                    </a:p>
                  </a:txBody>
                  <a:tcPr/>
                </a:tc>
                <a:tc>
                  <a:txBody>
                    <a:bodyPr/>
                    <a:lstStyle/>
                    <a:p>
                      <a:r>
                        <a:rPr lang="en-US" sz="1400" dirty="0"/>
                        <a:t>67.54</a:t>
                      </a:r>
                    </a:p>
                  </a:txBody>
                  <a:tcPr/>
                </a:tc>
                <a:tc>
                  <a:txBody>
                    <a:bodyPr/>
                    <a:lstStyle/>
                    <a:p>
                      <a:r>
                        <a:rPr lang="en-US" sz="1400" dirty="0"/>
                        <a:t>42.43</a:t>
                      </a:r>
                    </a:p>
                  </a:txBody>
                  <a:tcPr/>
                </a:tc>
                <a:extLst>
                  <a:ext uri="{0D108BD9-81ED-4DB2-BD59-A6C34878D82A}">
                    <a16:rowId xmlns:a16="http://schemas.microsoft.com/office/drawing/2014/main" val="70635616"/>
                  </a:ext>
                </a:extLst>
              </a:tr>
              <a:tr h="369761">
                <a:tc>
                  <a:txBody>
                    <a:bodyPr/>
                    <a:lstStyle/>
                    <a:p>
                      <a:r>
                        <a:rPr lang="en-US" sz="1400" dirty="0"/>
                        <a:t>8</a:t>
                      </a:r>
                    </a:p>
                  </a:txBody>
                  <a:tcPr/>
                </a:tc>
                <a:tc>
                  <a:txBody>
                    <a:bodyPr/>
                    <a:lstStyle/>
                    <a:p>
                      <a:r>
                        <a:rPr lang="en-US" sz="1400" dirty="0"/>
                        <a:t>Denmark</a:t>
                      </a:r>
                    </a:p>
                  </a:txBody>
                  <a:tcPr/>
                </a:tc>
                <a:tc>
                  <a:txBody>
                    <a:bodyPr/>
                    <a:lstStyle/>
                    <a:p>
                      <a:r>
                        <a:rPr lang="en-US" sz="1400" dirty="0"/>
                        <a:t>61.49</a:t>
                      </a:r>
                    </a:p>
                  </a:txBody>
                  <a:tcPr/>
                </a:tc>
                <a:tc>
                  <a:txBody>
                    <a:bodyPr/>
                    <a:lstStyle/>
                    <a:p>
                      <a:r>
                        <a:rPr lang="en-US" sz="1400" dirty="0"/>
                        <a:t>48.23</a:t>
                      </a:r>
                    </a:p>
                  </a:txBody>
                  <a:tcPr/>
                </a:tc>
                <a:extLst>
                  <a:ext uri="{0D108BD9-81ED-4DB2-BD59-A6C34878D82A}">
                    <a16:rowId xmlns:a16="http://schemas.microsoft.com/office/drawing/2014/main" val="711403248"/>
                  </a:ext>
                </a:extLst>
              </a:tr>
              <a:tr h="369761">
                <a:tc>
                  <a:txBody>
                    <a:bodyPr/>
                    <a:lstStyle/>
                    <a:p>
                      <a:r>
                        <a:rPr lang="en-US" sz="1400" dirty="0"/>
                        <a:t>9</a:t>
                      </a:r>
                    </a:p>
                  </a:txBody>
                  <a:tcPr/>
                </a:tc>
                <a:tc>
                  <a:txBody>
                    <a:bodyPr/>
                    <a:lstStyle/>
                    <a:p>
                      <a:r>
                        <a:rPr lang="en-US" sz="1400" dirty="0"/>
                        <a:t>Spain</a:t>
                      </a:r>
                    </a:p>
                  </a:txBody>
                  <a:tcPr/>
                </a:tc>
                <a:tc>
                  <a:txBody>
                    <a:bodyPr/>
                    <a:lstStyle/>
                    <a:p>
                      <a:r>
                        <a:rPr lang="en-US" sz="1400" dirty="0"/>
                        <a:t>57.86</a:t>
                      </a:r>
                    </a:p>
                  </a:txBody>
                  <a:tcPr/>
                </a:tc>
                <a:tc>
                  <a:txBody>
                    <a:bodyPr/>
                    <a:lstStyle/>
                    <a:p>
                      <a:r>
                        <a:rPr lang="en-US" sz="1400" dirty="0"/>
                        <a:t>39.38</a:t>
                      </a:r>
                    </a:p>
                  </a:txBody>
                  <a:tcPr/>
                </a:tc>
                <a:extLst>
                  <a:ext uri="{0D108BD9-81ED-4DB2-BD59-A6C34878D82A}">
                    <a16:rowId xmlns:a16="http://schemas.microsoft.com/office/drawing/2014/main" val="4193298116"/>
                  </a:ext>
                </a:extLst>
              </a:tr>
              <a:tr h="369761">
                <a:tc>
                  <a:txBody>
                    <a:bodyPr/>
                    <a:lstStyle/>
                    <a:p>
                      <a:r>
                        <a:rPr lang="en-US" sz="1400" dirty="0"/>
                        <a:t>10</a:t>
                      </a:r>
                    </a:p>
                  </a:txBody>
                  <a:tcPr/>
                </a:tc>
                <a:tc>
                  <a:txBody>
                    <a:bodyPr/>
                    <a:lstStyle/>
                    <a:p>
                      <a:r>
                        <a:rPr lang="en-US" sz="1400" dirty="0"/>
                        <a:t>United States</a:t>
                      </a:r>
                    </a:p>
                  </a:txBody>
                  <a:tcPr/>
                </a:tc>
                <a:tc>
                  <a:txBody>
                    <a:bodyPr/>
                    <a:lstStyle/>
                    <a:p>
                      <a:r>
                        <a:rPr lang="en-US" sz="1400" dirty="0"/>
                        <a:t>55.07</a:t>
                      </a:r>
                    </a:p>
                  </a:txBody>
                  <a:tcPr/>
                </a:tc>
                <a:tc>
                  <a:txBody>
                    <a:bodyPr/>
                    <a:lstStyle/>
                    <a:p>
                      <a:r>
                        <a:rPr lang="en-US" sz="1400" dirty="0"/>
                        <a:t>50.30</a:t>
                      </a:r>
                    </a:p>
                  </a:txBody>
                  <a:tcPr/>
                </a:tc>
                <a:extLst>
                  <a:ext uri="{0D108BD9-81ED-4DB2-BD59-A6C34878D82A}">
                    <a16:rowId xmlns:a16="http://schemas.microsoft.com/office/drawing/2014/main" val="1007882349"/>
                  </a:ext>
                </a:extLst>
              </a:tr>
            </a:tbl>
          </a:graphicData>
        </a:graphic>
      </p:graphicFrame>
      <p:sp>
        <p:nvSpPr>
          <p:cNvPr id="5" name="Rectangle 4">
            <a:extLst>
              <a:ext uri="{FF2B5EF4-FFF2-40B4-BE49-F238E27FC236}">
                <a16:creationId xmlns:a16="http://schemas.microsoft.com/office/drawing/2014/main" id="{EFBCCE51-1E6A-4825-AC12-C10BCCEEF227}"/>
              </a:ext>
            </a:extLst>
          </p:cNvPr>
          <p:cNvSpPr/>
          <p:nvPr/>
        </p:nvSpPr>
        <p:spPr>
          <a:xfrm>
            <a:off x="407324" y="5602681"/>
            <a:ext cx="3378201" cy="830997"/>
          </a:xfrm>
          <a:prstGeom prst="rect">
            <a:avLst/>
          </a:prstGeom>
        </p:spPr>
        <p:txBody>
          <a:bodyPr wrap="square">
            <a:spAutoFit/>
          </a:bodyPr>
          <a:lstStyle/>
          <a:p>
            <a:r>
              <a:rPr lang="en-US" sz="1200" dirty="0">
                <a:hlinkClick r:id="rId5"/>
              </a:rPr>
              <a:t>https://broadbandnow.com/report/2018-fcc-international-data-insights/</a:t>
            </a:r>
            <a:br>
              <a:rPr lang="en-US" sz="1200" dirty="0"/>
            </a:br>
            <a:r>
              <a:rPr lang="en-US" sz="1200" dirty="0">
                <a:hlinkClick r:id="rId6"/>
              </a:rPr>
              <a:t>https://www.cable.co.uk/broadband/pricing/worldwide-comparison/</a:t>
            </a:r>
            <a:endParaRPr lang="en-US" sz="1200" dirty="0"/>
          </a:p>
        </p:txBody>
      </p:sp>
      <p:graphicFrame>
        <p:nvGraphicFramePr>
          <p:cNvPr id="9" name="Chart 8">
            <a:extLst>
              <a:ext uri="{FF2B5EF4-FFF2-40B4-BE49-F238E27FC236}">
                <a16:creationId xmlns:a16="http://schemas.microsoft.com/office/drawing/2014/main" id="{76D40001-4B7D-4919-B8BC-CBC0F69531A6}"/>
              </a:ext>
            </a:extLst>
          </p:cNvPr>
          <p:cNvGraphicFramePr>
            <a:graphicFrameLocks/>
          </p:cNvGraphicFramePr>
          <p:nvPr>
            <p:extLst>
              <p:ext uri="{D42A27DB-BD31-4B8C-83A1-F6EECF244321}">
                <p14:modId xmlns:p14="http://schemas.microsoft.com/office/powerpoint/2010/main" val="2144800996"/>
              </p:ext>
            </p:extLst>
          </p:nvPr>
        </p:nvGraphicFramePr>
        <p:xfrm>
          <a:off x="6781800" y="1323063"/>
          <a:ext cx="4572000" cy="2743200"/>
        </p:xfrm>
        <a:graphic>
          <a:graphicData uri="http://schemas.openxmlformats.org/drawingml/2006/chart">
            <c:chart xmlns:c="http://schemas.openxmlformats.org/drawingml/2006/chart" xmlns:r="http://schemas.openxmlformats.org/officeDocument/2006/relationships" r:id="rId7"/>
          </a:graphicData>
        </a:graphic>
      </p:graphicFrame>
      <p:sp>
        <p:nvSpPr>
          <p:cNvPr id="10" name="Rectangle 9">
            <a:extLst>
              <a:ext uri="{FF2B5EF4-FFF2-40B4-BE49-F238E27FC236}">
                <a16:creationId xmlns:a16="http://schemas.microsoft.com/office/drawing/2014/main" id="{67E05E4F-5174-4023-A169-2231FFC3932A}"/>
              </a:ext>
            </a:extLst>
          </p:cNvPr>
          <p:cNvSpPr/>
          <p:nvPr/>
        </p:nvSpPr>
        <p:spPr>
          <a:xfrm>
            <a:off x="5016500" y="5833513"/>
            <a:ext cx="6096000" cy="923330"/>
          </a:xfrm>
          <a:prstGeom prst="rect">
            <a:avLst/>
          </a:prstGeom>
        </p:spPr>
        <p:txBody>
          <a:bodyPr>
            <a:spAutoFit/>
          </a:bodyPr>
          <a:lstStyle/>
          <a:p>
            <a:r>
              <a:rPr lang="en-US" dirty="0">
                <a:hlinkClick r:id="rId8"/>
              </a:rPr>
              <a:t>https://www.npr.org/2020/05/23/861577381/without-internet-access-students-and-teachers-in-rural-areas-struggle-to-keep-up</a:t>
            </a:r>
            <a:endParaRPr lang="en-US" dirty="0"/>
          </a:p>
        </p:txBody>
      </p:sp>
      <p:pic>
        <p:nvPicPr>
          <p:cNvPr id="12" name="20200523_atc_without_internet_access_students_and_teachers_in_rural_areas_struggle_to_keep_up">
            <a:hlinkClick r:id="" action="ppaction://media"/>
            <a:extLst>
              <a:ext uri="{FF2B5EF4-FFF2-40B4-BE49-F238E27FC236}">
                <a16:creationId xmlns:a16="http://schemas.microsoft.com/office/drawing/2014/main" id="{04A118BE-1678-48A2-B395-70A09AD5D88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607300" y="4925337"/>
            <a:ext cx="609600" cy="609600"/>
          </a:xfrm>
          <a:prstGeom prst="rect">
            <a:avLst/>
          </a:prstGeom>
        </p:spPr>
      </p:pic>
    </p:spTree>
    <p:extLst>
      <p:ext uri="{BB962C8B-B14F-4D97-AF65-F5344CB8AC3E}">
        <p14:creationId xmlns:p14="http://schemas.microsoft.com/office/powerpoint/2010/main" val="35142619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62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C11C4-F37B-4DBF-8E6F-1F16179655B2}"/>
              </a:ext>
            </a:extLst>
          </p:cNvPr>
          <p:cNvSpPr>
            <a:spLocks noGrp="1"/>
          </p:cNvSpPr>
          <p:nvPr>
            <p:ph type="title"/>
          </p:nvPr>
        </p:nvSpPr>
        <p:spPr/>
        <p:txBody>
          <a:bodyPr>
            <a:normAutofit fontScale="90000"/>
          </a:bodyPr>
          <a:lstStyle/>
          <a:p>
            <a:r>
              <a:rPr lang="en-US" dirty="0"/>
              <a:t>Connecting Endpoints</a:t>
            </a:r>
          </a:p>
        </p:txBody>
      </p:sp>
      <p:sp>
        <p:nvSpPr>
          <p:cNvPr id="3" name="Content Placeholder 2">
            <a:extLst>
              <a:ext uri="{FF2B5EF4-FFF2-40B4-BE49-F238E27FC236}">
                <a16:creationId xmlns:a16="http://schemas.microsoft.com/office/drawing/2014/main" id="{86BE0E13-ED86-470F-BEF4-7E867D72976C}"/>
              </a:ext>
            </a:extLst>
          </p:cNvPr>
          <p:cNvSpPr>
            <a:spLocks noGrp="1"/>
          </p:cNvSpPr>
          <p:nvPr>
            <p:ph idx="1"/>
          </p:nvPr>
        </p:nvSpPr>
        <p:spPr/>
        <p:txBody>
          <a:bodyPr/>
          <a:lstStyle/>
          <a:p>
            <a:r>
              <a:rPr lang="en-US" dirty="0"/>
              <a:t>Earliest network – the </a:t>
            </a:r>
            <a:r>
              <a:rPr lang="en-US" i="1" dirty="0"/>
              <a:t>Plain Old Telephone System (POTS)</a:t>
            </a:r>
            <a:endParaRPr lang="en-US" dirty="0"/>
          </a:p>
          <a:p>
            <a:pPr lvl="1"/>
            <a:r>
              <a:rPr lang="en-US" dirty="0"/>
              <a:t>Create a circuit between two telephones – no, really, an actual circuit!</a:t>
            </a:r>
          </a:p>
          <a:p>
            <a:pPr lvl="1"/>
            <a:r>
              <a:rPr lang="en-US" dirty="0"/>
              <a:t>Much of the early network technology developed based on telephone system</a:t>
            </a:r>
          </a:p>
          <a:p>
            <a:r>
              <a:rPr lang="en-US" dirty="0"/>
              <a:t>Physical Circuit</a:t>
            </a:r>
          </a:p>
          <a:p>
            <a:pPr lvl="1"/>
            <a:r>
              <a:rPr lang="en-US" dirty="0"/>
              <a:t>Direct connection – dedicated wires</a:t>
            </a:r>
          </a:p>
          <a:p>
            <a:pPr lvl="1"/>
            <a:r>
              <a:rPr lang="en-US" dirty="0"/>
              <a:t>Leased Lines – dedicated wires</a:t>
            </a:r>
          </a:p>
          <a:p>
            <a:pPr lvl="1"/>
            <a:r>
              <a:rPr lang="en-US" dirty="0"/>
              <a:t>Wasteful if not used continuously</a:t>
            </a:r>
          </a:p>
          <a:p>
            <a:pPr marL="457200" lvl="1" indent="0">
              <a:buNone/>
            </a:pPr>
            <a:endParaRPr lang="en-US" dirty="0"/>
          </a:p>
          <a:p>
            <a:r>
              <a:rPr lang="en-US" dirty="0"/>
              <a:t>“Virtual Circuit”</a:t>
            </a:r>
          </a:p>
          <a:p>
            <a:pPr lvl="1"/>
            <a:r>
              <a:rPr lang="en-US" dirty="0"/>
              <a:t>Circuit Switching – allocating wires on demand</a:t>
            </a:r>
          </a:p>
          <a:p>
            <a:pPr lvl="1"/>
            <a:r>
              <a:rPr lang="en-US" dirty="0"/>
              <a:t>Packet Switching – allocating time on demand</a:t>
            </a:r>
          </a:p>
          <a:p>
            <a:pPr lvl="1"/>
            <a:r>
              <a:rPr lang="en-US" dirty="0"/>
              <a:t>Leased Lines – guarantee leased wires are available</a:t>
            </a:r>
          </a:p>
        </p:txBody>
      </p:sp>
      <p:sp>
        <p:nvSpPr>
          <p:cNvPr id="9" name="TextBox 8">
            <a:extLst>
              <a:ext uri="{FF2B5EF4-FFF2-40B4-BE49-F238E27FC236}">
                <a16:creationId xmlns:a16="http://schemas.microsoft.com/office/drawing/2014/main" id="{82C3CC0B-B980-4977-8713-32D6152CEF5C}"/>
              </a:ext>
            </a:extLst>
          </p:cNvPr>
          <p:cNvSpPr txBox="1"/>
          <p:nvPr/>
        </p:nvSpPr>
        <p:spPr>
          <a:xfrm>
            <a:off x="8165841" y="6262042"/>
            <a:ext cx="3810000" cy="230832"/>
          </a:xfrm>
          <a:prstGeom prst="rect">
            <a:avLst/>
          </a:prstGeom>
          <a:noFill/>
        </p:spPr>
        <p:txBody>
          <a:bodyPr wrap="square" rtlCol="0">
            <a:spAutoFit/>
          </a:bodyPr>
          <a:lstStyle/>
          <a:p>
            <a:r>
              <a:rPr lang="en-US" sz="900">
                <a:hlinkClick r:id="rId3" tooltip="https://commons.wikimedia.org/wiki/File:Photograph_of_Women_Working_at_a_Bell_System_Telephone_Switchboard_(3660047829).jpg"/>
              </a:rPr>
              <a:t>This Photo</a:t>
            </a:r>
            <a:r>
              <a:rPr lang="en-US" sz="900"/>
              <a:t> by Unknown Author is licensed under </a:t>
            </a:r>
            <a:r>
              <a:rPr lang="en-US" sz="900">
                <a:hlinkClick r:id="rId4" tooltip="https://creativecommons.org/licenses/by-sa/3.0/"/>
              </a:rPr>
              <a:t>CC BY-SA</a:t>
            </a:r>
            <a:endParaRPr lang="en-US" sz="900"/>
          </a:p>
        </p:txBody>
      </p:sp>
      <p:pic>
        <p:nvPicPr>
          <p:cNvPr id="4098" name="Picture 2" descr="amazon call center GIF by The Marvelous Mrs. Maisel">
            <a:extLst>
              <a:ext uri="{FF2B5EF4-FFF2-40B4-BE49-F238E27FC236}">
                <a16:creationId xmlns:a16="http://schemas.microsoft.com/office/drawing/2014/main" id="{5FA5977C-CC86-449A-9A3A-44F337D03BCC}"/>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953666" y="3429000"/>
            <a:ext cx="4174834" cy="2348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71994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1AD50-9D81-4FF7-ADEE-138DF53C3405}"/>
              </a:ext>
            </a:extLst>
          </p:cNvPr>
          <p:cNvSpPr>
            <a:spLocks noGrp="1"/>
          </p:cNvSpPr>
          <p:nvPr>
            <p:ph type="title"/>
          </p:nvPr>
        </p:nvSpPr>
        <p:spPr/>
        <p:txBody>
          <a:bodyPr>
            <a:normAutofit fontScale="90000"/>
          </a:bodyPr>
          <a:lstStyle/>
          <a:p>
            <a:r>
              <a:rPr lang="en-US" dirty="0"/>
              <a:t>Circuit Switching</a:t>
            </a:r>
          </a:p>
        </p:txBody>
      </p:sp>
      <p:sp>
        <p:nvSpPr>
          <p:cNvPr id="3" name="Content Placeholder 2">
            <a:extLst>
              <a:ext uri="{FF2B5EF4-FFF2-40B4-BE49-F238E27FC236}">
                <a16:creationId xmlns:a16="http://schemas.microsoft.com/office/drawing/2014/main" id="{2E746927-571E-4E32-B2CC-EBE8DD93432B}"/>
              </a:ext>
            </a:extLst>
          </p:cNvPr>
          <p:cNvSpPr>
            <a:spLocks noGrp="1"/>
          </p:cNvSpPr>
          <p:nvPr>
            <p:ph idx="1"/>
          </p:nvPr>
        </p:nvSpPr>
        <p:spPr/>
        <p:txBody>
          <a:bodyPr/>
          <a:lstStyle/>
          <a:p>
            <a:r>
              <a:rPr lang="en-US" dirty="0"/>
              <a:t>A circuit is </a:t>
            </a:r>
            <a:r>
              <a:rPr lang="en-US" i="1" dirty="0"/>
              <a:t>reserved</a:t>
            </a:r>
            <a:r>
              <a:rPr lang="en-US" dirty="0"/>
              <a:t> between sender and receiver</a:t>
            </a:r>
          </a:p>
          <a:p>
            <a:pPr lvl="1"/>
            <a:r>
              <a:rPr lang="en-US" dirty="0"/>
              <a:t>Can be a physical connection – i.e. serial port</a:t>
            </a:r>
          </a:p>
          <a:p>
            <a:pPr lvl="1"/>
            <a:r>
              <a:rPr lang="en-US" dirty="0"/>
              <a:t>Can be a virtual reservation – i.e. telco allocates a fraction of a large trunk line to you</a:t>
            </a:r>
          </a:p>
          <a:p>
            <a:pPr lvl="2"/>
            <a:r>
              <a:rPr lang="en-US" dirty="0"/>
              <a:t>Frequency-division multiplexing (FDM)</a:t>
            </a:r>
          </a:p>
          <a:p>
            <a:pPr lvl="2"/>
            <a:r>
              <a:rPr lang="en-US" dirty="0"/>
              <a:t>Time-division multiplexing (TDM)</a:t>
            </a:r>
          </a:p>
          <a:p>
            <a:r>
              <a:rPr lang="en-US" dirty="0"/>
              <a:t>Unused reservations waste capacity</a:t>
            </a:r>
          </a:p>
          <a:p>
            <a:pPr lvl="1"/>
            <a:endParaRPr lang="en-US" dirty="0"/>
          </a:p>
          <a:p>
            <a:pPr marL="0" indent="0">
              <a:buNone/>
            </a:pPr>
            <a:endParaRPr lang="en-US" dirty="0"/>
          </a:p>
        </p:txBody>
      </p:sp>
      <p:pic>
        <p:nvPicPr>
          <p:cNvPr id="5" name="Picture 4">
            <a:extLst>
              <a:ext uri="{FF2B5EF4-FFF2-40B4-BE49-F238E27FC236}">
                <a16:creationId xmlns:a16="http://schemas.microsoft.com/office/drawing/2014/main" id="{5776CD95-3DD7-45B5-AFA1-5D78BB34EE42}"/>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71229" y="3519971"/>
            <a:ext cx="2769231" cy="2215385"/>
          </a:xfrm>
          <a:prstGeom prst="rect">
            <a:avLst/>
          </a:prstGeom>
        </p:spPr>
      </p:pic>
      <p:sp>
        <p:nvSpPr>
          <p:cNvPr id="6" name="TextBox 5">
            <a:extLst>
              <a:ext uri="{FF2B5EF4-FFF2-40B4-BE49-F238E27FC236}">
                <a16:creationId xmlns:a16="http://schemas.microsoft.com/office/drawing/2014/main" id="{5C05C115-8373-4289-AB92-FB8D02F773E6}"/>
              </a:ext>
            </a:extLst>
          </p:cNvPr>
          <p:cNvSpPr txBox="1"/>
          <p:nvPr/>
        </p:nvSpPr>
        <p:spPr>
          <a:xfrm>
            <a:off x="239373" y="5735356"/>
            <a:ext cx="3928319" cy="646331"/>
          </a:xfrm>
          <a:prstGeom prst="rect">
            <a:avLst/>
          </a:prstGeom>
          <a:noFill/>
        </p:spPr>
        <p:txBody>
          <a:bodyPr wrap="none" rtlCol="0">
            <a:spAutoFit/>
          </a:bodyPr>
          <a:lstStyle/>
          <a:p>
            <a:pPr algn="ctr"/>
            <a:r>
              <a:rPr lang="en-US" dirty="0"/>
              <a:t>Radios pick one station from all of the </a:t>
            </a:r>
            <a:br>
              <a:rPr lang="en-US" dirty="0"/>
            </a:br>
            <a:r>
              <a:rPr lang="en-US" dirty="0"/>
              <a:t>ones being broadcast.</a:t>
            </a:r>
          </a:p>
        </p:txBody>
      </p:sp>
      <p:pic>
        <p:nvPicPr>
          <p:cNvPr id="1026" name="Picture 2" descr="MULTIPLEXING | Data Communication and Networking">
            <a:extLst>
              <a:ext uri="{FF2B5EF4-FFF2-40B4-BE49-F238E27FC236}">
                <a16:creationId xmlns:a16="http://schemas.microsoft.com/office/drawing/2014/main" id="{BE0229BB-1089-4817-A0FF-2E55AFD38C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6263" y="3574853"/>
            <a:ext cx="5895975" cy="23431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E978A6F-0435-4D09-9ADF-B442A64F6673}"/>
              </a:ext>
            </a:extLst>
          </p:cNvPr>
          <p:cNvSpPr txBox="1"/>
          <p:nvPr/>
        </p:nvSpPr>
        <p:spPr>
          <a:xfrm>
            <a:off x="5683277" y="6058521"/>
            <a:ext cx="5056258" cy="646331"/>
          </a:xfrm>
          <a:prstGeom prst="rect">
            <a:avLst/>
          </a:prstGeom>
          <a:noFill/>
        </p:spPr>
        <p:txBody>
          <a:bodyPr wrap="square" rtlCol="0">
            <a:spAutoFit/>
          </a:bodyPr>
          <a:lstStyle/>
          <a:p>
            <a:pPr algn="ctr"/>
            <a:r>
              <a:rPr lang="en-US" dirty="0"/>
              <a:t>TDM allocates a slot to each channel, whether it </a:t>
            </a:r>
            <a:br>
              <a:rPr lang="en-US" dirty="0"/>
            </a:br>
            <a:r>
              <a:rPr lang="en-US" dirty="0"/>
              <a:t>needs it or not.</a:t>
            </a:r>
          </a:p>
        </p:txBody>
      </p:sp>
    </p:spTree>
    <p:extLst>
      <p:ext uri="{BB962C8B-B14F-4D97-AF65-F5344CB8AC3E}">
        <p14:creationId xmlns:p14="http://schemas.microsoft.com/office/powerpoint/2010/main" val="22474856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F3CA5-CA5B-40F2-A72A-4BDEFC374B0D}"/>
              </a:ext>
            </a:extLst>
          </p:cNvPr>
          <p:cNvSpPr>
            <a:spLocks noGrp="1"/>
          </p:cNvSpPr>
          <p:nvPr>
            <p:ph type="title"/>
          </p:nvPr>
        </p:nvSpPr>
        <p:spPr/>
        <p:txBody>
          <a:bodyPr>
            <a:normAutofit fontScale="90000"/>
          </a:bodyPr>
          <a:lstStyle/>
          <a:p>
            <a:endParaRPr lang="en-US"/>
          </a:p>
        </p:txBody>
      </p:sp>
      <mc:AlternateContent xmlns:mc="http://schemas.openxmlformats.org/markup-compatibility/2006">
        <mc:Choice xmlns:psuz="http://schemas.microsoft.com/office/powerpoint/2016/summaryzoom" Requires="psuz">
          <p:graphicFrame>
            <p:nvGraphicFramePr>
              <p:cNvPr id="5" name="Summary Zoom 4">
                <a:extLst>
                  <a:ext uri="{FF2B5EF4-FFF2-40B4-BE49-F238E27FC236}">
                    <a16:creationId xmlns:a16="http://schemas.microsoft.com/office/drawing/2014/main" id="{653497AC-A8CF-404C-AA67-1ED4DB1A3A39}"/>
                  </a:ext>
                </a:extLst>
              </p:cNvPr>
              <p:cNvGraphicFramePr>
                <a:graphicFrameLocks noChangeAspect="1"/>
              </p:cNvGraphicFramePr>
              <p:nvPr>
                <p:extLst>
                  <p:ext uri="{D42A27DB-BD31-4B8C-83A1-F6EECF244321}">
                    <p14:modId xmlns:p14="http://schemas.microsoft.com/office/powerpoint/2010/main" val="1566138519"/>
                  </p:ext>
                </p:extLst>
              </p:nvPr>
            </p:nvGraphicFramePr>
            <p:xfrm>
              <a:off x="1104900" y="1081088"/>
              <a:ext cx="10248900" cy="5095875"/>
            </p:xfrm>
            <a:graphic>
              <a:graphicData uri="http://schemas.microsoft.com/office/powerpoint/2016/summaryzoom">
                <psuz:summaryZm>
                  <psuz:summaryZmObj sectionId="{E10E8CC3-3E7C-4A82-85E8-AF449C8EDC39}">
                    <psuz:zmPr id="{F82DCD70-C3DF-40EB-B040-710918C7F41C}" transitionDur="1000">
                      <p166:blipFill xmlns:p166="http://schemas.microsoft.com/office/powerpoint/2016/6/main">
                        <a:blip r:embed="rId3"/>
                        <a:stretch>
                          <a:fillRect/>
                        </a:stretch>
                      </p166:blipFill>
                      <p166:spPr xmlns:p166="http://schemas.microsoft.com/office/powerpoint/2016/6/main">
                        <a:xfrm>
                          <a:off x="971313" y="178357"/>
                          <a:ext cx="4076699" cy="2293143"/>
                        </a:xfrm>
                        <a:prstGeom prst="rect">
                          <a:avLst/>
                        </a:prstGeom>
                        <a:ln w="3175">
                          <a:solidFill>
                            <a:prstClr val="ltGray"/>
                          </a:solidFill>
                        </a:ln>
                      </p166:spPr>
                    </psuz:zmPr>
                  </psuz:summaryZmObj>
                  <psuz:summaryZmObj sectionId="{7489E29A-AA25-4A10-954D-7DD3B2BF2297}">
                    <psuz:zmPr id="{CCB5D3F4-41D0-498E-BC13-D76FAA285E42}" transitionDur="1000">
                      <p166:blipFill xmlns:p166="http://schemas.microsoft.com/office/powerpoint/2016/6/main">
                        <a:blip r:embed="rId4"/>
                        <a:stretch>
                          <a:fillRect/>
                        </a:stretch>
                      </p166:blipFill>
                      <p166:spPr xmlns:p166="http://schemas.microsoft.com/office/powerpoint/2016/6/main">
                        <a:xfrm>
                          <a:off x="5200888" y="178357"/>
                          <a:ext cx="4076699" cy="2293143"/>
                        </a:xfrm>
                        <a:prstGeom prst="rect">
                          <a:avLst/>
                        </a:prstGeom>
                        <a:ln w="3175">
                          <a:solidFill>
                            <a:prstClr val="ltGray"/>
                          </a:solidFill>
                        </a:ln>
                      </p166:spPr>
                    </psuz:zmPr>
                  </psuz:summaryZmObj>
                  <psuz:summaryZmObj sectionId="{ACF75B3B-06E8-4777-B9AA-787617943381}">
                    <psuz:zmPr id="{B15EE719-5262-4EA4-BE2F-47DD578AECFD}" transitionDur="1000">
                      <p166:blipFill xmlns:p166="http://schemas.microsoft.com/office/powerpoint/2016/6/main">
                        <a:blip r:embed="rId5"/>
                        <a:stretch>
                          <a:fillRect/>
                        </a:stretch>
                      </p166:blipFill>
                      <p166:spPr xmlns:p166="http://schemas.microsoft.com/office/powerpoint/2016/6/main">
                        <a:xfrm>
                          <a:off x="971313" y="2624376"/>
                          <a:ext cx="4076699" cy="2293143"/>
                        </a:xfrm>
                        <a:prstGeom prst="rect">
                          <a:avLst/>
                        </a:prstGeom>
                        <a:ln w="3175">
                          <a:solidFill>
                            <a:prstClr val="ltGray"/>
                          </a:solidFill>
                        </a:ln>
                      </p166:spPr>
                    </psuz:zmPr>
                  </psuz:summaryZmObj>
                  <psuz:gridLayout/>
                </psuz:summaryZm>
              </a:graphicData>
            </a:graphic>
          </p:graphicFrame>
        </mc:Choice>
        <mc:Fallback>
          <p:grpSp>
            <p:nvGrpSpPr>
              <p:cNvPr id="5" name="Summary Zoom 4">
                <a:extLst>
                  <a:ext uri="{FF2B5EF4-FFF2-40B4-BE49-F238E27FC236}">
                    <a16:creationId xmlns:a16="http://schemas.microsoft.com/office/drawing/2014/main" id="{653497AC-A8CF-404C-AA67-1ED4DB1A3A39}"/>
                  </a:ext>
                </a:extLst>
              </p:cNvPr>
              <p:cNvGrpSpPr>
                <a:grpSpLocks noGrp="1" noUngrp="1" noRot="1" noChangeAspect="1" noMove="1" noResize="1"/>
              </p:cNvGrpSpPr>
              <p:nvPr/>
            </p:nvGrpSpPr>
            <p:grpSpPr>
              <a:xfrm>
                <a:off x="1104900" y="1081088"/>
                <a:ext cx="10248900" cy="5095875"/>
                <a:chOff x="1104900" y="1081088"/>
                <a:chExt cx="10248900" cy="5095875"/>
              </a:xfrm>
            </p:grpSpPr>
            <p:pic>
              <p:nvPicPr>
                <p:cNvPr id="3" name="Picture 3">
                  <a:hlinkClick r:id="rId6" action="ppaction://hlinksldjump"/>
                </p:cNvPr>
                <p:cNvPicPr>
                  <a:picLocks noSelect="1" noRot="1" noChangeAspect="1" noMove="1" noResize="1" noEditPoints="1" noAdjustHandles="1" noChangeArrowheads="1" noChangeShapeType="1"/>
                </p:cNvPicPr>
                <p:nvPr/>
              </p:nvPicPr>
              <p:blipFill>
                <a:blip r:embed="rId3"/>
                <a:stretch>
                  <a:fillRect/>
                </a:stretch>
              </p:blipFill>
              <p:spPr>
                <a:xfrm>
                  <a:off x="2076213" y="1259445"/>
                  <a:ext cx="4076699" cy="2293143"/>
                </a:xfrm>
                <a:prstGeom prst="rect">
                  <a:avLst/>
                </a:prstGeom>
                <a:ln w="3175">
                  <a:solidFill>
                    <a:prstClr val="ltGray"/>
                  </a:solidFill>
                </a:ln>
              </p:spPr>
            </p:pic>
            <p:pic>
              <p:nvPicPr>
                <p:cNvPr id="4" name="Picture 4">
                  <a:hlinkClick r:id="rId7" action="ppaction://hlinksldjump"/>
                </p:cNvPr>
                <p:cNvPicPr>
                  <a:picLocks noSelect="1" noRot="1" noChangeAspect="1" noMove="1" noResize="1" noEditPoints="1" noAdjustHandles="1" noChangeArrowheads="1" noChangeShapeType="1"/>
                </p:cNvPicPr>
                <p:nvPr/>
              </p:nvPicPr>
              <p:blipFill>
                <a:blip r:embed="rId4"/>
                <a:stretch>
                  <a:fillRect/>
                </a:stretch>
              </p:blipFill>
              <p:spPr>
                <a:xfrm>
                  <a:off x="6305788" y="1259445"/>
                  <a:ext cx="4076699" cy="2293143"/>
                </a:xfrm>
                <a:prstGeom prst="rect">
                  <a:avLst/>
                </a:prstGeom>
                <a:ln w="3175">
                  <a:solidFill>
                    <a:prstClr val="ltGray"/>
                  </a:solidFill>
                </a:ln>
              </p:spPr>
            </p:pic>
            <p:pic>
              <p:nvPicPr>
                <p:cNvPr id="6" name="Picture 6">
                  <a:hlinkClick r:id="rId8" action="ppaction://hlinksldjump"/>
                </p:cNvPr>
                <p:cNvPicPr>
                  <a:picLocks noSelect="1" noRot="1" noChangeAspect="1" noMove="1" noResize="1" noEditPoints="1" noAdjustHandles="1" noChangeArrowheads="1" noChangeShapeType="1"/>
                </p:cNvPicPr>
                <p:nvPr/>
              </p:nvPicPr>
              <p:blipFill>
                <a:blip r:embed="rId5"/>
                <a:stretch>
                  <a:fillRect/>
                </a:stretch>
              </p:blipFill>
              <p:spPr>
                <a:xfrm>
                  <a:off x="2076213" y="3705464"/>
                  <a:ext cx="4076699" cy="2293143"/>
                </a:xfrm>
                <a:prstGeom prst="rect">
                  <a:avLst/>
                </a:prstGeom>
                <a:ln w="3175">
                  <a:solidFill>
                    <a:prstClr val="ltGray"/>
                  </a:solidFill>
                </a:ln>
              </p:spPr>
            </p:pic>
          </p:grpSp>
        </mc:Fallback>
      </mc:AlternateContent>
    </p:spTree>
    <p:extLst>
      <p:ext uri="{BB962C8B-B14F-4D97-AF65-F5344CB8AC3E}">
        <p14:creationId xmlns:p14="http://schemas.microsoft.com/office/powerpoint/2010/main" val="30111291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89B61-4BF6-420F-BD26-DC275A6B620A}"/>
              </a:ext>
            </a:extLst>
          </p:cNvPr>
          <p:cNvSpPr>
            <a:spLocks noGrp="1"/>
          </p:cNvSpPr>
          <p:nvPr>
            <p:ph type="title"/>
          </p:nvPr>
        </p:nvSpPr>
        <p:spPr/>
        <p:txBody>
          <a:bodyPr>
            <a:normAutofit fontScale="90000"/>
          </a:bodyPr>
          <a:lstStyle/>
          <a:p>
            <a:r>
              <a:rPr lang="en-US" dirty="0"/>
              <a:t>Circuit Switching Examples</a:t>
            </a:r>
          </a:p>
        </p:txBody>
      </p:sp>
      <p:sp>
        <p:nvSpPr>
          <p:cNvPr id="3" name="Content Placeholder 2">
            <a:extLst>
              <a:ext uri="{FF2B5EF4-FFF2-40B4-BE49-F238E27FC236}">
                <a16:creationId xmlns:a16="http://schemas.microsoft.com/office/drawing/2014/main" id="{742F0C13-E0FF-4002-8032-1FC8664C02FC}"/>
              </a:ext>
            </a:extLst>
          </p:cNvPr>
          <p:cNvSpPr>
            <a:spLocks noGrp="1"/>
          </p:cNvSpPr>
          <p:nvPr>
            <p:ph idx="1"/>
          </p:nvPr>
        </p:nvSpPr>
        <p:spPr/>
        <p:txBody>
          <a:bodyPr/>
          <a:lstStyle/>
          <a:p>
            <a:r>
              <a:rPr lang="en-US" dirty="0"/>
              <a:t>The telephone company introduced the T-carrier (1962)</a:t>
            </a:r>
          </a:p>
          <a:p>
            <a:pPr lvl="1"/>
            <a:r>
              <a:rPr lang="en-US" dirty="0"/>
              <a:t>Developed as the trunk lines between switches / “private branch exchanges” (PBX)</a:t>
            </a:r>
          </a:p>
          <a:p>
            <a:pPr lvl="1"/>
            <a:r>
              <a:rPr lang="en-US" dirty="0"/>
              <a:t>Used </a:t>
            </a:r>
            <a:r>
              <a:rPr lang="en-US" i="1" dirty="0"/>
              <a:t>Time Division Multiplexing</a:t>
            </a:r>
            <a:r>
              <a:rPr lang="en-US" dirty="0"/>
              <a:t> to carry simultaneous phone calls</a:t>
            </a:r>
          </a:p>
          <a:p>
            <a:pPr marL="457200" lvl="1" indent="0">
              <a:buNone/>
            </a:pPr>
            <a:endParaRPr lang="en-US" dirty="0"/>
          </a:p>
        </p:txBody>
      </p:sp>
      <p:pic>
        <p:nvPicPr>
          <p:cNvPr id="2050" name="Picture 2" descr="https://upload.wikimedia.org/wikipedia/commons/thumb/1/1b/Network_Interface_Unit.jpg/220px-Network_Interface_Unit.jpg">
            <a:extLst>
              <a:ext uri="{FF2B5EF4-FFF2-40B4-BE49-F238E27FC236}">
                <a16:creationId xmlns:a16="http://schemas.microsoft.com/office/drawing/2014/main" id="{75D675A7-28D2-46A6-9C29-D0B1D75B48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6243" y="3562459"/>
            <a:ext cx="2095500" cy="24574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B61B6A5-5C7A-4A5E-899D-9A23BB99788D}"/>
              </a:ext>
            </a:extLst>
          </p:cNvPr>
          <p:cNvSpPr txBox="1"/>
          <p:nvPr/>
        </p:nvSpPr>
        <p:spPr>
          <a:xfrm>
            <a:off x="9318171" y="6019909"/>
            <a:ext cx="2873829" cy="769441"/>
          </a:xfrm>
          <a:prstGeom prst="rect">
            <a:avLst/>
          </a:prstGeom>
          <a:noFill/>
        </p:spPr>
        <p:txBody>
          <a:bodyPr wrap="square" rtlCol="0">
            <a:spAutoFit/>
          </a:bodyPr>
          <a:lstStyle/>
          <a:p>
            <a:r>
              <a:rPr lang="en-US" sz="1100" dirty="0"/>
              <a:t>Left: A </a:t>
            </a:r>
            <a:r>
              <a:rPr lang="en-US" sz="1100" dirty="0">
                <a:hlinkClick r:id="rId4" tooltip="66 block"/>
              </a:rPr>
              <a:t>66 block</a:t>
            </a:r>
            <a:r>
              <a:rPr lang="en-US" sz="1100" dirty="0"/>
              <a:t>; center and right: Cabinets containing </a:t>
            </a:r>
            <a:r>
              <a:rPr lang="en-US" sz="1100" dirty="0" err="1">
                <a:hlinkClick r:id="rId5" tooltip="Smartjack"/>
              </a:rPr>
              <a:t>Smartjack</a:t>
            </a:r>
            <a:r>
              <a:rPr lang="en-US" sz="1100" dirty="0"/>
              <a:t> </a:t>
            </a:r>
            <a:r>
              <a:rPr lang="en-US" sz="1100" dirty="0">
                <a:hlinkClick r:id="rId6" tooltip="Network interface device"/>
              </a:rPr>
              <a:t>network interface devices</a:t>
            </a:r>
            <a:r>
              <a:rPr lang="en-US" sz="1100" dirty="0"/>
              <a:t> for T1 circuits. </a:t>
            </a:r>
            <a:r>
              <a:rPr lang="en-US" sz="1100" dirty="0">
                <a:hlinkClick r:id="rId7"/>
              </a:rPr>
              <a:t>https://en.wikipedia.org/wiki/T-carrier</a:t>
            </a:r>
            <a:endParaRPr lang="en-US" sz="1100" dirty="0"/>
          </a:p>
        </p:txBody>
      </p:sp>
      <p:graphicFrame>
        <p:nvGraphicFramePr>
          <p:cNvPr id="5" name="Table 4">
            <a:extLst>
              <a:ext uri="{FF2B5EF4-FFF2-40B4-BE49-F238E27FC236}">
                <a16:creationId xmlns:a16="http://schemas.microsoft.com/office/drawing/2014/main" id="{82D12C34-2090-418E-A6C1-897C8A6B621D}"/>
              </a:ext>
            </a:extLst>
          </p:cNvPr>
          <p:cNvGraphicFramePr>
            <a:graphicFrameLocks noGrp="1"/>
          </p:cNvGraphicFramePr>
          <p:nvPr>
            <p:extLst>
              <p:ext uri="{D42A27DB-BD31-4B8C-83A1-F6EECF244321}">
                <p14:modId xmlns:p14="http://schemas.microsoft.com/office/powerpoint/2010/main" val="1755035681"/>
              </p:ext>
            </p:extLst>
          </p:nvPr>
        </p:nvGraphicFramePr>
        <p:xfrm>
          <a:off x="660043" y="3060195"/>
          <a:ext cx="8128000" cy="259588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1459091632"/>
                    </a:ext>
                  </a:extLst>
                </a:gridCol>
                <a:gridCol w="2032000">
                  <a:extLst>
                    <a:ext uri="{9D8B030D-6E8A-4147-A177-3AD203B41FA5}">
                      <a16:colId xmlns:a16="http://schemas.microsoft.com/office/drawing/2014/main" val="3268962719"/>
                    </a:ext>
                  </a:extLst>
                </a:gridCol>
                <a:gridCol w="2032000">
                  <a:extLst>
                    <a:ext uri="{9D8B030D-6E8A-4147-A177-3AD203B41FA5}">
                      <a16:colId xmlns:a16="http://schemas.microsoft.com/office/drawing/2014/main" val="3881005416"/>
                    </a:ext>
                  </a:extLst>
                </a:gridCol>
                <a:gridCol w="2032000">
                  <a:extLst>
                    <a:ext uri="{9D8B030D-6E8A-4147-A177-3AD203B41FA5}">
                      <a16:colId xmlns:a16="http://schemas.microsoft.com/office/drawing/2014/main" val="1918855394"/>
                    </a:ext>
                  </a:extLst>
                </a:gridCol>
              </a:tblGrid>
              <a:tr h="370840">
                <a:tc>
                  <a:txBody>
                    <a:bodyPr/>
                    <a:lstStyle/>
                    <a:p>
                      <a:r>
                        <a:rPr lang="en-US" sz="1400" dirty="0"/>
                        <a:t>Type</a:t>
                      </a:r>
                    </a:p>
                  </a:txBody>
                  <a:tcPr/>
                </a:tc>
                <a:tc>
                  <a:txBody>
                    <a:bodyPr/>
                    <a:lstStyle/>
                    <a:p>
                      <a:r>
                        <a:rPr lang="en-US" sz="1400" dirty="0"/>
                        <a:t>Bandwidth</a:t>
                      </a:r>
                    </a:p>
                  </a:txBody>
                  <a:tcPr/>
                </a:tc>
                <a:tc>
                  <a:txBody>
                    <a:bodyPr/>
                    <a:lstStyle/>
                    <a:p>
                      <a:r>
                        <a:rPr lang="en-US" sz="1400" dirty="0"/>
                        <a:t>Voice Channels</a:t>
                      </a:r>
                    </a:p>
                  </a:txBody>
                  <a:tcPr/>
                </a:tc>
                <a:tc>
                  <a:txBody>
                    <a:bodyPr/>
                    <a:lstStyle/>
                    <a:p>
                      <a:r>
                        <a:rPr lang="en-US" sz="1400" dirty="0"/>
                        <a:t>Cost / month</a:t>
                      </a:r>
                    </a:p>
                  </a:txBody>
                  <a:tcPr/>
                </a:tc>
                <a:extLst>
                  <a:ext uri="{0D108BD9-81ED-4DB2-BD59-A6C34878D82A}">
                    <a16:rowId xmlns:a16="http://schemas.microsoft.com/office/drawing/2014/main" val="3096318564"/>
                  </a:ext>
                </a:extLst>
              </a:tr>
              <a:tr h="370840">
                <a:tc>
                  <a:txBody>
                    <a:bodyPr/>
                    <a:lstStyle/>
                    <a:p>
                      <a:r>
                        <a:rPr lang="en-US" sz="1400" dirty="0"/>
                        <a:t>T1</a:t>
                      </a:r>
                    </a:p>
                  </a:txBody>
                  <a:tcPr/>
                </a:tc>
                <a:tc>
                  <a:txBody>
                    <a:bodyPr/>
                    <a:lstStyle/>
                    <a:p>
                      <a:r>
                        <a:rPr lang="en-US" sz="1400" dirty="0"/>
                        <a:t>1.544Mbit/s</a:t>
                      </a:r>
                    </a:p>
                  </a:txBody>
                  <a:tcPr/>
                </a:tc>
                <a:tc>
                  <a:txBody>
                    <a:bodyPr/>
                    <a:lstStyle/>
                    <a:p>
                      <a:r>
                        <a:rPr lang="en-US" sz="1400" dirty="0"/>
                        <a:t>24</a:t>
                      </a:r>
                    </a:p>
                  </a:txBody>
                  <a:tcPr/>
                </a:tc>
                <a:tc>
                  <a:txBody>
                    <a:bodyPr/>
                    <a:lstStyle/>
                    <a:p>
                      <a:r>
                        <a:rPr lang="en-US" sz="1400" dirty="0"/>
                        <a:t>$250 - $500</a:t>
                      </a:r>
                    </a:p>
                  </a:txBody>
                  <a:tcPr/>
                </a:tc>
                <a:extLst>
                  <a:ext uri="{0D108BD9-81ED-4DB2-BD59-A6C34878D82A}">
                    <a16:rowId xmlns:a16="http://schemas.microsoft.com/office/drawing/2014/main" val="125481044"/>
                  </a:ext>
                </a:extLst>
              </a:tr>
              <a:tr h="370840">
                <a:tc>
                  <a:txBody>
                    <a:bodyPr/>
                    <a:lstStyle/>
                    <a:p>
                      <a:r>
                        <a:rPr lang="en-US" sz="1400" dirty="0"/>
                        <a:t>T2</a:t>
                      </a:r>
                    </a:p>
                  </a:txBody>
                  <a:tcPr/>
                </a:tc>
                <a:tc>
                  <a:txBody>
                    <a:bodyPr/>
                    <a:lstStyle/>
                    <a:p>
                      <a:r>
                        <a:rPr lang="en-US" sz="1400" dirty="0"/>
                        <a:t>6.312Mbit/s</a:t>
                      </a:r>
                    </a:p>
                  </a:txBody>
                  <a:tcPr/>
                </a:tc>
                <a:tc>
                  <a:txBody>
                    <a:bodyPr/>
                    <a:lstStyle/>
                    <a:p>
                      <a:r>
                        <a:rPr lang="en-US" sz="1400" dirty="0"/>
                        <a:t>96</a:t>
                      </a:r>
                    </a:p>
                  </a:txBody>
                  <a:tcPr/>
                </a:tc>
                <a:tc>
                  <a:txBody>
                    <a:bodyPr/>
                    <a:lstStyle/>
                    <a:p>
                      <a:endParaRPr lang="en-US" sz="1400" dirty="0"/>
                    </a:p>
                  </a:txBody>
                  <a:tcPr/>
                </a:tc>
                <a:extLst>
                  <a:ext uri="{0D108BD9-81ED-4DB2-BD59-A6C34878D82A}">
                    <a16:rowId xmlns:a16="http://schemas.microsoft.com/office/drawing/2014/main" val="1176877134"/>
                  </a:ext>
                </a:extLst>
              </a:tr>
              <a:tr h="370840">
                <a:tc>
                  <a:txBody>
                    <a:bodyPr/>
                    <a:lstStyle/>
                    <a:p>
                      <a:r>
                        <a:rPr lang="en-US" sz="1400" dirty="0"/>
                        <a:t>T3</a:t>
                      </a:r>
                    </a:p>
                  </a:txBody>
                  <a:tcPr/>
                </a:tc>
                <a:tc>
                  <a:txBody>
                    <a:bodyPr/>
                    <a:lstStyle/>
                    <a:p>
                      <a:r>
                        <a:rPr lang="en-US" sz="1400" dirty="0"/>
                        <a:t>44.736Mbit/s</a:t>
                      </a:r>
                    </a:p>
                  </a:txBody>
                  <a:tcPr/>
                </a:tc>
                <a:tc>
                  <a:txBody>
                    <a:bodyPr/>
                    <a:lstStyle/>
                    <a:p>
                      <a:r>
                        <a:rPr lang="en-US" sz="1400" dirty="0"/>
                        <a:t>672</a:t>
                      </a:r>
                    </a:p>
                  </a:txBody>
                  <a:tcPr/>
                </a:tc>
                <a:tc>
                  <a:txBody>
                    <a:bodyPr/>
                    <a:lstStyle/>
                    <a:p>
                      <a:r>
                        <a:rPr lang="en-US" sz="1400" dirty="0"/>
                        <a:t>$4000 – $16,000</a:t>
                      </a:r>
                    </a:p>
                  </a:txBody>
                  <a:tcPr/>
                </a:tc>
                <a:extLst>
                  <a:ext uri="{0D108BD9-81ED-4DB2-BD59-A6C34878D82A}">
                    <a16:rowId xmlns:a16="http://schemas.microsoft.com/office/drawing/2014/main" val="2161834951"/>
                  </a:ext>
                </a:extLst>
              </a:tr>
              <a:tr h="370840">
                <a:tc>
                  <a:txBody>
                    <a:bodyPr/>
                    <a:lstStyle/>
                    <a:p>
                      <a:r>
                        <a:rPr lang="en-US" sz="1400" dirty="0"/>
                        <a:t>OC3</a:t>
                      </a:r>
                    </a:p>
                  </a:txBody>
                  <a:tcPr/>
                </a:tc>
                <a:tc>
                  <a:txBody>
                    <a:bodyPr/>
                    <a:lstStyle/>
                    <a:p>
                      <a:r>
                        <a:rPr lang="en-US" sz="1400" dirty="0"/>
                        <a:t>155Mbit/s</a:t>
                      </a:r>
                    </a:p>
                  </a:txBody>
                  <a:tcPr/>
                </a:tc>
                <a:tc>
                  <a:txBody>
                    <a:bodyPr/>
                    <a:lstStyle/>
                    <a:p>
                      <a:r>
                        <a:rPr lang="en-US" sz="1400" dirty="0"/>
                        <a:t>2400 (100 T1)</a:t>
                      </a:r>
                    </a:p>
                  </a:txBody>
                  <a:tcPr/>
                </a:tc>
                <a:tc>
                  <a:txBody>
                    <a:bodyPr/>
                    <a:lstStyle/>
                    <a:p>
                      <a:r>
                        <a:rPr lang="en-US" sz="1400" dirty="0"/>
                        <a:t>$20,000 - $45,000</a:t>
                      </a:r>
                    </a:p>
                  </a:txBody>
                  <a:tcPr/>
                </a:tc>
                <a:extLst>
                  <a:ext uri="{0D108BD9-81ED-4DB2-BD59-A6C34878D82A}">
                    <a16:rowId xmlns:a16="http://schemas.microsoft.com/office/drawing/2014/main" val="3509022903"/>
                  </a:ext>
                </a:extLst>
              </a:tr>
              <a:tr h="370840">
                <a:tc>
                  <a:txBody>
                    <a:bodyPr/>
                    <a:lstStyle/>
                    <a:p>
                      <a:r>
                        <a:rPr lang="en-US" sz="1400" dirty="0"/>
                        <a:t>OC12</a:t>
                      </a:r>
                    </a:p>
                  </a:txBody>
                  <a:tcPr/>
                </a:tc>
                <a:tc>
                  <a:txBody>
                    <a:bodyPr/>
                    <a:lstStyle/>
                    <a:p>
                      <a:r>
                        <a:rPr lang="en-US" sz="1400" dirty="0"/>
                        <a:t>622Mbit/s</a:t>
                      </a:r>
                    </a:p>
                  </a:txBody>
                  <a:tcPr/>
                </a:tc>
                <a:tc>
                  <a:txBody>
                    <a:bodyPr/>
                    <a:lstStyle/>
                    <a:p>
                      <a:r>
                        <a:rPr lang="en-US" sz="1400" dirty="0"/>
                        <a:t>4 OC3s</a:t>
                      </a:r>
                    </a:p>
                  </a:txBody>
                  <a:tcPr/>
                </a:tc>
                <a:tc>
                  <a:txBody>
                    <a:bodyPr/>
                    <a:lstStyle/>
                    <a:p>
                      <a:endParaRPr lang="en-US" sz="1400" dirty="0"/>
                    </a:p>
                  </a:txBody>
                  <a:tcPr/>
                </a:tc>
                <a:extLst>
                  <a:ext uri="{0D108BD9-81ED-4DB2-BD59-A6C34878D82A}">
                    <a16:rowId xmlns:a16="http://schemas.microsoft.com/office/drawing/2014/main" val="3433323743"/>
                  </a:ext>
                </a:extLst>
              </a:tr>
              <a:tr h="370840">
                <a:tc gridSpan="4">
                  <a:txBody>
                    <a:bodyPr/>
                    <a:lstStyle/>
                    <a:p>
                      <a:pPr algn="ctr"/>
                      <a:r>
                        <a:rPr lang="en-US" sz="1400" dirty="0"/>
                        <a:t>OC24, OC48, OC96,…</a:t>
                      </a:r>
                    </a:p>
                  </a:txBody>
                  <a:tcPr/>
                </a:tc>
                <a:tc hMerge="1">
                  <a:txBody>
                    <a:bodyPr/>
                    <a:lstStyle/>
                    <a:p>
                      <a:endParaRPr lang="en-US" sz="1400" dirty="0"/>
                    </a:p>
                  </a:txBody>
                  <a:tcPr/>
                </a:tc>
                <a:tc hMerge="1">
                  <a:txBody>
                    <a:bodyPr/>
                    <a:lstStyle/>
                    <a:p>
                      <a:endParaRPr lang="en-US" sz="1400" dirty="0"/>
                    </a:p>
                  </a:txBody>
                  <a:tcPr/>
                </a:tc>
                <a:tc hMerge="1">
                  <a:txBody>
                    <a:bodyPr/>
                    <a:lstStyle/>
                    <a:p>
                      <a:endParaRPr lang="en-US" sz="1400" dirty="0"/>
                    </a:p>
                  </a:txBody>
                  <a:tcPr/>
                </a:tc>
                <a:extLst>
                  <a:ext uri="{0D108BD9-81ED-4DB2-BD59-A6C34878D82A}">
                    <a16:rowId xmlns:a16="http://schemas.microsoft.com/office/drawing/2014/main" val="3393541834"/>
                  </a:ext>
                </a:extLst>
              </a:tr>
            </a:tbl>
          </a:graphicData>
        </a:graphic>
      </p:graphicFrame>
    </p:spTree>
    <p:extLst>
      <p:ext uri="{BB962C8B-B14F-4D97-AF65-F5344CB8AC3E}">
        <p14:creationId xmlns:p14="http://schemas.microsoft.com/office/powerpoint/2010/main" val="10429635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75A20-8541-4537-9BB0-661B6002E271}"/>
              </a:ext>
            </a:extLst>
          </p:cNvPr>
          <p:cNvSpPr>
            <a:spLocks noGrp="1"/>
          </p:cNvSpPr>
          <p:nvPr>
            <p:ph type="title"/>
          </p:nvPr>
        </p:nvSpPr>
        <p:spPr/>
        <p:txBody>
          <a:bodyPr>
            <a:normAutofit fontScale="90000"/>
          </a:bodyPr>
          <a:lstStyle/>
          <a:p>
            <a:r>
              <a:rPr lang="en-US" dirty="0"/>
              <a:t>Packet Switching</a:t>
            </a:r>
          </a:p>
        </p:txBody>
      </p:sp>
      <p:sp>
        <p:nvSpPr>
          <p:cNvPr id="3" name="Content Placeholder 2">
            <a:extLst>
              <a:ext uri="{FF2B5EF4-FFF2-40B4-BE49-F238E27FC236}">
                <a16:creationId xmlns:a16="http://schemas.microsoft.com/office/drawing/2014/main" id="{A2A76B1D-93D7-4C12-87AC-408190BCFAB2}"/>
              </a:ext>
            </a:extLst>
          </p:cNvPr>
          <p:cNvSpPr>
            <a:spLocks noGrp="1"/>
          </p:cNvSpPr>
          <p:nvPr>
            <p:ph idx="1"/>
          </p:nvPr>
        </p:nvSpPr>
        <p:spPr/>
        <p:txBody>
          <a:bodyPr/>
          <a:lstStyle/>
          <a:p>
            <a:r>
              <a:rPr lang="en-US" dirty="0"/>
              <a:t>The transmission media is shared on-demand</a:t>
            </a:r>
          </a:p>
          <a:p>
            <a:pPr lvl="1"/>
            <a:r>
              <a:rPr lang="en-US" dirty="0"/>
              <a:t>Messages are broken up into “packets”</a:t>
            </a:r>
          </a:p>
          <a:p>
            <a:pPr lvl="1"/>
            <a:r>
              <a:rPr lang="en-US" dirty="0"/>
              <a:t>Each sender takes turns sending packets</a:t>
            </a:r>
          </a:p>
          <a:p>
            <a:pPr lvl="1"/>
            <a:r>
              <a:rPr lang="en-US" dirty="0"/>
              <a:t>Network has “rules” to help prevent starvation of a sender</a:t>
            </a:r>
          </a:p>
          <a:p>
            <a:pPr lvl="1"/>
            <a:r>
              <a:rPr lang="en-US" dirty="0"/>
              <a:t>Often “first-come, first-serve” is the general rule</a:t>
            </a:r>
          </a:p>
          <a:p>
            <a:pPr lvl="1"/>
            <a:endParaRPr lang="en-US" dirty="0"/>
          </a:p>
          <a:p>
            <a:r>
              <a:rPr lang="en-US" dirty="0"/>
              <a:t>When no-one is transmitting, still have “unused” capacity</a:t>
            </a:r>
          </a:p>
          <a:p>
            <a:r>
              <a:rPr lang="en-US" dirty="0"/>
              <a:t>When many sources are transmitting, may </a:t>
            </a:r>
            <a:br>
              <a:rPr lang="en-US" dirty="0"/>
            </a:br>
            <a:r>
              <a:rPr lang="en-US" dirty="0"/>
              <a:t>overwhelm capacity</a:t>
            </a:r>
          </a:p>
          <a:p>
            <a:r>
              <a:rPr lang="en-US" dirty="0"/>
              <a:t>Can be difficult to allocate equally</a:t>
            </a:r>
          </a:p>
        </p:txBody>
      </p:sp>
      <p:pic>
        <p:nvPicPr>
          <p:cNvPr id="5" name="Picture 4">
            <a:extLst>
              <a:ext uri="{FF2B5EF4-FFF2-40B4-BE49-F238E27FC236}">
                <a16:creationId xmlns:a16="http://schemas.microsoft.com/office/drawing/2014/main" id="{6C5FBD9A-9E45-41FB-8209-F301F3DDAAA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698311" y="1189582"/>
            <a:ext cx="2822143" cy="1876425"/>
          </a:xfrm>
          <a:prstGeom prst="rect">
            <a:avLst/>
          </a:prstGeom>
        </p:spPr>
      </p:pic>
      <p:sp>
        <p:nvSpPr>
          <p:cNvPr id="6" name="TextBox 5">
            <a:extLst>
              <a:ext uri="{FF2B5EF4-FFF2-40B4-BE49-F238E27FC236}">
                <a16:creationId xmlns:a16="http://schemas.microsoft.com/office/drawing/2014/main" id="{657E9297-347F-4376-BF99-6C7CD2D5A2C3}"/>
              </a:ext>
            </a:extLst>
          </p:cNvPr>
          <p:cNvSpPr txBox="1"/>
          <p:nvPr/>
        </p:nvSpPr>
        <p:spPr>
          <a:xfrm>
            <a:off x="8603073" y="6492874"/>
            <a:ext cx="4459784" cy="230832"/>
          </a:xfrm>
          <a:prstGeom prst="rect">
            <a:avLst/>
          </a:prstGeom>
          <a:noFill/>
        </p:spPr>
        <p:txBody>
          <a:bodyPr wrap="square" rtlCol="0">
            <a:spAutoFit/>
          </a:bodyPr>
          <a:lstStyle/>
          <a:p>
            <a:r>
              <a:rPr lang="en-US" sz="900">
                <a:hlinkClick r:id="rId4" tooltip="https://commons.wikimedia.org/wiki/File:US_Navy_030422-N-8157C-017_More_than_53,000_lbs_of_mail_stands_ready_for_delivery_to_crew_members_aboard_the_USS_Abraham_Lincoln_(CVN_72).jpg"/>
              </a:rPr>
              <a:t>This Photo</a:t>
            </a:r>
            <a:r>
              <a:rPr lang="en-US" sz="900"/>
              <a:t> by Unknown Author is licensed under </a:t>
            </a:r>
            <a:r>
              <a:rPr lang="en-US" sz="900">
                <a:hlinkClick r:id="rId5" tooltip="https://creativecommons.org/licenses/by-sa/3.0/"/>
              </a:rPr>
              <a:t>CC BY-SA</a:t>
            </a:r>
            <a:endParaRPr lang="en-US" sz="900"/>
          </a:p>
        </p:txBody>
      </p:sp>
      <p:pic>
        <p:nvPicPr>
          <p:cNvPr id="5122" name="Picture 2" descr="https://upload.wikimedia.org/wikipedia/commons/thumb/f/f6/Packet_Switching.gif/350px-Packet_Switching.gif">
            <a:extLst>
              <a:ext uri="{FF2B5EF4-FFF2-40B4-BE49-F238E27FC236}">
                <a16:creationId xmlns:a16="http://schemas.microsoft.com/office/drawing/2014/main" id="{89870FE6-D3BF-40E9-9573-0F8F404054BD}"/>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353359" y="4300539"/>
            <a:ext cx="3333750" cy="1876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1812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D335E-00E3-49CD-A8A6-B0709AF06A10}"/>
              </a:ext>
            </a:extLst>
          </p:cNvPr>
          <p:cNvSpPr>
            <a:spLocks noGrp="1"/>
          </p:cNvSpPr>
          <p:nvPr>
            <p:ph type="title"/>
          </p:nvPr>
        </p:nvSpPr>
        <p:spPr/>
        <p:txBody>
          <a:bodyPr>
            <a:normAutofit fontScale="90000"/>
          </a:bodyPr>
          <a:lstStyle/>
          <a:p>
            <a:endParaRPr lang="en-US"/>
          </a:p>
        </p:txBody>
      </p:sp>
      <p:sp>
        <p:nvSpPr>
          <p:cNvPr id="3" name="Content Placeholder 2">
            <a:extLst>
              <a:ext uri="{FF2B5EF4-FFF2-40B4-BE49-F238E27FC236}">
                <a16:creationId xmlns:a16="http://schemas.microsoft.com/office/drawing/2014/main" id="{AFB133D6-5C34-47DF-B3DD-13E01E0858D7}"/>
              </a:ext>
            </a:extLst>
          </p:cNvPr>
          <p:cNvSpPr>
            <a:spLocks noGrp="1"/>
          </p:cNvSpPr>
          <p:nvPr>
            <p:ph idx="1"/>
          </p:nvPr>
        </p:nvSpPr>
        <p:spPr/>
        <p:txBody>
          <a:bodyPr/>
          <a:lstStyle/>
          <a:p>
            <a:r>
              <a:rPr lang="en-US" dirty="0"/>
              <a:t>Show computers exchanging data in packet switch in efficient and inefficient manner</a:t>
            </a:r>
          </a:p>
        </p:txBody>
      </p:sp>
    </p:spTree>
    <p:extLst>
      <p:ext uri="{BB962C8B-B14F-4D97-AF65-F5344CB8AC3E}">
        <p14:creationId xmlns:p14="http://schemas.microsoft.com/office/powerpoint/2010/main" val="34153443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F54EE-34B5-4E8F-8842-358ECF9DE509}"/>
              </a:ext>
            </a:extLst>
          </p:cNvPr>
          <p:cNvSpPr>
            <a:spLocks noGrp="1"/>
          </p:cNvSpPr>
          <p:nvPr>
            <p:ph type="title"/>
          </p:nvPr>
        </p:nvSpPr>
        <p:spPr/>
        <p:txBody>
          <a:bodyPr>
            <a:normAutofit fontScale="90000"/>
          </a:bodyPr>
          <a:lstStyle/>
          <a:p>
            <a:r>
              <a:rPr lang="en-US" dirty="0"/>
              <a:t>Data Rate</a:t>
            </a:r>
          </a:p>
        </p:txBody>
      </p:sp>
      <p:sp>
        <p:nvSpPr>
          <p:cNvPr id="3" name="Content Placeholder 2">
            <a:extLst>
              <a:ext uri="{FF2B5EF4-FFF2-40B4-BE49-F238E27FC236}">
                <a16:creationId xmlns:a16="http://schemas.microsoft.com/office/drawing/2014/main" id="{9C13A281-5630-4ABC-8E7F-4786D035B9C7}"/>
              </a:ext>
            </a:extLst>
          </p:cNvPr>
          <p:cNvSpPr>
            <a:spLocks noGrp="1"/>
          </p:cNvSpPr>
          <p:nvPr>
            <p:ph idx="1"/>
          </p:nvPr>
        </p:nvSpPr>
        <p:spPr/>
        <p:txBody>
          <a:bodyPr/>
          <a:lstStyle/>
          <a:p>
            <a:r>
              <a:rPr lang="en-US" dirty="0"/>
              <a:t>Systems exchange </a:t>
            </a:r>
            <a:r>
              <a:rPr lang="en-US" i="1" dirty="0"/>
              <a:t>messages, </a:t>
            </a:r>
            <a:r>
              <a:rPr lang="en-US" dirty="0"/>
              <a:t>which are embedded in </a:t>
            </a:r>
            <a:r>
              <a:rPr lang="en-US" i="1" dirty="0"/>
              <a:t>packets</a:t>
            </a:r>
          </a:p>
          <a:p>
            <a:r>
              <a:rPr lang="en-US" dirty="0"/>
              <a:t>Packets have some </a:t>
            </a:r>
            <a:r>
              <a:rPr lang="en-US" i="1" dirty="0"/>
              <a:t>length</a:t>
            </a:r>
            <a:r>
              <a:rPr lang="en-US" dirty="0"/>
              <a:t> in # of bits (</a:t>
            </a:r>
            <a:r>
              <a:rPr lang="en-US" dirty="0">
                <a:solidFill>
                  <a:srgbClr val="002060"/>
                </a:solidFill>
              </a:rPr>
              <a:t>bits</a:t>
            </a:r>
            <a:r>
              <a:rPr lang="en-US" dirty="0"/>
              <a:t>)</a:t>
            </a:r>
          </a:p>
          <a:p>
            <a:r>
              <a:rPr lang="en-US" dirty="0"/>
              <a:t>Transmission media has some rate, expressed in </a:t>
            </a:r>
            <a:r>
              <a:rPr lang="en-US" i="1" dirty="0">
                <a:solidFill>
                  <a:srgbClr val="002060"/>
                </a:solidFill>
              </a:rPr>
              <a:t>bits per second </a:t>
            </a:r>
            <a:r>
              <a:rPr lang="en-US" i="1">
                <a:solidFill>
                  <a:srgbClr val="002060"/>
                </a:solidFill>
              </a:rPr>
              <a:t>(bits s</a:t>
            </a:r>
            <a:r>
              <a:rPr lang="en-US" i="1" baseline="30000">
                <a:solidFill>
                  <a:srgbClr val="002060"/>
                </a:solidFill>
              </a:rPr>
              <a:t>-1</a:t>
            </a:r>
            <a:r>
              <a:rPr lang="en-US" i="1" dirty="0">
                <a:solidFill>
                  <a:srgbClr val="002060"/>
                </a:solidFill>
              </a:rPr>
              <a:t>)</a:t>
            </a:r>
            <a:endParaRPr lang="en-US" i="1" dirty="0"/>
          </a:p>
          <a:p>
            <a:r>
              <a:rPr lang="en-US" dirty="0"/>
              <a:t>Then the </a:t>
            </a:r>
            <a:r>
              <a:rPr lang="en-US" i="1" dirty="0"/>
              <a:t>time</a:t>
            </a:r>
            <a:r>
              <a:rPr lang="en-US" dirty="0"/>
              <a:t> to transmit a message is:</a:t>
            </a:r>
          </a:p>
        </p:txBody>
      </p:sp>
      <p:pic>
        <p:nvPicPr>
          <p:cNvPr id="1026" name="Picture 2">
            <a:extLst>
              <a:ext uri="{FF2B5EF4-FFF2-40B4-BE49-F238E27FC236}">
                <a16:creationId xmlns:a16="http://schemas.microsoft.com/office/drawing/2014/main" id="{12553F65-6934-4BD6-815C-EAFE0DFFB9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5592" y="3724712"/>
            <a:ext cx="1703364" cy="1375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a:extLst>
              <a:ext uri="{FF2B5EF4-FFF2-40B4-BE49-F238E27FC236}">
                <a16:creationId xmlns:a16="http://schemas.microsoft.com/office/drawing/2014/main" id="{9DC173C3-B3B5-4D1D-BD9D-C09A92A14B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5455" y="4072091"/>
            <a:ext cx="3275459" cy="681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51970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17D51-DC24-4488-8C93-2E9CC008EE66}"/>
              </a:ext>
            </a:extLst>
          </p:cNvPr>
          <p:cNvSpPr>
            <a:spLocks noGrp="1"/>
          </p:cNvSpPr>
          <p:nvPr>
            <p:ph type="title"/>
          </p:nvPr>
        </p:nvSpPr>
        <p:spPr/>
        <p:txBody>
          <a:bodyPr>
            <a:normAutofit fontScale="90000"/>
          </a:bodyPr>
          <a:lstStyle/>
          <a:p>
            <a:endParaRPr lang="en-US"/>
          </a:p>
        </p:txBody>
      </p:sp>
      <p:sp>
        <p:nvSpPr>
          <p:cNvPr id="3" name="Content Placeholder 2">
            <a:extLst>
              <a:ext uri="{FF2B5EF4-FFF2-40B4-BE49-F238E27FC236}">
                <a16:creationId xmlns:a16="http://schemas.microsoft.com/office/drawing/2014/main" id="{449C7D38-6665-4791-84E0-7B228EB49EFE}"/>
              </a:ext>
            </a:extLst>
          </p:cNvPr>
          <p:cNvSpPr>
            <a:spLocks noGrp="1"/>
          </p:cNvSpPr>
          <p:nvPr>
            <p:ph idx="1"/>
          </p:nvPr>
        </p:nvSpPr>
        <p:spPr/>
        <p:txBody>
          <a:bodyPr/>
          <a:lstStyle/>
          <a:p>
            <a:endParaRPr lang="en-US" dirty="0"/>
          </a:p>
          <a:p>
            <a:endParaRPr lang="en-US" dirty="0"/>
          </a:p>
          <a:p>
            <a:endParaRPr lang="en-US" dirty="0"/>
          </a:p>
          <a:p>
            <a:endParaRPr lang="en-US" dirty="0"/>
          </a:p>
          <a:p>
            <a:r>
              <a:rPr lang="en-US" dirty="0"/>
              <a:t>Data rate math example</a:t>
            </a:r>
          </a:p>
        </p:txBody>
      </p:sp>
    </p:spTree>
    <p:extLst>
      <p:ext uri="{BB962C8B-B14F-4D97-AF65-F5344CB8AC3E}">
        <p14:creationId xmlns:p14="http://schemas.microsoft.com/office/powerpoint/2010/main" val="24111144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B0395-6FE6-4158-AA67-DCDD90A8171A}"/>
              </a:ext>
            </a:extLst>
          </p:cNvPr>
          <p:cNvSpPr>
            <a:spLocks noGrp="1"/>
          </p:cNvSpPr>
          <p:nvPr>
            <p:ph type="title"/>
          </p:nvPr>
        </p:nvSpPr>
        <p:spPr/>
        <p:txBody>
          <a:bodyPr>
            <a:normAutofit fontScale="90000"/>
          </a:bodyPr>
          <a:lstStyle/>
          <a:p>
            <a:r>
              <a:rPr lang="en-US" dirty="0"/>
              <a:t>An interesting thing about copper wires</a:t>
            </a:r>
          </a:p>
        </p:txBody>
      </p:sp>
      <p:sp>
        <p:nvSpPr>
          <p:cNvPr id="3" name="Content Placeholder 2">
            <a:extLst>
              <a:ext uri="{FF2B5EF4-FFF2-40B4-BE49-F238E27FC236}">
                <a16:creationId xmlns:a16="http://schemas.microsoft.com/office/drawing/2014/main" id="{AD5EF935-151D-48AB-A5D4-F9E1F4BD788D}"/>
              </a:ext>
            </a:extLst>
          </p:cNvPr>
          <p:cNvSpPr>
            <a:spLocks noGrp="1"/>
          </p:cNvSpPr>
          <p:nvPr>
            <p:ph idx="1"/>
          </p:nvPr>
        </p:nvSpPr>
        <p:spPr/>
        <p:txBody>
          <a:bodyPr/>
          <a:lstStyle/>
          <a:p>
            <a:r>
              <a:rPr lang="en-US" dirty="0"/>
              <a:t>Speed of light:</a:t>
            </a:r>
          </a:p>
          <a:p>
            <a:pPr lvl="1"/>
            <a:r>
              <a:rPr lang="en-US" dirty="0"/>
              <a:t>300,000,000 m/s in vacuum</a:t>
            </a:r>
          </a:p>
          <a:p>
            <a:pPr lvl="1"/>
            <a:r>
              <a:rPr lang="en-US" dirty="0"/>
              <a:t>200,000,000 m/s in copper</a:t>
            </a:r>
          </a:p>
          <a:p>
            <a:pPr lvl="1"/>
            <a:endParaRPr lang="en-US" dirty="0"/>
          </a:p>
          <a:p>
            <a:r>
              <a:rPr lang="en-US" dirty="0"/>
              <a:t>Can calculate:</a:t>
            </a:r>
          </a:p>
          <a:p>
            <a:pPr lvl="1"/>
            <a:r>
              <a:rPr lang="en-US" dirty="0"/>
              <a:t>How “long” a frame is</a:t>
            </a:r>
          </a:p>
          <a:p>
            <a:pPr lvl="1"/>
            <a:r>
              <a:rPr lang="en-US" dirty="0"/>
              <a:t>How many bits are on a wire at a time</a:t>
            </a:r>
          </a:p>
          <a:p>
            <a:pPr lvl="1"/>
            <a:r>
              <a:rPr lang="en-US" dirty="0"/>
              <a:t>How much time it takes for a whole packet to travel down wire – propagation delay</a:t>
            </a:r>
          </a:p>
          <a:p>
            <a:pPr lvl="1"/>
            <a:endParaRPr lang="en-US" dirty="0"/>
          </a:p>
          <a:p>
            <a:r>
              <a:rPr lang="en-US" dirty="0"/>
              <a:t>Can conclude that </a:t>
            </a:r>
            <a:r>
              <a:rPr lang="en-US" i="1" dirty="0"/>
              <a:t>propagation delay is negligible and mostly set at 0</a:t>
            </a:r>
          </a:p>
          <a:p>
            <a:r>
              <a:rPr lang="en-US" dirty="0"/>
              <a:t>Until we cant! </a:t>
            </a:r>
          </a:p>
          <a:p>
            <a:pPr lvl="1"/>
            <a:endParaRPr lang="en-US" dirty="0"/>
          </a:p>
        </p:txBody>
      </p:sp>
    </p:spTree>
    <p:extLst>
      <p:ext uri="{BB962C8B-B14F-4D97-AF65-F5344CB8AC3E}">
        <p14:creationId xmlns:p14="http://schemas.microsoft.com/office/powerpoint/2010/main" val="16837763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388E8-222C-47C8-A4A8-E4AA32BBF1B1}"/>
              </a:ext>
            </a:extLst>
          </p:cNvPr>
          <p:cNvSpPr>
            <a:spLocks noGrp="1"/>
          </p:cNvSpPr>
          <p:nvPr>
            <p:ph type="title"/>
          </p:nvPr>
        </p:nvSpPr>
        <p:spPr/>
        <p:txBody>
          <a:bodyPr>
            <a:normAutofit fontScale="90000"/>
          </a:bodyPr>
          <a:lstStyle/>
          <a:p>
            <a:endParaRPr lang="en-US"/>
          </a:p>
        </p:txBody>
      </p:sp>
      <p:sp>
        <p:nvSpPr>
          <p:cNvPr id="3" name="Content Placeholder 2">
            <a:extLst>
              <a:ext uri="{FF2B5EF4-FFF2-40B4-BE49-F238E27FC236}">
                <a16:creationId xmlns:a16="http://schemas.microsoft.com/office/drawing/2014/main" id="{86C82A46-EB58-41BC-9526-A7F00224200C}"/>
              </a:ext>
            </a:extLst>
          </p:cNvPr>
          <p:cNvSpPr>
            <a:spLocks noGrp="1"/>
          </p:cNvSpPr>
          <p:nvPr>
            <p:ph idx="1"/>
          </p:nvPr>
        </p:nvSpPr>
        <p:spPr/>
        <p:txBody>
          <a:bodyPr/>
          <a:lstStyle/>
          <a:p>
            <a:endParaRPr lang="en-US" dirty="0"/>
          </a:p>
          <a:p>
            <a:endParaRPr lang="en-US" dirty="0"/>
          </a:p>
          <a:p>
            <a:endParaRPr lang="en-US" dirty="0"/>
          </a:p>
          <a:p>
            <a:endParaRPr lang="en-US" dirty="0"/>
          </a:p>
          <a:p>
            <a:r>
              <a:rPr lang="en-US" dirty="0"/>
              <a:t>Copper wire math….</a:t>
            </a:r>
          </a:p>
        </p:txBody>
      </p:sp>
    </p:spTree>
    <p:extLst>
      <p:ext uri="{BB962C8B-B14F-4D97-AF65-F5344CB8AC3E}">
        <p14:creationId xmlns:p14="http://schemas.microsoft.com/office/powerpoint/2010/main" val="11969949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D7C43-817F-420D-8F3A-5D38AF590AEF}"/>
              </a:ext>
            </a:extLst>
          </p:cNvPr>
          <p:cNvSpPr>
            <a:spLocks noGrp="1"/>
          </p:cNvSpPr>
          <p:nvPr>
            <p:ph type="title"/>
          </p:nvPr>
        </p:nvSpPr>
        <p:spPr/>
        <p:txBody>
          <a:bodyPr>
            <a:normAutofit fontScale="90000"/>
          </a:bodyPr>
          <a:lstStyle/>
          <a:p>
            <a:r>
              <a:rPr lang="en-US" dirty="0"/>
              <a:t>Store and Forward</a:t>
            </a:r>
          </a:p>
        </p:txBody>
      </p:sp>
      <p:sp>
        <p:nvSpPr>
          <p:cNvPr id="3" name="Content Placeholder 2">
            <a:extLst>
              <a:ext uri="{FF2B5EF4-FFF2-40B4-BE49-F238E27FC236}">
                <a16:creationId xmlns:a16="http://schemas.microsoft.com/office/drawing/2014/main" id="{8FFCBB15-2ABC-4AEA-BDE7-E8B181365581}"/>
              </a:ext>
            </a:extLst>
          </p:cNvPr>
          <p:cNvSpPr>
            <a:spLocks noGrp="1"/>
          </p:cNvSpPr>
          <p:nvPr>
            <p:ph idx="1"/>
          </p:nvPr>
        </p:nvSpPr>
        <p:spPr/>
        <p:txBody>
          <a:bodyPr/>
          <a:lstStyle/>
          <a:p>
            <a:r>
              <a:rPr lang="en-US" dirty="0"/>
              <a:t>How it works:</a:t>
            </a:r>
          </a:p>
          <a:p>
            <a:pPr lvl="1"/>
            <a:r>
              <a:rPr lang="en-US" dirty="0"/>
              <a:t>Packets are received, bit by bit, into a receive queue</a:t>
            </a:r>
          </a:p>
          <a:p>
            <a:pPr lvl="1"/>
            <a:r>
              <a:rPr lang="en-US" dirty="0"/>
              <a:t>Processor on board determines the destination for the packet (rule table)</a:t>
            </a:r>
          </a:p>
          <a:p>
            <a:pPr lvl="1"/>
            <a:r>
              <a:rPr lang="en-US" dirty="0"/>
              <a:t>Queues up the packet on the destination port</a:t>
            </a:r>
          </a:p>
          <a:p>
            <a:pPr lvl="1"/>
            <a:r>
              <a:rPr lang="en-US" dirty="0"/>
              <a:t>Transmitter sends data from its queue</a:t>
            </a:r>
          </a:p>
          <a:p>
            <a:pPr lvl="1"/>
            <a:endParaRPr lang="en-US" dirty="0"/>
          </a:p>
          <a:p>
            <a:r>
              <a:rPr lang="en-US" dirty="0"/>
              <a:t>Why do this?</a:t>
            </a:r>
          </a:p>
          <a:p>
            <a:pPr lvl="1"/>
            <a:r>
              <a:rPr lang="en-US" dirty="0"/>
              <a:t>Alleviates </a:t>
            </a:r>
            <a:r>
              <a:rPr lang="en-US" i="1" dirty="0"/>
              <a:t>urgency</a:t>
            </a:r>
            <a:r>
              <a:rPr lang="en-US" dirty="0"/>
              <a:t> to handle incoming data </a:t>
            </a:r>
          </a:p>
          <a:p>
            <a:pPr lvl="1"/>
            <a:r>
              <a:rPr lang="en-US" dirty="0"/>
              <a:t>Allows </a:t>
            </a:r>
            <a:r>
              <a:rPr lang="en-US" i="1" dirty="0"/>
              <a:t>packet switching</a:t>
            </a:r>
            <a:r>
              <a:rPr lang="en-US" dirty="0"/>
              <a:t> vs. </a:t>
            </a:r>
            <a:r>
              <a:rPr lang="en-US" i="1" dirty="0"/>
              <a:t>circuit switching</a:t>
            </a:r>
            <a:endParaRPr lang="en-US" dirty="0"/>
          </a:p>
          <a:p>
            <a:pPr lvl="1"/>
            <a:endParaRPr lang="en-US" dirty="0"/>
          </a:p>
          <a:p>
            <a:r>
              <a:rPr lang="en-US" dirty="0"/>
              <a:t>What it means</a:t>
            </a:r>
          </a:p>
          <a:p>
            <a:pPr lvl="1"/>
            <a:r>
              <a:rPr lang="en-US" dirty="0"/>
              <a:t>Queues are constrained by memory – fixed size limits # of packets</a:t>
            </a:r>
          </a:p>
          <a:p>
            <a:pPr lvl="1"/>
            <a:r>
              <a:rPr lang="en-US" dirty="0"/>
              <a:t>More </a:t>
            </a:r>
            <a:r>
              <a:rPr lang="en-US" i="1" dirty="0"/>
              <a:t>time</a:t>
            </a:r>
            <a:r>
              <a:rPr lang="en-US" dirty="0"/>
              <a:t> on queue, more </a:t>
            </a:r>
            <a:r>
              <a:rPr lang="en-US" i="1" dirty="0"/>
              <a:t>latency</a:t>
            </a:r>
            <a:r>
              <a:rPr lang="en-US" dirty="0"/>
              <a:t> for packet delivery</a:t>
            </a:r>
          </a:p>
          <a:p>
            <a:endParaRPr lang="en-US" dirty="0"/>
          </a:p>
          <a:p>
            <a:endParaRPr lang="en-US" dirty="0"/>
          </a:p>
        </p:txBody>
      </p:sp>
      <p:pic>
        <p:nvPicPr>
          <p:cNvPr id="5" name="Picture 4">
            <a:extLst>
              <a:ext uri="{FF2B5EF4-FFF2-40B4-BE49-F238E27FC236}">
                <a16:creationId xmlns:a16="http://schemas.microsoft.com/office/drawing/2014/main" id="{1D84CE43-F053-439B-AAA2-A4D244A5105C}"/>
              </a:ext>
            </a:extLst>
          </p:cNvPr>
          <p:cNvPicPr>
            <a:picLocks noChangeAspect="1"/>
          </p:cNvPicPr>
          <p:nvPr/>
        </p:nvPicPr>
        <p:blipFill>
          <a:blip r:embed="rId3"/>
          <a:stretch>
            <a:fillRect/>
          </a:stretch>
        </p:blipFill>
        <p:spPr>
          <a:xfrm>
            <a:off x="7097457" y="2471061"/>
            <a:ext cx="3988951" cy="2315498"/>
          </a:xfrm>
          <a:prstGeom prst="rect">
            <a:avLst/>
          </a:prstGeom>
        </p:spPr>
      </p:pic>
    </p:spTree>
    <p:extLst>
      <p:ext uri="{BB962C8B-B14F-4D97-AF65-F5344CB8AC3E}">
        <p14:creationId xmlns:p14="http://schemas.microsoft.com/office/powerpoint/2010/main" val="27842025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F1AE5-4187-442F-BE1E-E3FE89AED3F4}"/>
              </a:ext>
            </a:extLst>
          </p:cNvPr>
          <p:cNvSpPr>
            <a:spLocks noGrp="1"/>
          </p:cNvSpPr>
          <p:nvPr>
            <p:ph type="title"/>
          </p:nvPr>
        </p:nvSpPr>
        <p:spPr/>
        <p:txBody>
          <a:bodyPr>
            <a:normAutofit fontScale="90000"/>
          </a:bodyPr>
          <a:lstStyle/>
          <a:p>
            <a:r>
              <a:rPr lang="en-US" dirty="0"/>
              <a:t>Delay, Loss, and Throughput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5EA7889-29A2-4E6A-9F8B-8B9C9436E34A}"/>
                  </a:ext>
                </a:extLst>
              </p:cNvPr>
              <p:cNvSpPr>
                <a:spLocks noGrp="1"/>
              </p:cNvSpPr>
              <p:nvPr>
                <p:ph idx="1"/>
              </p:nvPr>
            </p:nvSpPr>
            <p:spPr>
              <a:xfrm>
                <a:off x="1105592" y="1080656"/>
                <a:ext cx="10248207" cy="5096308"/>
              </a:xfrm>
            </p:spPr>
            <p:txBody>
              <a:bodyPr/>
              <a:lstStyle/>
              <a:p>
                <a:r>
                  <a:rPr lang="en-US" dirty="0"/>
                  <a:t>Types of delay:</a:t>
                </a:r>
              </a:p>
              <a:p>
                <a:pPr lvl="1"/>
                <a:r>
                  <a:rPr lang="en-US" dirty="0"/>
                  <a:t>Nodal processing delay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𝐷</m:t>
                        </m:r>
                      </m:e>
                      <m:sub>
                        <m:r>
                          <a:rPr lang="en-US" b="0" i="1" smtClean="0">
                            <a:latin typeface="Cambria Math" panose="02040503050406030204" pitchFamily="18" charset="0"/>
                          </a:rPr>
                          <m:t>𝑝𝑟𝑜𝑐</m:t>
                        </m:r>
                      </m:sub>
                    </m:sSub>
                  </m:oMath>
                </a14:m>
                <a:endParaRPr lang="en-US" dirty="0"/>
              </a:p>
              <a:p>
                <a:pPr lvl="1"/>
                <a:r>
                  <a:rPr lang="en-US" dirty="0"/>
                  <a:t>Queuing delay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𝐷</m:t>
                        </m:r>
                      </m:e>
                      <m:sub>
                        <m:r>
                          <a:rPr lang="en-US" b="0" i="1" smtClean="0">
                            <a:latin typeface="Cambria Math" panose="02040503050406030204" pitchFamily="18" charset="0"/>
                          </a:rPr>
                          <m:t>𝑞𝑢𝑒𝑢𝑒</m:t>
                        </m:r>
                      </m:sub>
                    </m:sSub>
                  </m:oMath>
                </a14:m>
                <a:endParaRPr lang="en-US" dirty="0"/>
              </a:p>
              <a:p>
                <a:pPr lvl="1"/>
                <a:r>
                  <a:rPr lang="en-US" dirty="0"/>
                  <a:t>Transmission delay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𝐷</m:t>
                        </m:r>
                      </m:e>
                      <m:sub>
                        <m:r>
                          <a:rPr lang="en-US" b="0" i="1" smtClean="0">
                            <a:latin typeface="Cambria Math" panose="02040503050406030204" pitchFamily="18" charset="0"/>
                          </a:rPr>
                          <m:t>𝑡𝑟𝑎𝑛𝑠</m:t>
                        </m:r>
                      </m:sub>
                    </m:sSub>
                  </m:oMath>
                </a14:m>
                <a:endParaRPr lang="en-US" dirty="0"/>
              </a:p>
              <a:p>
                <a:pPr lvl="1"/>
                <a:r>
                  <a:rPr lang="en-US" dirty="0"/>
                  <a:t>Propagation delay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𝐷</m:t>
                        </m:r>
                      </m:e>
                      <m:sub>
                        <m:r>
                          <a:rPr lang="en-US" b="0" i="1" smtClean="0">
                            <a:latin typeface="Cambria Math" panose="02040503050406030204" pitchFamily="18" charset="0"/>
                          </a:rPr>
                          <m:t>𝑝𝑟𝑜𝑝</m:t>
                        </m:r>
                      </m:sub>
                    </m:sSub>
                  </m:oMath>
                </a14:m>
                <a:endParaRPr lang="en-US" dirty="0"/>
              </a:p>
              <a:p>
                <a:pPr lvl="1"/>
                <a:r>
                  <a:rPr lang="en-US" dirty="0"/>
                  <a:t>Total nodal delay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𝐷</m:t>
                        </m:r>
                      </m:e>
                      <m:sub>
                        <m:r>
                          <a:rPr lang="en-US" b="0" i="1" smtClean="0">
                            <a:latin typeface="Cambria Math" panose="02040503050406030204" pitchFamily="18" charset="0"/>
                          </a:rPr>
                          <m:t>𝑛𝑜𝑑𝑎𝑙</m:t>
                        </m:r>
                      </m:sub>
                    </m:sSub>
                  </m:oMath>
                </a14:m>
                <a:endParaRPr lang="en-US" dirty="0"/>
              </a:p>
              <a:p>
                <a:pPr lvl="1"/>
                <a:endParaRPr lang="en-US" dirty="0"/>
              </a:p>
              <a:p>
                <a:pPr lvl="1"/>
                <a:endParaRPr lang="en-US" dirty="0"/>
              </a:p>
            </p:txBody>
          </p:sp>
        </mc:Choice>
        <mc:Fallback xmlns="">
          <p:sp>
            <p:nvSpPr>
              <p:cNvPr id="3" name="Content Placeholder 2">
                <a:extLst>
                  <a:ext uri="{FF2B5EF4-FFF2-40B4-BE49-F238E27FC236}">
                    <a16:creationId xmlns:a16="http://schemas.microsoft.com/office/drawing/2014/main" id="{75EA7889-29A2-4E6A-9F8B-8B9C9436E34A}"/>
                  </a:ext>
                </a:extLst>
              </p:cNvPr>
              <p:cNvSpPr>
                <a:spLocks noGrp="1" noRot="1" noChangeAspect="1" noMove="1" noResize="1" noEditPoints="1" noAdjustHandles="1" noChangeArrowheads="1" noChangeShapeType="1" noTextEdit="1"/>
              </p:cNvSpPr>
              <p:nvPr>
                <p:ph idx="1"/>
              </p:nvPr>
            </p:nvSpPr>
            <p:spPr>
              <a:xfrm>
                <a:off x="1105592" y="1080656"/>
                <a:ext cx="10248207" cy="5096308"/>
              </a:xfrm>
              <a:blipFill>
                <a:blip r:embed="rId3"/>
                <a:stretch>
                  <a:fillRect l="-773" t="-1555"/>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5EEE0E07-72FF-4337-BFED-E71E637475FC}"/>
              </a:ext>
            </a:extLst>
          </p:cNvPr>
          <p:cNvPicPr>
            <a:picLocks noChangeAspect="1"/>
          </p:cNvPicPr>
          <p:nvPr/>
        </p:nvPicPr>
        <p:blipFill>
          <a:blip r:embed="rId4"/>
          <a:stretch>
            <a:fillRect/>
          </a:stretch>
        </p:blipFill>
        <p:spPr>
          <a:xfrm>
            <a:off x="6369504" y="1262572"/>
            <a:ext cx="4789909" cy="2366238"/>
          </a:xfrm>
          <a:prstGeom prst="rect">
            <a:avLst/>
          </a:prstGeom>
        </p:spPr>
      </p:pic>
      <p:pic>
        <p:nvPicPr>
          <p:cNvPr id="3074" name="Picture 2">
            <a:extLst>
              <a:ext uri="{FF2B5EF4-FFF2-40B4-BE49-F238E27FC236}">
                <a16:creationId xmlns:a16="http://schemas.microsoft.com/office/drawing/2014/main" id="{39B68186-B16F-454C-BE94-501464CF50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0645" y="3902992"/>
            <a:ext cx="6754831" cy="365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graphicFrame>
            <p:nvGraphicFramePr>
              <p:cNvPr id="5" name="Table 4">
                <a:extLst>
                  <a:ext uri="{FF2B5EF4-FFF2-40B4-BE49-F238E27FC236}">
                    <a16:creationId xmlns:a16="http://schemas.microsoft.com/office/drawing/2014/main" id="{DC229F85-2848-428B-936C-0D38B407EDBA}"/>
                  </a:ext>
                </a:extLst>
              </p:cNvPr>
              <p:cNvGraphicFramePr>
                <a:graphicFrameLocks noGrp="1"/>
              </p:cNvGraphicFramePr>
              <p:nvPr>
                <p:extLst>
                  <p:ext uri="{D42A27DB-BD31-4B8C-83A1-F6EECF244321}">
                    <p14:modId xmlns:p14="http://schemas.microsoft.com/office/powerpoint/2010/main" val="1905862160"/>
                  </p:ext>
                </p:extLst>
              </p:nvPr>
            </p:nvGraphicFramePr>
            <p:xfrm>
              <a:off x="2204550" y="4569086"/>
              <a:ext cx="6427722" cy="1882060"/>
            </p:xfrm>
            <a:graphic>
              <a:graphicData uri="http://schemas.openxmlformats.org/drawingml/2006/table">
                <a:tbl>
                  <a:tblPr firstRow="1" bandRow="1">
                    <a:tableStyleId>{5C22544A-7EE6-4342-B048-85BDC9FD1C3A}</a:tableStyleId>
                  </a:tblPr>
                  <a:tblGrid>
                    <a:gridCol w="2142574">
                      <a:extLst>
                        <a:ext uri="{9D8B030D-6E8A-4147-A177-3AD203B41FA5}">
                          <a16:colId xmlns:a16="http://schemas.microsoft.com/office/drawing/2014/main" val="4244487947"/>
                        </a:ext>
                      </a:extLst>
                    </a:gridCol>
                    <a:gridCol w="2142574">
                      <a:extLst>
                        <a:ext uri="{9D8B030D-6E8A-4147-A177-3AD203B41FA5}">
                          <a16:colId xmlns:a16="http://schemas.microsoft.com/office/drawing/2014/main" val="1824336340"/>
                        </a:ext>
                      </a:extLst>
                    </a:gridCol>
                    <a:gridCol w="2142574">
                      <a:extLst>
                        <a:ext uri="{9D8B030D-6E8A-4147-A177-3AD203B41FA5}">
                          <a16:colId xmlns:a16="http://schemas.microsoft.com/office/drawing/2014/main" val="3531335876"/>
                        </a:ext>
                      </a:extLst>
                    </a:gridCol>
                  </a:tblGrid>
                  <a:tr h="376412">
                    <a:tc>
                      <a:txBody>
                        <a:bodyPr/>
                        <a:lstStyle/>
                        <a:p>
                          <a:r>
                            <a:rPr lang="en-US" dirty="0"/>
                            <a:t>Delay</a:t>
                          </a:r>
                        </a:p>
                      </a:txBody>
                      <a:tcPr/>
                    </a:tc>
                    <a:tc>
                      <a:txBody>
                        <a:bodyPr/>
                        <a:lstStyle/>
                        <a:p>
                          <a:r>
                            <a:rPr lang="en-US" dirty="0"/>
                            <a:t>Scale</a:t>
                          </a:r>
                        </a:p>
                      </a:txBody>
                      <a:tcPr/>
                    </a:tc>
                    <a:tc>
                      <a:txBody>
                        <a:bodyPr/>
                        <a:lstStyle/>
                        <a:p>
                          <a:r>
                            <a:rPr lang="en-US" dirty="0"/>
                            <a:t>Constrained By…</a:t>
                          </a:r>
                        </a:p>
                      </a:txBody>
                      <a:tcPr/>
                    </a:tc>
                    <a:extLst>
                      <a:ext uri="{0D108BD9-81ED-4DB2-BD59-A6C34878D82A}">
                        <a16:rowId xmlns:a16="http://schemas.microsoft.com/office/drawing/2014/main" val="3540400959"/>
                      </a:ext>
                    </a:extLst>
                  </a:tr>
                  <a:tr h="376412">
                    <a:tc>
                      <a:txBody>
                        <a:bodyPr/>
                        <a:lstStyle/>
                        <a:p>
                          <a:r>
                            <a:rPr lang="en-US" dirty="0"/>
                            <a:t>Processing</a:t>
                          </a:r>
                        </a:p>
                      </a:txBody>
                      <a:tcPr/>
                    </a:tc>
                    <a:tc>
                      <a:txBody>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−5</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−7</m:t>
                                    </m:r>
                                  </m:sup>
                                </m:sSup>
                              </m:oMath>
                            </m:oMathPara>
                          </a14:m>
                          <a:endParaRPr lang="en-US" dirty="0"/>
                        </a:p>
                      </a:txBody>
                      <a:tcPr/>
                    </a:tc>
                    <a:tc>
                      <a:txBody>
                        <a:bodyPr/>
                        <a:lstStyle/>
                        <a:p>
                          <a:r>
                            <a:rPr lang="en-US" i="1" dirty="0"/>
                            <a:t>Device CPU</a:t>
                          </a:r>
                        </a:p>
                      </a:txBody>
                      <a:tcPr/>
                    </a:tc>
                    <a:extLst>
                      <a:ext uri="{0D108BD9-81ED-4DB2-BD59-A6C34878D82A}">
                        <a16:rowId xmlns:a16="http://schemas.microsoft.com/office/drawing/2014/main" val="3617727132"/>
                      </a:ext>
                    </a:extLst>
                  </a:tr>
                  <a:tr h="376412">
                    <a:tc>
                      <a:txBody>
                        <a:bodyPr/>
                        <a:lstStyle/>
                        <a:p>
                          <a:r>
                            <a:rPr lang="en-US" dirty="0"/>
                            <a:t>Queue</a:t>
                          </a:r>
                        </a:p>
                      </a:txBody>
                      <a:tcPr/>
                    </a:tc>
                    <a:tc>
                      <a:txBody>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−2</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−5</m:t>
                                    </m:r>
                                  </m:sup>
                                </m:sSup>
                              </m:oMath>
                            </m:oMathPara>
                          </a14:m>
                          <a:endParaRPr lang="en-US" dirty="0"/>
                        </a:p>
                      </a:txBody>
                      <a:tcPr/>
                    </a:tc>
                    <a:tc>
                      <a:txBody>
                        <a:bodyPr/>
                        <a:lstStyle/>
                        <a:p>
                          <a:r>
                            <a:rPr lang="en-US" dirty="0"/>
                            <a:t>Network traffic</a:t>
                          </a:r>
                        </a:p>
                      </a:txBody>
                      <a:tcPr/>
                    </a:tc>
                    <a:extLst>
                      <a:ext uri="{0D108BD9-81ED-4DB2-BD59-A6C34878D82A}">
                        <a16:rowId xmlns:a16="http://schemas.microsoft.com/office/drawing/2014/main" val="3326240709"/>
                      </a:ext>
                    </a:extLst>
                  </a:tr>
                  <a:tr h="376412">
                    <a:tc>
                      <a:txBody>
                        <a:bodyPr/>
                        <a:lstStyle/>
                        <a:p>
                          <a:r>
                            <a:rPr lang="en-US" dirty="0"/>
                            <a:t>Transmission</a:t>
                          </a:r>
                        </a:p>
                      </a:txBody>
                      <a:tcPr/>
                    </a:tc>
                    <a:tc>
                      <a:txBody>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−5</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−9</m:t>
                                    </m:r>
                                  </m:sup>
                                </m:sSup>
                              </m:oMath>
                            </m:oMathPara>
                          </a14:m>
                          <a:endParaRPr lang="en-US" dirty="0"/>
                        </a:p>
                      </a:txBody>
                      <a:tcPr/>
                    </a:tc>
                    <a:tc>
                      <a:txBody>
                        <a:bodyPr/>
                        <a:lstStyle/>
                        <a:p>
                          <a:r>
                            <a:rPr lang="en-US" dirty="0"/>
                            <a:t>Bandwidth</a:t>
                          </a:r>
                        </a:p>
                      </a:txBody>
                      <a:tcPr/>
                    </a:tc>
                    <a:extLst>
                      <a:ext uri="{0D108BD9-81ED-4DB2-BD59-A6C34878D82A}">
                        <a16:rowId xmlns:a16="http://schemas.microsoft.com/office/drawing/2014/main" val="1504692900"/>
                      </a:ext>
                    </a:extLst>
                  </a:tr>
                  <a:tr h="376412">
                    <a:tc>
                      <a:txBody>
                        <a:bodyPr/>
                        <a:lstStyle/>
                        <a:p>
                          <a:r>
                            <a:rPr lang="en-US" dirty="0"/>
                            <a:t>Propagation</a:t>
                          </a:r>
                        </a:p>
                      </a:txBody>
                      <a:tcPr/>
                    </a:tc>
                    <a:tc>
                      <a:txBody>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−7</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−10</m:t>
                                    </m:r>
                                  </m:sup>
                                </m:sSup>
                              </m:oMath>
                            </m:oMathPara>
                          </a14:m>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SOL and distance</a:t>
                          </a:r>
                        </a:p>
                      </a:txBody>
                      <a:tcPr/>
                    </a:tc>
                    <a:extLst>
                      <a:ext uri="{0D108BD9-81ED-4DB2-BD59-A6C34878D82A}">
                        <a16:rowId xmlns:a16="http://schemas.microsoft.com/office/drawing/2014/main" val="3675491429"/>
                      </a:ext>
                    </a:extLst>
                  </a:tr>
                </a:tbl>
              </a:graphicData>
            </a:graphic>
          </p:graphicFrame>
        </mc:Choice>
        <mc:Fallback xmlns="">
          <p:graphicFrame>
            <p:nvGraphicFramePr>
              <p:cNvPr id="5" name="Table 4">
                <a:extLst>
                  <a:ext uri="{FF2B5EF4-FFF2-40B4-BE49-F238E27FC236}">
                    <a16:creationId xmlns:a16="http://schemas.microsoft.com/office/drawing/2014/main" id="{DC229F85-2848-428B-936C-0D38B407EDBA}"/>
                  </a:ext>
                </a:extLst>
              </p:cNvPr>
              <p:cNvGraphicFramePr>
                <a:graphicFrameLocks noGrp="1"/>
              </p:cNvGraphicFramePr>
              <p:nvPr>
                <p:extLst>
                  <p:ext uri="{D42A27DB-BD31-4B8C-83A1-F6EECF244321}">
                    <p14:modId xmlns:p14="http://schemas.microsoft.com/office/powerpoint/2010/main" val="1905862160"/>
                  </p:ext>
                </p:extLst>
              </p:nvPr>
            </p:nvGraphicFramePr>
            <p:xfrm>
              <a:off x="2204550" y="4569086"/>
              <a:ext cx="6427722" cy="1882060"/>
            </p:xfrm>
            <a:graphic>
              <a:graphicData uri="http://schemas.openxmlformats.org/drawingml/2006/table">
                <a:tbl>
                  <a:tblPr firstRow="1" bandRow="1">
                    <a:tableStyleId>{5C22544A-7EE6-4342-B048-85BDC9FD1C3A}</a:tableStyleId>
                  </a:tblPr>
                  <a:tblGrid>
                    <a:gridCol w="2142574">
                      <a:extLst>
                        <a:ext uri="{9D8B030D-6E8A-4147-A177-3AD203B41FA5}">
                          <a16:colId xmlns:a16="http://schemas.microsoft.com/office/drawing/2014/main" val="4244487947"/>
                        </a:ext>
                      </a:extLst>
                    </a:gridCol>
                    <a:gridCol w="2142574">
                      <a:extLst>
                        <a:ext uri="{9D8B030D-6E8A-4147-A177-3AD203B41FA5}">
                          <a16:colId xmlns:a16="http://schemas.microsoft.com/office/drawing/2014/main" val="1824336340"/>
                        </a:ext>
                      </a:extLst>
                    </a:gridCol>
                    <a:gridCol w="2142574">
                      <a:extLst>
                        <a:ext uri="{9D8B030D-6E8A-4147-A177-3AD203B41FA5}">
                          <a16:colId xmlns:a16="http://schemas.microsoft.com/office/drawing/2014/main" val="3531335876"/>
                        </a:ext>
                      </a:extLst>
                    </a:gridCol>
                  </a:tblGrid>
                  <a:tr h="376412">
                    <a:tc>
                      <a:txBody>
                        <a:bodyPr/>
                        <a:lstStyle/>
                        <a:p>
                          <a:r>
                            <a:rPr lang="en-US" dirty="0"/>
                            <a:t>Delay</a:t>
                          </a:r>
                        </a:p>
                      </a:txBody>
                      <a:tcPr/>
                    </a:tc>
                    <a:tc>
                      <a:txBody>
                        <a:bodyPr/>
                        <a:lstStyle/>
                        <a:p>
                          <a:r>
                            <a:rPr lang="en-US" dirty="0"/>
                            <a:t>Scale</a:t>
                          </a:r>
                        </a:p>
                      </a:txBody>
                      <a:tcPr/>
                    </a:tc>
                    <a:tc>
                      <a:txBody>
                        <a:bodyPr/>
                        <a:lstStyle/>
                        <a:p>
                          <a:r>
                            <a:rPr lang="en-US" dirty="0"/>
                            <a:t>Constrained By…</a:t>
                          </a:r>
                        </a:p>
                      </a:txBody>
                      <a:tcPr/>
                    </a:tc>
                    <a:extLst>
                      <a:ext uri="{0D108BD9-81ED-4DB2-BD59-A6C34878D82A}">
                        <a16:rowId xmlns:a16="http://schemas.microsoft.com/office/drawing/2014/main" val="3540400959"/>
                      </a:ext>
                    </a:extLst>
                  </a:tr>
                  <a:tr h="376412">
                    <a:tc>
                      <a:txBody>
                        <a:bodyPr/>
                        <a:lstStyle/>
                        <a:p>
                          <a:r>
                            <a:rPr lang="en-US" dirty="0"/>
                            <a:t>Processing</a:t>
                          </a:r>
                        </a:p>
                      </a:txBody>
                      <a:tcPr/>
                    </a:tc>
                    <a:tc>
                      <a:txBody>
                        <a:bodyPr/>
                        <a:lstStyle/>
                        <a:p>
                          <a:endParaRPr lang="en-US"/>
                        </a:p>
                      </a:txBody>
                      <a:tcPr>
                        <a:blipFill>
                          <a:blip r:embed="rId6"/>
                          <a:stretch>
                            <a:fillRect l="-100284" t="-108065" r="-101136" b="-322581"/>
                          </a:stretch>
                        </a:blipFill>
                      </a:tcPr>
                    </a:tc>
                    <a:tc>
                      <a:txBody>
                        <a:bodyPr/>
                        <a:lstStyle/>
                        <a:p>
                          <a:r>
                            <a:rPr lang="en-US" i="1" dirty="0"/>
                            <a:t>Device CPU</a:t>
                          </a:r>
                        </a:p>
                      </a:txBody>
                      <a:tcPr/>
                    </a:tc>
                    <a:extLst>
                      <a:ext uri="{0D108BD9-81ED-4DB2-BD59-A6C34878D82A}">
                        <a16:rowId xmlns:a16="http://schemas.microsoft.com/office/drawing/2014/main" val="3617727132"/>
                      </a:ext>
                    </a:extLst>
                  </a:tr>
                  <a:tr h="376412">
                    <a:tc>
                      <a:txBody>
                        <a:bodyPr/>
                        <a:lstStyle/>
                        <a:p>
                          <a:r>
                            <a:rPr lang="en-US" dirty="0"/>
                            <a:t>Queue</a:t>
                          </a:r>
                        </a:p>
                      </a:txBody>
                      <a:tcPr/>
                    </a:tc>
                    <a:tc>
                      <a:txBody>
                        <a:bodyPr/>
                        <a:lstStyle/>
                        <a:p>
                          <a:endParaRPr lang="en-US"/>
                        </a:p>
                      </a:txBody>
                      <a:tcPr>
                        <a:blipFill>
                          <a:blip r:embed="rId6"/>
                          <a:stretch>
                            <a:fillRect l="-100284" t="-208065" r="-101136" b="-222581"/>
                          </a:stretch>
                        </a:blipFill>
                      </a:tcPr>
                    </a:tc>
                    <a:tc>
                      <a:txBody>
                        <a:bodyPr/>
                        <a:lstStyle/>
                        <a:p>
                          <a:r>
                            <a:rPr lang="en-US" dirty="0"/>
                            <a:t>Network traffic</a:t>
                          </a:r>
                        </a:p>
                      </a:txBody>
                      <a:tcPr/>
                    </a:tc>
                    <a:extLst>
                      <a:ext uri="{0D108BD9-81ED-4DB2-BD59-A6C34878D82A}">
                        <a16:rowId xmlns:a16="http://schemas.microsoft.com/office/drawing/2014/main" val="3326240709"/>
                      </a:ext>
                    </a:extLst>
                  </a:tr>
                  <a:tr h="376412">
                    <a:tc>
                      <a:txBody>
                        <a:bodyPr/>
                        <a:lstStyle/>
                        <a:p>
                          <a:r>
                            <a:rPr lang="en-US" dirty="0"/>
                            <a:t>Transmission</a:t>
                          </a:r>
                        </a:p>
                      </a:txBody>
                      <a:tcPr/>
                    </a:tc>
                    <a:tc>
                      <a:txBody>
                        <a:bodyPr/>
                        <a:lstStyle/>
                        <a:p>
                          <a:endParaRPr lang="en-US"/>
                        </a:p>
                      </a:txBody>
                      <a:tcPr>
                        <a:blipFill>
                          <a:blip r:embed="rId6"/>
                          <a:stretch>
                            <a:fillRect l="-100284" t="-308065" r="-101136" b="-122581"/>
                          </a:stretch>
                        </a:blipFill>
                      </a:tcPr>
                    </a:tc>
                    <a:tc>
                      <a:txBody>
                        <a:bodyPr/>
                        <a:lstStyle/>
                        <a:p>
                          <a:r>
                            <a:rPr lang="en-US" dirty="0"/>
                            <a:t>Bandwidth</a:t>
                          </a:r>
                        </a:p>
                      </a:txBody>
                      <a:tcPr/>
                    </a:tc>
                    <a:extLst>
                      <a:ext uri="{0D108BD9-81ED-4DB2-BD59-A6C34878D82A}">
                        <a16:rowId xmlns:a16="http://schemas.microsoft.com/office/drawing/2014/main" val="1504692900"/>
                      </a:ext>
                    </a:extLst>
                  </a:tr>
                  <a:tr h="376412">
                    <a:tc>
                      <a:txBody>
                        <a:bodyPr/>
                        <a:lstStyle/>
                        <a:p>
                          <a:r>
                            <a:rPr lang="en-US" dirty="0"/>
                            <a:t>Propagation</a:t>
                          </a:r>
                        </a:p>
                      </a:txBody>
                      <a:tcPr/>
                    </a:tc>
                    <a:tc>
                      <a:txBody>
                        <a:bodyPr/>
                        <a:lstStyle/>
                        <a:p>
                          <a:endParaRPr lang="en-US"/>
                        </a:p>
                      </a:txBody>
                      <a:tcPr>
                        <a:blipFill>
                          <a:blip r:embed="rId6"/>
                          <a:stretch>
                            <a:fillRect l="-100284" t="-408065" r="-101136" b="-22581"/>
                          </a:stretch>
                        </a:blip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SOL and distance</a:t>
                          </a:r>
                        </a:p>
                      </a:txBody>
                      <a:tcPr/>
                    </a:tc>
                    <a:extLst>
                      <a:ext uri="{0D108BD9-81ED-4DB2-BD59-A6C34878D82A}">
                        <a16:rowId xmlns:a16="http://schemas.microsoft.com/office/drawing/2014/main" val="3675491429"/>
                      </a:ext>
                    </a:extLst>
                  </a:tr>
                </a:tbl>
              </a:graphicData>
            </a:graphic>
          </p:graphicFrame>
        </mc:Fallback>
      </mc:AlternateContent>
    </p:spTree>
    <p:extLst>
      <p:ext uri="{BB962C8B-B14F-4D97-AF65-F5344CB8AC3E}">
        <p14:creationId xmlns:p14="http://schemas.microsoft.com/office/powerpoint/2010/main" val="32200691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0FB67-61DB-442B-AC59-73495DEC4ED9}"/>
              </a:ext>
            </a:extLst>
          </p:cNvPr>
          <p:cNvSpPr>
            <a:spLocks noGrp="1"/>
          </p:cNvSpPr>
          <p:nvPr>
            <p:ph type="title"/>
          </p:nvPr>
        </p:nvSpPr>
        <p:spPr/>
        <p:txBody>
          <a:bodyPr>
            <a:normAutofit fontScale="90000"/>
          </a:bodyPr>
          <a:lstStyle/>
          <a:p>
            <a:endParaRPr lang="en-US"/>
          </a:p>
        </p:txBody>
      </p:sp>
      <p:sp>
        <p:nvSpPr>
          <p:cNvPr id="3" name="Content Placeholder 2">
            <a:extLst>
              <a:ext uri="{FF2B5EF4-FFF2-40B4-BE49-F238E27FC236}">
                <a16:creationId xmlns:a16="http://schemas.microsoft.com/office/drawing/2014/main" id="{72CD604B-7B73-4A36-9B95-84540F953059}"/>
              </a:ext>
            </a:extLst>
          </p:cNvPr>
          <p:cNvSpPr>
            <a:spLocks noGrp="1"/>
          </p:cNvSpPr>
          <p:nvPr>
            <p:ph idx="1"/>
          </p:nvPr>
        </p:nvSpPr>
        <p:spPr/>
        <p:txBody>
          <a:bodyPr/>
          <a:lstStyle/>
          <a:p>
            <a:endParaRPr lang="en-US" dirty="0"/>
          </a:p>
          <a:p>
            <a:endParaRPr lang="en-US" dirty="0"/>
          </a:p>
          <a:p>
            <a:endParaRPr lang="en-US" dirty="0"/>
          </a:p>
          <a:p>
            <a:r>
              <a:rPr lang="en-US" dirty="0"/>
              <a:t>Do a couple of processing delay examples</a:t>
            </a:r>
          </a:p>
        </p:txBody>
      </p:sp>
    </p:spTree>
    <p:extLst>
      <p:ext uri="{BB962C8B-B14F-4D97-AF65-F5344CB8AC3E}">
        <p14:creationId xmlns:p14="http://schemas.microsoft.com/office/powerpoint/2010/main" val="38479028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DE4C27B6-DB04-4891-AF97-BA1671B17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Scariest wiring closet/main computer room I've ever seen in person ...">
            <a:extLst>
              <a:ext uri="{FF2B5EF4-FFF2-40B4-BE49-F238E27FC236}">
                <a16:creationId xmlns:a16="http://schemas.microsoft.com/office/drawing/2014/main" id="{F09B463C-99D5-4F32-A487-5A6E0D5FF4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932" r="-1" b="9140"/>
          <a:stretch/>
        </p:blipFill>
        <p:spPr bwMode="auto">
          <a:xfrm>
            <a:off x="606719" y="-1"/>
            <a:ext cx="11585281" cy="6857999"/>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19898"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814D3118-594E-4E2F-8478-57921C92B659}"/>
              </a:ext>
            </a:extLst>
          </p:cNvPr>
          <p:cNvSpPr>
            <a:spLocks noGrp="1"/>
          </p:cNvSpPr>
          <p:nvPr>
            <p:ph type="title"/>
          </p:nvPr>
        </p:nvSpPr>
        <p:spPr>
          <a:xfrm>
            <a:off x="1036684" y="1152144"/>
            <a:ext cx="3953501" cy="3072393"/>
          </a:xfrm>
        </p:spPr>
        <p:txBody>
          <a:bodyPr vert="horz" lIns="91440" tIns="45720" rIns="91440" bIns="45720" rtlCol="0" anchor="b">
            <a:normAutofit/>
          </a:bodyPr>
          <a:lstStyle/>
          <a:p>
            <a:r>
              <a:rPr lang="en-US" sz="5600">
                <a:solidFill>
                  <a:schemeClr val="bg1"/>
                </a:solidFill>
              </a:rPr>
              <a:t>Part 1</a:t>
            </a:r>
          </a:p>
        </p:txBody>
      </p:sp>
      <p:sp>
        <p:nvSpPr>
          <p:cNvPr id="5" name="Text Placeholder 4">
            <a:extLst>
              <a:ext uri="{FF2B5EF4-FFF2-40B4-BE49-F238E27FC236}">
                <a16:creationId xmlns:a16="http://schemas.microsoft.com/office/drawing/2014/main" id="{45EC2205-896B-446F-A975-67A62A713E74}"/>
              </a:ext>
            </a:extLst>
          </p:cNvPr>
          <p:cNvSpPr>
            <a:spLocks noGrp="1"/>
          </p:cNvSpPr>
          <p:nvPr>
            <p:ph type="body" idx="1"/>
          </p:nvPr>
        </p:nvSpPr>
        <p:spPr>
          <a:xfrm>
            <a:off x="1036684" y="4462272"/>
            <a:ext cx="3953501" cy="1272831"/>
          </a:xfrm>
        </p:spPr>
        <p:txBody>
          <a:bodyPr vert="horz" lIns="91440" tIns="45720" rIns="91440" bIns="45720" rtlCol="0" anchor="t">
            <a:normAutofit/>
          </a:bodyPr>
          <a:lstStyle/>
          <a:p>
            <a:r>
              <a:rPr lang="en-US">
                <a:solidFill>
                  <a:schemeClr val="bg1"/>
                </a:solidFill>
              </a:rPr>
              <a:t>Networks, Services, and Protocols</a:t>
            </a:r>
          </a:p>
        </p:txBody>
      </p:sp>
      <p:sp>
        <p:nvSpPr>
          <p:cNvPr id="77" name="Rectangle 76">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9" name="Group 78">
            <a:extLst>
              <a:ext uri="{FF2B5EF4-FFF2-40B4-BE49-F238E27FC236}">
                <a16:creationId xmlns:a16="http://schemas.microsoft.com/office/drawing/2014/main" id="{5E0EAE70-C355-42D1-BF00-CA8A17A742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1188720" y="73152"/>
            <a:chExt cx="1178966" cy="232963"/>
          </a:xfrm>
        </p:grpSpPr>
        <p:sp>
          <p:nvSpPr>
            <p:cNvPr id="80" name="Rectangle 64">
              <a:extLst>
                <a:ext uri="{FF2B5EF4-FFF2-40B4-BE49-F238E27FC236}">
                  <a16:creationId xmlns:a16="http://schemas.microsoft.com/office/drawing/2014/main" id="{E6E58C95-A3F9-4C87-B9A5-32A7A75DDF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66">
              <a:extLst>
                <a:ext uri="{FF2B5EF4-FFF2-40B4-BE49-F238E27FC236}">
                  <a16:creationId xmlns:a16="http://schemas.microsoft.com/office/drawing/2014/main" id="{7B08CDDF-E602-4C1B-A248-A43292EB5D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64">
              <a:extLst>
                <a:ext uri="{FF2B5EF4-FFF2-40B4-BE49-F238E27FC236}">
                  <a16:creationId xmlns:a16="http://schemas.microsoft.com/office/drawing/2014/main" id="{6298B977-8F47-48C6-8454-11EF9478EC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66">
              <a:extLst>
                <a:ext uri="{FF2B5EF4-FFF2-40B4-BE49-F238E27FC236}">
                  <a16:creationId xmlns:a16="http://schemas.microsoft.com/office/drawing/2014/main" id="{06A6FB8E-FB47-44B7-810F-B88B4CCA06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64">
              <a:extLst>
                <a:ext uri="{FF2B5EF4-FFF2-40B4-BE49-F238E27FC236}">
                  <a16:creationId xmlns:a16="http://schemas.microsoft.com/office/drawing/2014/main" id="{818DB8DB-4D04-42C0-BE68-842A9F29AE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66">
              <a:extLst>
                <a:ext uri="{FF2B5EF4-FFF2-40B4-BE49-F238E27FC236}">
                  <a16:creationId xmlns:a16="http://schemas.microsoft.com/office/drawing/2014/main" id="{DBCFEA99-52A4-4E8E-B9C9-3D39B0E325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64">
              <a:extLst>
                <a:ext uri="{FF2B5EF4-FFF2-40B4-BE49-F238E27FC236}">
                  <a16:creationId xmlns:a16="http://schemas.microsoft.com/office/drawing/2014/main" id="{A6C0BB10-7324-4D11-A497-57A85CDB62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66">
              <a:extLst>
                <a:ext uri="{FF2B5EF4-FFF2-40B4-BE49-F238E27FC236}">
                  <a16:creationId xmlns:a16="http://schemas.microsoft.com/office/drawing/2014/main" id="{D7440F2E-8192-4FDF-AE8F-2833B7F403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64">
              <a:extLst>
                <a:ext uri="{FF2B5EF4-FFF2-40B4-BE49-F238E27FC236}">
                  <a16:creationId xmlns:a16="http://schemas.microsoft.com/office/drawing/2014/main" id="{B9F7DA6A-1872-4697-A567-20A0115A05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66">
              <a:extLst>
                <a:ext uri="{FF2B5EF4-FFF2-40B4-BE49-F238E27FC236}">
                  <a16:creationId xmlns:a16="http://schemas.microsoft.com/office/drawing/2014/main" id="{98BC1544-07ED-411D-880C-58CB114914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64">
              <a:extLst>
                <a:ext uri="{FF2B5EF4-FFF2-40B4-BE49-F238E27FC236}">
                  <a16:creationId xmlns:a16="http://schemas.microsoft.com/office/drawing/2014/main" id="{BA70D948-9946-455F-8155-D274F01DAB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66">
              <a:extLst>
                <a:ext uri="{FF2B5EF4-FFF2-40B4-BE49-F238E27FC236}">
                  <a16:creationId xmlns:a16="http://schemas.microsoft.com/office/drawing/2014/main" id="{807FCDBA-F7E3-4836-8253-15D212128F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64">
              <a:extLst>
                <a:ext uri="{FF2B5EF4-FFF2-40B4-BE49-F238E27FC236}">
                  <a16:creationId xmlns:a16="http://schemas.microsoft.com/office/drawing/2014/main" id="{D6A9BF83-5C67-44B0-883C-82BCAA1923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66">
              <a:extLst>
                <a:ext uri="{FF2B5EF4-FFF2-40B4-BE49-F238E27FC236}">
                  <a16:creationId xmlns:a16="http://schemas.microsoft.com/office/drawing/2014/main" id="{94BA7F92-7961-489E-83BD-5518EB1E99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64">
              <a:extLst>
                <a:ext uri="{FF2B5EF4-FFF2-40B4-BE49-F238E27FC236}">
                  <a16:creationId xmlns:a16="http://schemas.microsoft.com/office/drawing/2014/main" id="{56ADE108-5AE8-4ACF-88B9-28A0B125B3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66">
              <a:extLst>
                <a:ext uri="{FF2B5EF4-FFF2-40B4-BE49-F238E27FC236}">
                  <a16:creationId xmlns:a16="http://schemas.microsoft.com/office/drawing/2014/main" id="{75B2D25F-B666-4F19-816A-24456EAF46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64">
              <a:extLst>
                <a:ext uri="{FF2B5EF4-FFF2-40B4-BE49-F238E27FC236}">
                  <a16:creationId xmlns:a16="http://schemas.microsoft.com/office/drawing/2014/main" id="{A7D581F0-987F-45C5-A849-CC1B41222F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66">
              <a:extLst>
                <a:ext uri="{FF2B5EF4-FFF2-40B4-BE49-F238E27FC236}">
                  <a16:creationId xmlns:a16="http://schemas.microsoft.com/office/drawing/2014/main" id="{F388E533-92C3-428E-B078-81D6E1F2D9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64">
              <a:extLst>
                <a:ext uri="{FF2B5EF4-FFF2-40B4-BE49-F238E27FC236}">
                  <a16:creationId xmlns:a16="http://schemas.microsoft.com/office/drawing/2014/main" id="{C68AEED3-AAB1-48A9-8FC3-C68AE6675B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66">
              <a:extLst>
                <a:ext uri="{FF2B5EF4-FFF2-40B4-BE49-F238E27FC236}">
                  <a16:creationId xmlns:a16="http://schemas.microsoft.com/office/drawing/2014/main" id="{0A6CA6BC-FFA6-4C34-B200-6F61EE1730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1" name="Rectangle 100">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1389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DE4C27B6-DB04-4891-AF97-BA1671B17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3B96143-2154-455B-8976-C4D24991E779}"/>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r="-1" b="11647"/>
          <a:stretch/>
        </p:blipFill>
        <p:spPr>
          <a:xfrm>
            <a:off x="606719" y="-1"/>
            <a:ext cx="11585281" cy="6857999"/>
          </a:xfrm>
          <a:prstGeom prst="rect">
            <a:avLst/>
          </a:prstGeom>
        </p:spPr>
      </p:pic>
      <p:sp>
        <p:nvSpPr>
          <p:cNvPr id="15" name="Rectangle 14">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19898"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EFBDB364-58DB-426F-85D6-A092015F7EC1}"/>
              </a:ext>
            </a:extLst>
          </p:cNvPr>
          <p:cNvSpPr>
            <a:spLocks noGrp="1"/>
          </p:cNvSpPr>
          <p:nvPr>
            <p:ph type="title"/>
          </p:nvPr>
        </p:nvSpPr>
        <p:spPr>
          <a:xfrm>
            <a:off x="1036684" y="1152144"/>
            <a:ext cx="3953501" cy="3072393"/>
          </a:xfrm>
        </p:spPr>
        <p:txBody>
          <a:bodyPr vert="horz" lIns="91440" tIns="45720" rIns="91440" bIns="45720" rtlCol="0" anchor="b">
            <a:normAutofit/>
          </a:bodyPr>
          <a:lstStyle/>
          <a:p>
            <a:r>
              <a:rPr lang="en-US" sz="5600">
                <a:solidFill>
                  <a:schemeClr val="bg1"/>
                </a:solidFill>
              </a:rPr>
              <a:t>Part 3</a:t>
            </a:r>
          </a:p>
        </p:txBody>
      </p:sp>
      <p:sp>
        <p:nvSpPr>
          <p:cNvPr id="5" name="Text Placeholder 4">
            <a:extLst>
              <a:ext uri="{FF2B5EF4-FFF2-40B4-BE49-F238E27FC236}">
                <a16:creationId xmlns:a16="http://schemas.microsoft.com/office/drawing/2014/main" id="{B6D4C780-2C77-4A2A-96B2-5E0A9DC37C8D}"/>
              </a:ext>
            </a:extLst>
          </p:cNvPr>
          <p:cNvSpPr>
            <a:spLocks noGrp="1"/>
          </p:cNvSpPr>
          <p:nvPr>
            <p:ph type="body" idx="1"/>
          </p:nvPr>
        </p:nvSpPr>
        <p:spPr>
          <a:xfrm>
            <a:off x="1036684" y="4462272"/>
            <a:ext cx="3953501" cy="1272831"/>
          </a:xfrm>
        </p:spPr>
        <p:txBody>
          <a:bodyPr vert="horz" lIns="91440" tIns="45720" rIns="91440" bIns="45720" rtlCol="0" anchor="t">
            <a:normAutofit/>
          </a:bodyPr>
          <a:lstStyle/>
          <a:p>
            <a:r>
              <a:rPr lang="en-US" dirty="0">
                <a:solidFill>
                  <a:schemeClr val="bg1"/>
                </a:solidFill>
              </a:rPr>
              <a:t>Queueing Theory, Tools, and Internet Service Providers, A Little History</a:t>
            </a:r>
          </a:p>
        </p:txBody>
      </p:sp>
      <p:sp>
        <p:nvSpPr>
          <p:cNvPr id="17" name="Rectangle 16">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5E0EAE70-C355-42D1-BF00-CA8A17A742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1188720" y="73152"/>
            <a:chExt cx="1178966" cy="232963"/>
          </a:xfrm>
        </p:grpSpPr>
        <p:sp>
          <p:nvSpPr>
            <p:cNvPr id="20" name="Rectangle 64">
              <a:extLst>
                <a:ext uri="{FF2B5EF4-FFF2-40B4-BE49-F238E27FC236}">
                  <a16:creationId xmlns:a16="http://schemas.microsoft.com/office/drawing/2014/main" id="{E6E58C95-A3F9-4C87-B9A5-32A7A75DDF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6">
              <a:extLst>
                <a:ext uri="{FF2B5EF4-FFF2-40B4-BE49-F238E27FC236}">
                  <a16:creationId xmlns:a16="http://schemas.microsoft.com/office/drawing/2014/main" id="{7B08CDDF-E602-4C1B-A248-A43292EB5D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4">
              <a:extLst>
                <a:ext uri="{FF2B5EF4-FFF2-40B4-BE49-F238E27FC236}">
                  <a16:creationId xmlns:a16="http://schemas.microsoft.com/office/drawing/2014/main" id="{6298B977-8F47-48C6-8454-11EF9478EC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6">
              <a:extLst>
                <a:ext uri="{FF2B5EF4-FFF2-40B4-BE49-F238E27FC236}">
                  <a16:creationId xmlns:a16="http://schemas.microsoft.com/office/drawing/2014/main" id="{06A6FB8E-FB47-44B7-810F-B88B4CCA06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4">
              <a:extLst>
                <a:ext uri="{FF2B5EF4-FFF2-40B4-BE49-F238E27FC236}">
                  <a16:creationId xmlns:a16="http://schemas.microsoft.com/office/drawing/2014/main" id="{818DB8DB-4D04-42C0-BE68-842A9F29AE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6">
              <a:extLst>
                <a:ext uri="{FF2B5EF4-FFF2-40B4-BE49-F238E27FC236}">
                  <a16:creationId xmlns:a16="http://schemas.microsoft.com/office/drawing/2014/main" id="{DBCFEA99-52A4-4E8E-B9C9-3D39B0E325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4">
              <a:extLst>
                <a:ext uri="{FF2B5EF4-FFF2-40B4-BE49-F238E27FC236}">
                  <a16:creationId xmlns:a16="http://schemas.microsoft.com/office/drawing/2014/main" id="{A6C0BB10-7324-4D11-A497-57A85CDB62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6">
              <a:extLst>
                <a:ext uri="{FF2B5EF4-FFF2-40B4-BE49-F238E27FC236}">
                  <a16:creationId xmlns:a16="http://schemas.microsoft.com/office/drawing/2014/main" id="{D7440F2E-8192-4FDF-AE8F-2833B7F403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4">
              <a:extLst>
                <a:ext uri="{FF2B5EF4-FFF2-40B4-BE49-F238E27FC236}">
                  <a16:creationId xmlns:a16="http://schemas.microsoft.com/office/drawing/2014/main" id="{B9F7DA6A-1872-4697-A567-20A0115A05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6">
              <a:extLst>
                <a:ext uri="{FF2B5EF4-FFF2-40B4-BE49-F238E27FC236}">
                  <a16:creationId xmlns:a16="http://schemas.microsoft.com/office/drawing/2014/main" id="{98BC1544-07ED-411D-880C-58CB114914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4">
              <a:extLst>
                <a:ext uri="{FF2B5EF4-FFF2-40B4-BE49-F238E27FC236}">
                  <a16:creationId xmlns:a16="http://schemas.microsoft.com/office/drawing/2014/main" id="{BA70D948-9946-455F-8155-D274F01DAB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6">
              <a:extLst>
                <a:ext uri="{FF2B5EF4-FFF2-40B4-BE49-F238E27FC236}">
                  <a16:creationId xmlns:a16="http://schemas.microsoft.com/office/drawing/2014/main" id="{807FCDBA-F7E3-4836-8253-15D212128F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4">
              <a:extLst>
                <a:ext uri="{FF2B5EF4-FFF2-40B4-BE49-F238E27FC236}">
                  <a16:creationId xmlns:a16="http://schemas.microsoft.com/office/drawing/2014/main" id="{D6A9BF83-5C67-44B0-883C-82BCAA1923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6">
              <a:extLst>
                <a:ext uri="{FF2B5EF4-FFF2-40B4-BE49-F238E27FC236}">
                  <a16:creationId xmlns:a16="http://schemas.microsoft.com/office/drawing/2014/main" id="{94BA7F92-7961-489E-83BD-5518EB1E99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4">
              <a:extLst>
                <a:ext uri="{FF2B5EF4-FFF2-40B4-BE49-F238E27FC236}">
                  <a16:creationId xmlns:a16="http://schemas.microsoft.com/office/drawing/2014/main" id="{56ADE108-5AE8-4ACF-88B9-28A0B125B3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6">
              <a:extLst>
                <a:ext uri="{FF2B5EF4-FFF2-40B4-BE49-F238E27FC236}">
                  <a16:creationId xmlns:a16="http://schemas.microsoft.com/office/drawing/2014/main" id="{75B2D25F-B666-4F19-816A-24456EAF46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4">
              <a:extLst>
                <a:ext uri="{FF2B5EF4-FFF2-40B4-BE49-F238E27FC236}">
                  <a16:creationId xmlns:a16="http://schemas.microsoft.com/office/drawing/2014/main" id="{A7D581F0-987F-45C5-A849-CC1B41222F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6">
              <a:extLst>
                <a:ext uri="{FF2B5EF4-FFF2-40B4-BE49-F238E27FC236}">
                  <a16:creationId xmlns:a16="http://schemas.microsoft.com/office/drawing/2014/main" id="{F388E533-92C3-428E-B078-81D6E1F2D9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64">
              <a:extLst>
                <a:ext uri="{FF2B5EF4-FFF2-40B4-BE49-F238E27FC236}">
                  <a16:creationId xmlns:a16="http://schemas.microsoft.com/office/drawing/2014/main" id="{C68AEED3-AAB1-48A9-8FC3-C68AE6675B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66">
              <a:extLst>
                <a:ext uri="{FF2B5EF4-FFF2-40B4-BE49-F238E27FC236}">
                  <a16:creationId xmlns:a16="http://schemas.microsoft.com/office/drawing/2014/main" id="{0A6CA6BC-FFA6-4C34-B200-6F61EE1730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Rectangle 40">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B2DED8B-21E8-42E2-A71A-64FD5DF2F669}"/>
              </a:ext>
            </a:extLst>
          </p:cNvPr>
          <p:cNvSpPr txBox="1"/>
          <p:nvPr/>
        </p:nvSpPr>
        <p:spPr>
          <a:xfrm>
            <a:off x="9830456" y="6657943"/>
            <a:ext cx="2361544"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en.wikipedia.org/wiki/Interface_Message_Processor">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35967519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74989-5710-47F7-B639-640CB40CEC67}"/>
              </a:ext>
            </a:extLst>
          </p:cNvPr>
          <p:cNvSpPr>
            <a:spLocks noGrp="1"/>
          </p:cNvSpPr>
          <p:nvPr>
            <p:ph type="title"/>
          </p:nvPr>
        </p:nvSpPr>
        <p:spPr/>
        <p:txBody>
          <a:bodyPr>
            <a:normAutofit fontScale="90000"/>
          </a:bodyPr>
          <a:lstStyle/>
          <a:p>
            <a:r>
              <a:rPr lang="en-US" dirty="0"/>
              <a:t>Queueing Arrival Rate &amp; Steady State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944C0D4-EFCA-4BBA-A26A-49B87BCBFB21}"/>
                  </a:ext>
                </a:extLst>
              </p:cNvPr>
              <p:cNvSpPr>
                <a:spLocks noGrp="1"/>
              </p:cNvSpPr>
              <p:nvPr>
                <p:ph idx="1"/>
              </p:nvPr>
            </p:nvSpPr>
            <p:spPr>
              <a:xfrm>
                <a:off x="1105592" y="1080656"/>
                <a:ext cx="10248207" cy="5096308"/>
              </a:xfrm>
            </p:spPr>
            <p:txBody>
              <a:bodyPr>
                <a:normAutofit lnSpcReduction="10000"/>
              </a:bodyPr>
              <a:lstStyle/>
              <a:p>
                <a:r>
                  <a:rPr lang="en-US" dirty="0"/>
                  <a:t>Steady State –</a:t>
                </a:r>
              </a:p>
              <a:p>
                <a:pPr lvl="1"/>
                <a:r>
                  <a:rPr lang="en-US" dirty="0"/>
                  <a:t>The ability of a system to regain its original state</a:t>
                </a:r>
              </a:p>
              <a:p>
                <a:pPr lvl="1"/>
                <a:r>
                  <a:rPr lang="en-US" dirty="0"/>
                  <a:t>Major idea: the device can “handle” the load placed on it</a:t>
                </a:r>
              </a:p>
              <a:p>
                <a:pPr lvl="1"/>
                <a:endParaRPr lang="en-US" dirty="0"/>
              </a:p>
              <a:p>
                <a:r>
                  <a:rPr lang="en-US" dirty="0"/>
                  <a:t>Determined by:</a:t>
                </a:r>
              </a:p>
              <a:p>
                <a:pPr lvl="1"/>
                <a:r>
                  <a:rPr lang="en-US" dirty="0"/>
                  <a:t>Let </a:t>
                </a:r>
                <a14:m>
                  <m:oMath xmlns:m="http://schemas.openxmlformats.org/officeDocument/2006/math">
                    <m:r>
                      <a:rPr lang="en-US" b="0" i="1" smtClean="0">
                        <a:latin typeface="Cambria Math" panose="02040503050406030204" pitchFamily="18" charset="0"/>
                      </a:rPr>
                      <m:t>𝑎</m:t>
                    </m:r>
                  </m:oMath>
                </a14:m>
                <a:r>
                  <a:rPr lang="en-US" dirty="0"/>
                  <a:t> represent arrival rate, in events per second</a:t>
                </a:r>
              </a:p>
              <a:p>
                <a:pPr lvl="1"/>
                <a:r>
                  <a:rPr lang="en-US" dirty="0"/>
                  <a:t>Let </a:t>
                </a:r>
                <a14:m>
                  <m:oMath xmlns:m="http://schemas.openxmlformats.org/officeDocument/2006/math">
                    <m:r>
                      <a:rPr lang="en-US" b="0" i="1" smtClean="0">
                        <a:latin typeface="Cambria Math" panose="02040503050406030204" pitchFamily="18" charset="0"/>
                      </a:rPr>
                      <m:t>𝑅</m:t>
                    </m:r>
                  </m:oMath>
                </a14:m>
                <a:r>
                  <a:rPr lang="en-US" dirty="0"/>
                  <a:t> represent the </a:t>
                </a:r>
                <a:r>
                  <a:rPr lang="en-US" i="1" dirty="0"/>
                  <a:t>rate </a:t>
                </a:r>
                <a:r>
                  <a:rPr lang="en-US" dirty="0"/>
                  <a:t>of each event (bits per second)</a:t>
                </a:r>
              </a:p>
              <a:p>
                <a:pPr lvl="1"/>
                <a:r>
                  <a:rPr lang="en-US" dirty="0"/>
                  <a:t>Let </a:t>
                </a:r>
                <a:r>
                  <a:rPr lang="en-US" i="1" dirty="0"/>
                  <a:t>L</a:t>
                </a:r>
                <a:r>
                  <a:rPr lang="en-US" dirty="0"/>
                  <a:t> represent the length of each message, then</a:t>
                </a:r>
              </a:p>
              <a:p>
                <a:pPr lvl="1"/>
                <a:endParaRPr lang="en-US" dirty="0"/>
              </a:p>
              <a:p>
                <a:r>
                  <a:rPr lang="en-US" dirty="0"/>
                  <a:t>Arrival Rate Ratio:</a:t>
                </a:r>
              </a:p>
              <a:p>
                <a:pPr lvl="1"/>
                <a14:m>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𝐿𝑎</m:t>
                        </m:r>
                      </m:num>
                      <m:den>
                        <m:r>
                          <a:rPr lang="en-US" b="0" i="1" smtClean="0">
                            <a:latin typeface="Cambria Math" panose="02040503050406030204" pitchFamily="18" charset="0"/>
                          </a:rPr>
                          <m:t>𝑅</m:t>
                        </m:r>
                      </m:den>
                    </m:f>
                  </m:oMath>
                </a14:m>
                <a:endParaRPr lang="en-US" b="0" dirty="0"/>
              </a:p>
              <a:p>
                <a:pPr lvl="1"/>
                <a:r>
                  <a:rPr lang="en-US" dirty="0"/>
                  <a:t>Ratio less than 1, steady state</a:t>
                </a:r>
              </a:p>
              <a:p>
                <a:pPr lvl="1"/>
                <a:r>
                  <a:rPr lang="en-US" dirty="0"/>
                  <a:t>Greater than 1, exceeding limit of traffic</a:t>
                </a:r>
                <a:br>
                  <a:rPr lang="en-US" dirty="0"/>
                </a:br>
                <a:r>
                  <a:rPr lang="en-US" dirty="0"/>
                  <a:t>and packets will be </a:t>
                </a:r>
                <a:r>
                  <a:rPr lang="en-US" i="1" dirty="0"/>
                  <a:t>dropped</a:t>
                </a:r>
                <a:endParaRPr lang="en-US" dirty="0"/>
              </a:p>
              <a:p>
                <a:pPr marL="457200" lvl="1" indent="0">
                  <a:buNone/>
                </a:pPr>
                <a:endParaRPr lang="en-US" dirty="0"/>
              </a:p>
            </p:txBody>
          </p:sp>
        </mc:Choice>
        <mc:Fallback xmlns="">
          <p:sp>
            <p:nvSpPr>
              <p:cNvPr id="3" name="Content Placeholder 2">
                <a:extLst>
                  <a:ext uri="{FF2B5EF4-FFF2-40B4-BE49-F238E27FC236}">
                    <a16:creationId xmlns:a16="http://schemas.microsoft.com/office/drawing/2014/main" id="{A944C0D4-EFCA-4BBA-A26A-49B87BCBFB21}"/>
                  </a:ext>
                </a:extLst>
              </p:cNvPr>
              <p:cNvSpPr>
                <a:spLocks noGrp="1" noRot="1" noChangeAspect="1" noMove="1" noResize="1" noEditPoints="1" noAdjustHandles="1" noChangeArrowheads="1" noChangeShapeType="1" noTextEdit="1"/>
              </p:cNvSpPr>
              <p:nvPr>
                <p:ph idx="1"/>
              </p:nvPr>
            </p:nvSpPr>
            <p:spPr>
              <a:xfrm>
                <a:off x="1105592" y="1080656"/>
                <a:ext cx="10248207" cy="5096308"/>
              </a:xfrm>
              <a:blipFill>
                <a:blip r:embed="rId3"/>
                <a:stretch>
                  <a:fillRect l="-773" t="-2273"/>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46078672-16BA-4C7A-B869-50AEA2198E37}"/>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734648" y="3992180"/>
            <a:ext cx="3459061" cy="2409229"/>
          </a:xfrm>
          <a:prstGeom prst="rect">
            <a:avLst/>
          </a:prstGeom>
        </p:spPr>
      </p:pic>
      <p:sp>
        <p:nvSpPr>
          <p:cNvPr id="12" name="TextBox 11">
            <a:extLst>
              <a:ext uri="{FF2B5EF4-FFF2-40B4-BE49-F238E27FC236}">
                <a16:creationId xmlns:a16="http://schemas.microsoft.com/office/drawing/2014/main" id="{957DE7F8-2D21-4460-8C26-BFB106828E40}"/>
              </a:ext>
            </a:extLst>
          </p:cNvPr>
          <p:cNvSpPr txBox="1"/>
          <p:nvPr/>
        </p:nvSpPr>
        <p:spPr>
          <a:xfrm>
            <a:off x="7685248" y="6583970"/>
            <a:ext cx="3301497" cy="230832"/>
          </a:xfrm>
          <a:prstGeom prst="rect">
            <a:avLst/>
          </a:prstGeom>
          <a:noFill/>
        </p:spPr>
        <p:txBody>
          <a:bodyPr wrap="square" rtlCol="0">
            <a:spAutoFit/>
          </a:bodyPr>
          <a:lstStyle/>
          <a:p>
            <a:r>
              <a:rPr lang="en-US" sz="900">
                <a:hlinkClick r:id="rId5" tooltip="https://networkdispatches.wordpress.com/2013/11/21/dead-end-in-brazil-interview-with-bolivar-torres-o-globo-brazil/"/>
              </a:rPr>
              <a:t>This Photo</a:t>
            </a:r>
            <a:r>
              <a:rPr lang="en-US" sz="900"/>
              <a:t> by Unknown Author is licensed under </a:t>
            </a:r>
            <a:r>
              <a:rPr lang="en-US" sz="900">
                <a:hlinkClick r:id="rId6" tooltip="https://creativecommons.org/licenses/by-nc/3.0/"/>
              </a:rPr>
              <a:t>CC BY-NC</a:t>
            </a:r>
            <a:endParaRPr lang="en-US" sz="900"/>
          </a:p>
        </p:txBody>
      </p:sp>
    </p:spTree>
    <p:extLst>
      <p:ext uri="{BB962C8B-B14F-4D97-AF65-F5344CB8AC3E}">
        <p14:creationId xmlns:p14="http://schemas.microsoft.com/office/powerpoint/2010/main" val="26907175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6F101-CBB6-45DC-993A-1CB26102AF52}"/>
              </a:ext>
            </a:extLst>
          </p:cNvPr>
          <p:cNvSpPr>
            <a:spLocks noGrp="1"/>
          </p:cNvSpPr>
          <p:nvPr>
            <p:ph type="title"/>
          </p:nvPr>
        </p:nvSpPr>
        <p:spPr/>
        <p:txBody>
          <a:bodyPr>
            <a:normAutofit fontScale="90000"/>
          </a:bodyPr>
          <a:lstStyle/>
          <a:p>
            <a:r>
              <a:rPr lang="en-US" dirty="0"/>
              <a:t>Delays are Additive</a:t>
            </a:r>
          </a:p>
        </p:txBody>
      </p:sp>
      <p:sp>
        <p:nvSpPr>
          <p:cNvPr id="3" name="Content Placeholder 2">
            <a:extLst>
              <a:ext uri="{FF2B5EF4-FFF2-40B4-BE49-F238E27FC236}">
                <a16:creationId xmlns:a16="http://schemas.microsoft.com/office/drawing/2014/main" id="{CE38FF81-C92A-46FE-AB63-E8F1E65838F9}"/>
              </a:ext>
            </a:extLst>
          </p:cNvPr>
          <p:cNvSpPr>
            <a:spLocks noGrp="1"/>
          </p:cNvSpPr>
          <p:nvPr>
            <p:ph idx="1"/>
          </p:nvPr>
        </p:nvSpPr>
        <p:spPr/>
        <p:txBody>
          <a:bodyPr/>
          <a:lstStyle/>
          <a:p>
            <a:r>
              <a:rPr lang="en-US" dirty="0"/>
              <a:t>Each “hop” in a packet-switching network will add its own delays</a:t>
            </a:r>
          </a:p>
          <a:p>
            <a:pPr lvl="1"/>
            <a:r>
              <a:rPr lang="en-US" dirty="0"/>
              <a:t>Delivery of packets is complicated, and each “switch” has to “route” the packet one</a:t>
            </a:r>
            <a:br>
              <a:rPr lang="en-US" dirty="0"/>
            </a:br>
            <a:r>
              <a:rPr lang="en-US" dirty="0"/>
              <a:t>step closer to your desired destination. </a:t>
            </a:r>
          </a:p>
          <a:p>
            <a:pPr lvl="1"/>
            <a:r>
              <a:rPr lang="en-US" dirty="0"/>
              <a:t>Each link adds its own delays, and probability of dropping the data.</a:t>
            </a:r>
          </a:p>
          <a:p>
            <a:pPr lvl="1"/>
            <a:r>
              <a:rPr lang="en-US" dirty="0"/>
              <a:t>The return path may be different than the source path!</a:t>
            </a:r>
          </a:p>
          <a:p>
            <a:pPr lvl="1"/>
            <a:r>
              <a:rPr lang="en-US" dirty="0"/>
              <a:t>Conditions change in the real world!</a:t>
            </a:r>
          </a:p>
          <a:p>
            <a:pPr marL="457200" lvl="1" indent="0">
              <a:buNone/>
            </a:pPr>
            <a:endParaRPr lang="en-US" dirty="0"/>
          </a:p>
        </p:txBody>
      </p:sp>
      <p:pic>
        <p:nvPicPr>
          <p:cNvPr id="5" name="Picture 4">
            <a:extLst>
              <a:ext uri="{FF2B5EF4-FFF2-40B4-BE49-F238E27FC236}">
                <a16:creationId xmlns:a16="http://schemas.microsoft.com/office/drawing/2014/main" id="{19CAD4F6-2EF2-48A7-A2A5-BCB8DE2EE7D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168343" y="3106486"/>
            <a:ext cx="3274241" cy="2670858"/>
          </a:xfrm>
          <a:prstGeom prst="rect">
            <a:avLst/>
          </a:prstGeom>
        </p:spPr>
      </p:pic>
      <p:sp>
        <p:nvSpPr>
          <p:cNvPr id="6" name="TextBox 5">
            <a:extLst>
              <a:ext uri="{FF2B5EF4-FFF2-40B4-BE49-F238E27FC236}">
                <a16:creationId xmlns:a16="http://schemas.microsoft.com/office/drawing/2014/main" id="{E410F78F-1408-45F6-B437-9E05321E334C}"/>
              </a:ext>
            </a:extLst>
          </p:cNvPr>
          <p:cNvSpPr txBox="1"/>
          <p:nvPr/>
        </p:nvSpPr>
        <p:spPr>
          <a:xfrm>
            <a:off x="8168343" y="5914796"/>
            <a:ext cx="3274241" cy="230832"/>
          </a:xfrm>
          <a:prstGeom prst="rect">
            <a:avLst/>
          </a:prstGeom>
          <a:noFill/>
        </p:spPr>
        <p:txBody>
          <a:bodyPr wrap="square" rtlCol="0">
            <a:spAutoFit/>
          </a:bodyPr>
          <a:lstStyle/>
          <a:p>
            <a:r>
              <a:rPr lang="en-US" sz="900">
                <a:hlinkClick r:id="rId4" tooltip="https://in5d.com/earths-grids-and-portals/"/>
              </a:rPr>
              <a:t>This Photo</a:t>
            </a:r>
            <a:r>
              <a:rPr lang="en-US" sz="900"/>
              <a:t> by Unknown Author is licensed under </a:t>
            </a:r>
            <a:r>
              <a:rPr lang="en-US" sz="900">
                <a:hlinkClick r:id="rId5" tooltip="https://creativecommons.org/licenses/by-nc/3.0/"/>
              </a:rPr>
              <a:t>CC BY-NC</a:t>
            </a:r>
            <a:endParaRPr lang="en-US" sz="900"/>
          </a:p>
        </p:txBody>
      </p:sp>
    </p:spTree>
    <p:extLst>
      <p:ext uri="{BB962C8B-B14F-4D97-AF65-F5344CB8AC3E}">
        <p14:creationId xmlns:p14="http://schemas.microsoft.com/office/powerpoint/2010/main" val="9628319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52D8B-AF42-4141-BBE5-59EE50EB5A3A}"/>
              </a:ext>
            </a:extLst>
          </p:cNvPr>
          <p:cNvSpPr>
            <a:spLocks noGrp="1"/>
          </p:cNvSpPr>
          <p:nvPr>
            <p:ph type="title"/>
          </p:nvPr>
        </p:nvSpPr>
        <p:spPr/>
        <p:txBody>
          <a:bodyPr>
            <a:normAutofit fontScale="90000"/>
          </a:bodyPr>
          <a:lstStyle/>
          <a:p>
            <a:r>
              <a:rPr lang="en-US" dirty="0"/>
              <a:t>Modeling Network Delays</a:t>
            </a:r>
          </a:p>
        </p:txBody>
      </p:sp>
      <p:sp>
        <p:nvSpPr>
          <p:cNvPr id="3" name="Content Placeholder 2">
            <a:extLst>
              <a:ext uri="{FF2B5EF4-FFF2-40B4-BE49-F238E27FC236}">
                <a16:creationId xmlns:a16="http://schemas.microsoft.com/office/drawing/2014/main" id="{1AB3FED4-B0EC-47C4-8DCB-DA2DDF51CBA2}"/>
              </a:ext>
            </a:extLst>
          </p:cNvPr>
          <p:cNvSpPr>
            <a:spLocks noGrp="1"/>
          </p:cNvSpPr>
          <p:nvPr>
            <p:ph idx="1"/>
          </p:nvPr>
        </p:nvSpPr>
        <p:spPr/>
        <p:txBody>
          <a:bodyPr>
            <a:normAutofit lnSpcReduction="10000"/>
          </a:bodyPr>
          <a:lstStyle/>
          <a:p>
            <a:r>
              <a:rPr lang="en-US" dirty="0"/>
              <a:t>Real World Analysis</a:t>
            </a:r>
          </a:p>
          <a:p>
            <a:pPr lvl="1"/>
            <a:r>
              <a:rPr lang="en-US" dirty="0"/>
              <a:t>Use tools like Traceroute, Wireshark, or system utilities</a:t>
            </a:r>
          </a:p>
          <a:p>
            <a:endParaRPr lang="en-US" dirty="0"/>
          </a:p>
          <a:p>
            <a:r>
              <a:rPr lang="en-US" dirty="0"/>
              <a:t>MATLAB + </a:t>
            </a:r>
            <a:r>
              <a:rPr lang="en-US" dirty="0" err="1"/>
              <a:t>SimEvent</a:t>
            </a:r>
            <a:r>
              <a:rPr lang="en-US" dirty="0"/>
              <a:t> is an excellent tool to model a system mathematically</a:t>
            </a:r>
          </a:p>
          <a:p>
            <a:pPr lvl="1"/>
            <a:r>
              <a:rPr lang="en-US" dirty="0"/>
              <a:t>Model complex behaviors </a:t>
            </a:r>
          </a:p>
          <a:p>
            <a:pPr lvl="1"/>
            <a:r>
              <a:rPr lang="en-US" dirty="0"/>
              <a:t>Can be difficult to capture inter-relationships between devices (e.g. </a:t>
            </a:r>
            <a:r>
              <a:rPr lang="en-US" dirty="0" err="1"/>
              <a:t>bursty</a:t>
            </a:r>
            <a:r>
              <a:rPr lang="en-US" dirty="0"/>
              <a:t> traffic)</a:t>
            </a:r>
          </a:p>
          <a:p>
            <a:pPr lvl="1"/>
            <a:r>
              <a:rPr lang="en-US" dirty="0"/>
              <a:t>Derive mathematically precise models of a given system</a:t>
            </a:r>
          </a:p>
          <a:p>
            <a:pPr lvl="1"/>
            <a:r>
              <a:rPr lang="en-US" dirty="0"/>
              <a:t>Lacks “real-world” feel</a:t>
            </a:r>
          </a:p>
          <a:p>
            <a:pPr lvl="1"/>
            <a:endParaRPr lang="en-US" dirty="0"/>
          </a:p>
          <a:p>
            <a:pPr lvl="1"/>
            <a:endParaRPr lang="en-US" dirty="0"/>
          </a:p>
          <a:p>
            <a:r>
              <a:rPr lang="en-US" dirty="0"/>
              <a:t>Network Simulators (e.g. </a:t>
            </a:r>
            <a:r>
              <a:rPr lang="en-US" dirty="0" err="1"/>
              <a:t>PacketTracer</a:t>
            </a:r>
            <a:r>
              <a:rPr lang="en-US" dirty="0"/>
              <a:t>)</a:t>
            </a:r>
          </a:p>
          <a:p>
            <a:pPr lvl="1"/>
            <a:r>
              <a:rPr lang="en-US" dirty="0"/>
              <a:t>Model “real world” devices</a:t>
            </a:r>
          </a:p>
          <a:p>
            <a:pPr lvl="1"/>
            <a:r>
              <a:rPr lang="en-US" dirty="0"/>
              <a:t>Difficult to derive underlying relationships</a:t>
            </a:r>
          </a:p>
          <a:p>
            <a:pPr lvl="1"/>
            <a:r>
              <a:rPr lang="en-US" dirty="0"/>
              <a:t>Easy to “fix” problems with configuration or new hardware</a:t>
            </a:r>
          </a:p>
          <a:p>
            <a:pPr marL="457200" lvl="1" indent="0">
              <a:buNone/>
            </a:pPr>
            <a:endParaRPr lang="en-US" dirty="0"/>
          </a:p>
          <a:p>
            <a:pPr lvl="1"/>
            <a:endParaRPr lang="en-US" dirty="0"/>
          </a:p>
        </p:txBody>
      </p:sp>
    </p:spTree>
    <p:extLst>
      <p:ext uri="{BB962C8B-B14F-4D97-AF65-F5344CB8AC3E}">
        <p14:creationId xmlns:p14="http://schemas.microsoft.com/office/powerpoint/2010/main" val="6973506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4DBE8-B1EC-4E10-9E00-8801F355DBCE}"/>
              </a:ext>
            </a:extLst>
          </p:cNvPr>
          <p:cNvSpPr>
            <a:spLocks noGrp="1"/>
          </p:cNvSpPr>
          <p:nvPr>
            <p:ph type="title"/>
          </p:nvPr>
        </p:nvSpPr>
        <p:spPr/>
        <p:txBody>
          <a:bodyPr>
            <a:normAutofit fontScale="90000"/>
          </a:bodyPr>
          <a:lstStyle/>
          <a:p>
            <a:r>
              <a:rPr lang="en-US" dirty="0"/>
              <a:t>Real-World Analysis, Wireshark, Traceroute</a:t>
            </a:r>
          </a:p>
        </p:txBody>
      </p:sp>
      <p:pic>
        <p:nvPicPr>
          <p:cNvPr id="6" name="Ch1-Part3-tools">
            <a:hlinkClick r:id="" action="ppaction://media"/>
            <a:extLst>
              <a:ext uri="{FF2B5EF4-FFF2-40B4-BE49-F238E27FC236}">
                <a16:creationId xmlns:a16="http://schemas.microsoft.com/office/drawing/2014/main" id="{54AD8B55-7390-4180-BF70-EC38FBCE2FE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98550" y="1357808"/>
            <a:ext cx="8769350" cy="4903292"/>
          </a:xfrm>
          <a:prstGeom prst="rect">
            <a:avLst/>
          </a:prstGeom>
        </p:spPr>
      </p:pic>
    </p:spTree>
    <p:extLst>
      <p:ext uri="{BB962C8B-B14F-4D97-AF65-F5344CB8AC3E}">
        <p14:creationId xmlns:p14="http://schemas.microsoft.com/office/powerpoint/2010/main" val="2062930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83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DFFA4-EE2B-470D-9B41-4E9107B0F513}"/>
              </a:ext>
            </a:extLst>
          </p:cNvPr>
          <p:cNvSpPr>
            <a:spLocks noGrp="1"/>
          </p:cNvSpPr>
          <p:nvPr>
            <p:ph type="title"/>
          </p:nvPr>
        </p:nvSpPr>
        <p:spPr/>
        <p:txBody>
          <a:bodyPr>
            <a:normAutofit fontScale="90000"/>
          </a:bodyPr>
          <a:lstStyle/>
          <a:p>
            <a:r>
              <a:rPr lang="en-US" dirty="0"/>
              <a:t>MATLAB &amp; </a:t>
            </a:r>
            <a:r>
              <a:rPr lang="en-US" dirty="0" err="1"/>
              <a:t>SimEvents</a:t>
            </a:r>
            <a:r>
              <a:rPr lang="en-US" dirty="0"/>
              <a:t> Network Simulation</a:t>
            </a:r>
          </a:p>
        </p:txBody>
      </p:sp>
      <p:pic>
        <p:nvPicPr>
          <p:cNvPr id="6" name="Ch1-Part3-Matlab">
            <a:hlinkClick r:id="" action="ppaction://media"/>
            <a:extLst>
              <a:ext uri="{FF2B5EF4-FFF2-40B4-BE49-F238E27FC236}">
                <a16:creationId xmlns:a16="http://schemas.microsoft.com/office/drawing/2014/main" id="{CE03ADD8-2EE0-4B76-A427-10D4242D858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16000" y="1373980"/>
            <a:ext cx="8394700" cy="4722019"/>
          </a:xfrm>
          <a:prstGeom prst="rect">
            <a:avLst/>
          </a:prstGeom>
        </p:spPr>
      </p:pic>
    </p:spTree>
    <p:extLst>
      <p:ext uri="{BB962C8B-B14F-4D97-AF65-F5344CB8AC3E}">
        <p14:creationId xmlns:p14="http://schemas.microsoft.com/office/powerpoint/2010/main" val="1850522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112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8A072E-8FB2-4883-B8A2-2025D6DF95F2}"/>
              </a:ext>
            </a:extLst>
          </p:cNvPr>
          <p:cNvSpPr>
            <a:spLocks noGrp="1"/>
          </p:cNvSpPr>
          <p:nvPr>
            <p:ph type="title"/>
          </p:nvPr>
        </p:nvSpPr>
        <p:spPr/>
        <p:txBody>
          <a:bodyPr>
            <a:normAutofit fontScale="90000"/>
          </a:bodyPr>
          <a:lstStyle/>
          <a:p>
            <a:r>
              <a:rPr lang="en-US" dirty="0"/>
              <a:t>Internet Service Providers (ISP)</a:t>
            </a:r>
          </a:p>
        </p:txBody>
      </p:sp>
      <p:sp>
        <p:nvSpPr>
          <p:cNvPr id="5" name="Content Placeholder 4">
            <a:extLst>
              <a:ext uri="{FF2B5EF4-FFF2-40B4-BE49-F238E27FC236}">
                <a16:creationId xmlns:a16="http://schemas.microsoft.com/office/drawing/2014/main" id="{6849FEE0-6EF6-491B-AD75-0DF983364DFA}"/>
              </a:ext>
            </a:extLst>
          </p:cNvPr>
          <p:cNvSpPr>
            <a:spLocks noGrp="1"/>
          </p:cNvSpPr>
          <p:nvPr>
            <p:ph idx="1"/>
          </p:nvPr>
        </p:nvSpPr>
        <p:spPr/>
        <p:txBody>
          <a:bodyPr/>
          <a:lstStyle/>
          <a:p>
            <a:r>
              <a:rPr lang="en-US" dirty="0"/>
              <a:t>Internet is network of networks</a:t>
            </a:r>
          </a:p>
          <a:p>
            <a:pPr lvl="1"/>
            <a:r>
              <a:rPr lang="en-US" dirty="0"/>
              <a:t>Internet Service Providers provide a connection from your network to theirs</a:t>
            </a:r>
          </a:p>
          <a:p>
            <a:r>
              <a:rPr lang="en-US" dirty="0"/>
              <a:t>Tiers and Peers</a:t>
            </a:r>
          </a:p>
          <a:p>
            <a:pPr lvl="1"/>
            <a:r>
              <a:rPr lang="en-US" dirty="0"/>
              <a:t>Tier-1 ISPs are the large, international backbones that connect all of the other networks</a:t>
            </a:r>
          </a:p>
          <a:p>
            <a:pPr lvl="1"/>
            <a:r>
              <a:rPr lang="en-US" dirty="0"/>
              <a:t>Tier-2 ISPs are the (still large) regional networks that interconnect with each other</a:t>
            </a:r>
          </a:p>
          <a:p>
            <a:pPr lvl="1"/>
            <a:r>
              <a:rPr lang="en-US" dirty="0"/>
              <a:t>Tier-3 ISPs are the regional providers that typically resell service to direct customers</a:t>
            </a:r>
          </a:p>
          <a:p>
            <a:pPr lvl="1"/>
            <a:r>
              <a:rPr lang="en-US" dirty="0" err="1"/>
              <a:t>PoP</a:t>
            </a:r>
            <a:r>
              <a:rPr lang="en-US" dirty="0"/>
              <a:t> are Points of Presence in a particular region</a:t>
            </a:r>
          </a:p>
          <a:p>
            <a:pPr lvl="1"/>
            <a:endParaRPr lang="en-US" dirty="0"/>
          </a:p>
        </p:txBody>
      </p:sp>
      <p:pic>
        <p:nvPicPr>
          <p:cNvPr id="1026" name="Picture 2" descr="https://upload.wikimedia.org/wikipedia/commons/thumb/3/36/Internet_Connectivity_Distribution_%26_Core.svg/550px-Internet_Connectivity_Distribution_%26_Core.svg.png">
            <a:extLst>
              <a:ext uri="{FF2B5EF4-FFF2-40B4-BE49-F238E27FC236}">
                <a16:creationId xmlns:a16="http://schemas.microsoft.com/office/drawing/2014/main" id="{7FCEB723-73F9-40E4-B2B8-8006AD1014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8055" y="3911600"/>
            <a:ext cx="4754219" cy="2774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53391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109A2-AE6F-41D6-B04D-BF883B1590E4}"/>
              </a:ext>
            </a:extLst>
          </p:cNvPr>
          <p:cNvSpPr>
            <a:spLocks noGrp="1"/>
          </p:cNvSpPr>
          <p:nvPr>
            <p:ph type="title"/>
          </p:nvPr>
        </p:nvSpPr>
        <p:spPr/>
        <p:txBody>
          <a:bodyPr>
            <a:normAutofit fontScale="90000"/>
          </a:bodyPr>
          <a:lstStyle/>
          <a:p>
            <a:r>
              <a:rPr lang="en-US" dirty="0"/>
              <a:t>Tier-1 Providers</a:t>
            </a:r>
          </a:p>
        </p:txBody>
      </p:sp>
      <p:sp>
        <p:nvSpPr>
          <p:cNvPr id="3" name="Content Placeholder 2">
            <a:extLst>
              <a:ext uri="{FF2B5EF4-FFF2-40B4-BE49-F238E27FC236}">
                <a16:creationId xmlns:a16="http://schemas.microsoft.com/office/drawing/2014/main" id="{C9C228D5-FBC6-4463-A829-4949AA86BB2B}"/>
              </a:ext>
            </a:extLst>
          </p:cNvPr>
          <p:cNvSpPr>
            <a:spLocks noGrp="1"/>
          </p:cNvSpPr>
          <p:nvPr>
            <p:ph idx="1"/>
          </p:nvPr>
        </p:nvSpPr>
        <p:spPr/>
        <p:txBody>
          <a:bodyPr/>
          <a:lstStyle/>
          <a:p>
            <a:r>
              <a:rPr lang="en-US" dirty="0"/>
              <a:t>Loose definition of a Tier-1 Provider:</a:t>
            </a:r>
          </a:p>
          <a:p>
            <a:pPr lvl="1"/>
            <a:r>
              <a:rPr lang="en-US" dirty="0"/>
              <a:t>All Tier-1 providers peer with every other Tier 1 globally and,</a:t>
            </a:r>
          </a:p>
          <a:p>
            <a:pPr lvl="1"/>
            <a:r>
              <a:rPr lang="en-US" dirty="0"/>
              <a:t>The peering agreement allows access to all of the transit customers, which means that</a:t>
            </a:r>
          </a:p>
          <a:p>
            <a:pPr lvl="1"/>
            <a:r>
              <a:rPr lang="en-US" dirty="0"/>
              <a:t>The Tier-1 network reaches all hosts every connected to the internet.</a:t>
            </a:r>
          </a:p>
        </p:txBody>
      </p:sp>
      <p:pic>
        <p:nvPicPr>
          <p:cNvPr id="4" name="Picture 3">
            <a:extLst>
              <a:ext uri="{FF2B5EF4-FFF2-40B4-BE49-F238E27FC236}">
                <a16:creationId xmlns:a16="http://schemas.microsoft.com/office/drawing/2014/main" id="{0AD7901F-6DC2-4A61-B9B6-8D3F368CA8E2}"/>
              </a:ext>
            </a:extLst>
          </p:cNvPr>
          <p:cNvPicPr>
            <a:picLocks noChangeAspect="1"/>
          </p:cNvPicPr>
          <p:nvPr/>
        </p:nvPicPr>
        <p:blipFill>
          <a:blip r:embed="rId3"/>
          <a:stretch>
            <a:fillRect/>
          </a:stretch>
        </p:blipFill>
        <p:spPr>
          <a:xfrm>
            <a:off x="1239287" y="2656643"/>
            <a:ext cx="9980816" cy="4201357"/>
          </a:xfrm>
          <a:prstGeom prst="rect">
            <a:avLst/>
          </a:prstGeom>
        </p:spPr>
      </p:pic>
      <p:pic>
        <p:nvPicPr>
          <p:cNvPr id="5" name="Picture 4">
            <a:extLst>
              <a:ext uri="{FF2B5EF4-FFF2-40B4-BE49-F238E27FC236}">
                <a16:creationId xmlns:a16="http://schemas.microsoft.com/office/drawing/2014/main" id="{B96D23BA-D749-4A54-8BB7-2BA43C2E34A0}"/>
              </a:ext>
            </a:extLst>
          </p:cNvPr>
          <p:cNvPicPr>
            <a:picLocks noChangeAspect="1"/>
          </p:cNvPicPr>
          <p:nvPr/>
        </p:nvPicPr>
        <p:blipFill>
          <a:blip r:embed="rId4"/>
          <a:stretch>
            <a:fillRect/>
          </a:stretch>
        </p:blipFill>
        <p:spPr>
          <a:xfrm>
            <a:off x="0" y="2817028"/>
            <a:ext cx="12192000" cy="1223944"/>
          </a:xfrm>
          <a:prstGeom prst="rect">
            <a:avLst/>
          </a:prstGeom>
        </p:spPr>
      </p:pic>
    </p:spTree>
    <p:extLst>
      <p:ext uri="{BB962C8B-B14F-4D97-AF65-F5344CB8AC3E}">
        <p14:creationId xmlns:p14="http://schemas.microsoft.com/office/powerpoint/2010/main" val="2761241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0DB91-5F7C-46FA-89CA-2EEFCC47A163}"/>
              </a:ext>
            </a:extLst>
          </p:cNvPr>
          <p:cNvSpPr>
            <a:spLocks noGrp="1"/>
          </p:cNvSpPr>
          <p:nvPr>
            <p:ph type="title"/>
          </p:nvPr>
        </p:nvSpPr>
        <p:spPr/>
        <p:txBody>
          <a:bodyPr>
            <a:normAutofit fontScale="90000"/>
          </a:bodyPr>
          <a:lstStyle/>
          <a:p>
            <a:r>
              <a:rPr lang="en-US" dirty="0"/>
              <a:t>Internet Exchange Points</a:t>
            </a:r>
          </a:p>
        </p:txBody>
      </p:sp>
      <p:sp>
        <p:nvSpPr>
          <p:cNvPr id="3" name="Content Placeholder 2">
            <a:extLst>
              <a:ext uri="{FF2B5EF4-FFF2-40B4-BE49-F238E27FC236}">
                <a16:creationId xmlns:a16="http://schemas.microsoft.com/office/drawing/2014/main" id="{3B20F621-AC4A-4AFA-8D8A-705B686E3A7F}"/>
              </a:ext>
            </a:extLst>
          </p:cNvPr>
          <p:cNvSpPr>
            <a:spLocks noGrp="1"/>
          </p:cNvSpPr>
          <p:nvPr>
            <p:ph idx="1"/>
          </p:nvPr>
        </p:nvSpPr>
        <p:spPr/>
        <p:txBody>
          <a:bodyPr/>
          <a:lstStyle/>
          <a:p>
            <a:r>
              <a:rPr lang="en-US" dirty="0"/>
              <a:t>Locations where network providers lease space to exchange data</a:t>
            </a:r>
          </a:p>
          <a:p>
            <a:pPr lvl="1"/>
            <a:r>
              <a:rPr lang="en-US" dirty="0"/>
              <a:t>Handle 10’s of Tb/s, may have hundreds to thousands of networks</a:t>
            </a:r>
          </a:p>
          <a:p>
            <a:pPr lvl="1"/>
            <a:r>
              <a:rPr lang="en-US" dirty="0"/>
              <a:t>Always have presence from at least one of the Tier-1 providers</a:t>
            </a:r>
          </a:p>
          <a:p>
            <a:pPr lvl="1"/>
            <a:r>
              <a:rPr lang="en-US" dirty="0"/>
              <a:t>High Security, Hard to get information…</a:t>
            </a:r>
          </a:p>
        </p:txBody>
      </p:sp>
    </p:spTree>
    <p:extLst>
      <p:ext uri="{BB962C8B-B14F-4D97-AF65-F5344CB8AC3E}">
        <p14:creationId xmlns:p14="http://schemas.microsoft.com/office/powerpoint/2010/main" val="3662259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D7F28-990D-4D91-BFF3-915F7BBBCF4F}"/>
              </a:ext>
            </a:extLst>
          </p:cNvPr>
          <p:cNvSpPr>
            <a:spLocks noGrp="1"/>
          </p:cNvSpPr>
          <p:nvPr>
            <p:ph type="title"/>
          </p:nvPr>
        </p:nvSpPr>
        <p:spPr/>
        <p:txBody>
          <a:bodyPr>
            <a:normAutofit fontScale="90000"/>
          </a:bodyPr>
          <a:lstStyle/>
          <a:p>
            <a:r>
              <a:rPr lang="en-US" dirty="0"/>
              <a:t>Example – Verizon’s NAP of the Americans</a:t>
            </a:r>
          </a:p>
        </p:txBody>
      </p:sp>
      <p:sp>
        <p:nvSpPr>
          <p:cNvPr id="3" name="Content Placeholder 2">
            <a:extLst>
              <a:ext uri="{FF2B5EF4-FFF2-40B4-BE49-F238E27FC236}">
                <a16:creationId xmlns:a16="http://schemas.microsoft.com/office/drawing/2014/main" id="{670CF6C4-2E29-4A2C-9CF0-693263334358}"/>
              </a:ext>
            </a:extLst>
          </p:cNvPr>
          <p:cNvSpPr>
            <a:spLocks noGrp="1"/>
          </p:cNvSpPr>
          <p:nvPr>
            <p:ph idx="1"/>
          </p:nvPr>
        </p:nvSpPr>
        <p:spPr/>
        <p:txBody>
          <a:bodyPr/>
          <a:lstStyle/>
          <a:p>
            <a:r>
              <a:rPr lang="en-US" dirty="0"/>
              <a:t>Nap of the Americas</a:t>
            </a:r>
          </a:p>
          <a:p>
            <a:pPr lvl="1"/>
            <a:r>
              <a:rPr lang="en-US" dirty="0"/>
              <a:t>750,000 </a:t>
            </a:r>
            <a:r>
              <a:rPr lang="en-US" dirty="0" err="1"/>
              <a:t>sq</a:t>
            </a:r>
            <a:r>
              <a:rPr lang="en-US" dirty="0"/>
              <a:t> ft data center in Miami</a:t>
            </a:r>
          </a:p>
          <a:p>
            <a:pPr lvl="1"/>
            <a:r>
              <a:rPr lang="en-US" dirty="0"/>
              <a:t>125,000 </a:t>
            </a:r>
            <a:r>
              <a:rPr lang="en-US" dirty="0" err="1"/>
              <a:t>sq</a:t>
            </a:r>
            <a:r>
              <a:rPr lang="en-US" dirty="0"/>
              <a:t> ft dedicated to “US Government”</a:t>
            </a:r>
          </a:p>
          <a:p>
            <a:pPr lvl="1"/>
            <a:r>
              <a:rPr lang="en-US" dirty="0"/>
              <a:t>7 Tier-1 providers, 160 network carriers, 148 countries</a:t>
            </a:r>
          </a:p>
          <a:p>
            <a:pPr lvl="1"/>
            <a:r>
              <a:rPr lang="en-US" dirty="0"/>
              <a:t>Every provider must have at least OC-48</a:t>
            </a:r>
          </a:p>
          <a:p>
            <a:pPr lvl="1"/>
            <a:r>
              <a:rPr lang="en-US" dirty="0"/>
              <a:t>Design to survive Cat5 hurricane, 100 year flood</a:t>
            </a:r>
          </a:p>
          <a:p>
            <a:pPr lvl="1"/>
            <a:r>
              <a:rPr lang="en-US" dirty="0"/>
              <a:t>Walls: 7in thick, steel reinforced concrete</a:t>
            </a:r>
          </a:p>
          <a:p>
            <a:pPr lvl="1"/>
            <a:r>
              <a:rPr lang="en-US" dirty="0"/>
              <a:t>Cooling: 5 systems, 2000 tons of chilled water</a:t>
            </a:r>
          </a:p>
          <a:p>
            <a:pPr lvl="1"/>
            <a:r>
              <a:rPr lang="en-US" dirty="0"/>
              <a:t>24-hour, armed security</a:t>
            </a:r>
          </a:p>
          <a:p>
            <a:pPr lvl="1"/>
            <a:r>
              <a:rPr lang="en-US" dirty="0"/>
              <a:t>Power comes from two different </a:t>
            </a:r>
            <a:br>
              <a:rPr lang="en-US" dirty="0"/>
            </a:br>
            <a:r>
              <a:rPr lang="en-US" dirty="0"/>
              <a:t>electrical utility grids, directly </a:t>
            </a:r>
            <a:br>
              <a:rPr lang="en-US" dirty="0"/>
            </a:br>
            <a:r>
              <a:rPr lang="en-US" dirty="0"/>
              <a:t>powered by 13,200V feeds</a:t>
            </a:r>
          </a:p>
          <a:p>
            <a:pPr lvl="1"/>
            <a:endParaRPr lang="en-US" dirty="0"/>
          </a:p>
        </p:txBody>
      </p:sp>
      <p:pic>
        <p:nvPicPr>
          <p:cNvPr id="2050" name="Picture 2" descr="NAP of the Americas">
            <a:extLst>
              <a:ext uri="{FF2B5EF4-FFF2-40B4-BE49-F238E27FC236}">
                <a16:creationId xmlns:a16="http://schemas.microsoft.com/office/drawing/2014/main" id="{258C7E38-74FD-4AA6-BE01-C957248F0E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8300" y="4135931"/>
            <a:ext cx="6604001" cy="2559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26442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E9865-2CD1-48E3-B838-F7E4CDC05735}"/>
              </a:ext>
            </a:extLst>
          </p:cNvPr>
          <p:cNvSpPr>
            <a:spLocks noGrp="1"/>
          </p:cNvSpPr>
          <p:nvPr>
            <p:ph type="title"/>
          </p:nvPr>
        </p:nvSpPr>
        <p:spPr/>
        <p:txBody>
          <a:bodyPr>
            <a:normAutofit fontScale="90000"/>
          </a:bodyPr>
          <a:lstStyle/>
          <a:p>
            <a:r>
              <a:rPr lang="en-US" dirty="0"/>
              <a:t>Networks</a:t>
            </a:r>
          </a:p>
        </p:txBody>
      </p:sp>
      <p:sp>
        <p:nvSpPr>
          <p:cNvPr id="3" name="Content Placeholder 2">
            <a:extLst>
              <a:ext uri="{FF2B5EF4-FFF2-40B4-BE49-F238E27FC236}">
                <a16:creationId xmlns:a16="http://schemas.microsoft.com/office/drawing/2014/main" id="{9FEA35BA-32CC-4970-B220-72DE4E420EF8}"/>
              </a:ext>
            </a:extLst>
          </p:cNvPr>
          <p:cNvSpPr>
            <a:spLocks noGrp="1"/>
          </p:cNvSpPr>
          <p:nvPr>
            <p:ph idx="1"/>
          </p:nvPr>
        </p:nvSpPr>
        <p:spPr/>
        <p:txBody>
          <a:bodyPr/>
          <a:lstStyle/>
          <a:p>
            <a:r>
              <a:rPr lang="en-US" dirty="0"/>
              <a:t>A computer network is…</a:t>
            </a:r>
          </a:p>
          <a:p>
            <a:pPr lvl="1"/>
            <a:r>
              <a:rPr lang="en-US" dirty="0"/>
              <a:t>“a group of computers that use a set of common communication protocols over digital interconnections for the purpose of sharing resources located on or provided by the network nodes.” [1] </a:t>
            </a:r>
          </a:p>
          <a:p>
            <a:pPr lvl="1"/>
            <a:endParaRPr lang="en-US" dirty="0"/>
          </a:p>
          <a:p>
            <a:pPr lvl="1"/>
            <a:r>
              <a:rPr lang="en-US" dirty="0"/>
              <a:t>As far as definitions go….</a:t>
            </a:r>
          </a:p>
          <a:p>
            <a:pPr lvl="2"/>
            <a:r>
              <a:rPr lang="en-US" dirty="0"/>
              <a:t>Can a “group of computers” mean nearly </a:t>
            </a:r>
            <a:r>
              <a:rPr lang="en-US" i="1" dirty="0"/>
              <a:t>all computers?</a:t>
            </a:r>
          </a:p>
          <a:p>
            <a:pPr lvl="2"/>
            <a:r>
              <a:rPr lang="en-US" dirty="0"/>
              <a:t>Exactly how common is “common?”</a:t>
            </a:r>
          </a:p>
          <a:p>
            <a:pPr lvl="2"/>
            <a:r>
              <a:rPr lang="en-US" dirty="0"/>
              <a:t>Is it really always digital?</a:t>
            </a:r>
          </a:p>
          <a:p>
            <a:pPr lvl="2"/>
            <a:r>
              <a:rPr lang="en-US" dirty="0"/>
              <a:t>What resources are we really sharing?</a:t>
            </a:r>
          </a:p>
          <a:p>
            <a:pPr lvl="2"/>
            <a:r>
              <a:rPr lang="en-US" dirty="0"/>
              <a:t>What is a node?</a:t>
            </a:r>
          </a:p>
          <a:p>
            <a:pPr lvl="2"/>
            <a:endParaRPr lang="en-US" dirty="0"/>
          </a:p>
          <a:p>
            <a:pPr lvl="2"/>
            <a:endParaRPr lang="en-US" dirty="0"/>
          </a:p>
          <a:p>
            <a:pPr marL="457200" lvl="1" indent="0">
              <a:buNone/>
            </a:pPr>
            <a:endParaRPr lang="en-US" dirty="0"/>
          </a:p>
          <a:p>
            <a:pPr lvl="1"/>
            <a:endParaRPr lang="en-US" dirty="0"/>
          </a:p>
          <a:p>
            <a:pPr lvl="1"/>
            <a:endParaRPr lang="en-US" dirty="0"/>
          </a:p>
          <a:p>
            <a:pPr marL="457200" lvl="1" indent="0">
              <a:buNone/>
            </a:pPr>
            <a:endParaRPr lang="en-US" dirty="0"/>
          </a:p>
        </p:txBody>
      </p:sp>
      <p:sp>
        <p:nvSpPr>
          <p:cNvPr id="4" name="TextBox 3">
            <a:extLst>
              <a:ext uri="{FF2B5EF4-FFF2-40B4-BE49-F238E27FC236}">
                <a16:creationId xmlns:a16="http://schemas.microsoft.com/office/drawing/2014/main" id="{80D28632-F8BC-4125-BC00-549A40B48710}"/>
              </a:ext>
            </a:extLst>
          </p:cNvPr>
          <p:cNvSpPr txBox="1"/>
          <p:nvPr/>
        </p:nvSpPr>
        <p:spPr>
          <a:xfrm>
            <a:off x="1922106" y="6531429"/>
            <a:ext cx="5267852" cy="369332"/>
          </a:xfrm>
          <a:prstGeom prst="rect">
            <a:avLst/>
          </a:prstGeom>
          <a:noFill/>
        </p:spPr>
        <p:txBody>
          <a:bodyPr wrap="none" rtlCol="0">
            <a:spAutoFit/>
          </a:bodyPr>
          <a:lstStyle/>
          <a:p>
            <a:r>
              <a:rPr lang="en-US" dirty="0"/>
              <a:t>1 - </a:t>
            </a:r>
            <a:r>
              <a:rPr lang="en-US" dirty="0">
                <a:hlinkClick r:id="rId3"/>
              </a:rPr>
              <a:t>https://en.wikipedia.org/wiki/Computer_network</a:t>
            </a:r>
            <a:endParaRPr lang="en-US" dirty="0"/>
          </a:p>
        </p:txBody>
      </p:sp>
      <p:pic>
        <p:nvPicPr>
          <p:cNvPr id="6" name="Picture 5" descr="A picture containing cable, connector&#10;&#10;Description automatically generated">
            <a:extLst>
              <a:ext uri="{FF2B5EF4-FFF2-40B4-BE49-F238E27FC236}">
                <a16:creationId xmlns:a16="http://schemas.microsoft.com/office/drawing/2014/main" id="{320551B7-2330-41FA-B1E6-DBC369B66686}"/>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9442580" y="4347525"/>
            <a:ext cx="2609461" cy="1684552"/>
          </a:xfrm>
          <a:prstGeom prst="rect">
            <a:avLst/>
          </a:prstGeom>
        </p:spPr>
      </p:pic>
      <p:sp>
        <p:nvSpPr>
          <p:cNvPr id="7" name="TextBox 6">
            <a:extLst>
              <a:ext uri="{FF2B5EF4-FFF2-40B4-BE49-F238E27FC236}">
                <a16:creationId xmlns:a16="http://schemas.microsoft.com/office/drawing/2014/main" id="{D3A50F7F-693B-403B-88A9-66908E749FAE}"/>
              </a:ext>
            </a:extLst>
          </p:cNvPr>
          <p:cNvSpPr txBox="1"/>
          <p:nvPr/>
        </p:nvSpPr>
        <p:spPr>
          <a:xfrm>
            <a:off x="9342980" y="6281534"/>
            <a:ext cx="2338893" cy="369332"/>
          </a:xfrm>
          <a:prstGeom prst="rect">
            <a:avLst/>
          </a:prstGeom>
          <a:noFill/>
        </p:spPr>
        <p:txBody>
          <a:bodyPr wrap="square" rtlCol="0">
            <a:spAutoFit/>
          </a:bodyPr>
          <a:lstStyle/>
          <a:p>
            <a:r>
              <a:rPr lang="en-US" sz="900">
                <a:hlinkClick r:id="rId5" tooltip="https://www.thingiverse.com/thing:1633938"/>
              </a:rPr>
              <a:t>This Photo</a:t>
            </a:r>
            <a:r>
              <a:rPr lang="en-US" sz="900"/>
              <a:t> by Unknown Author is licensed under </a:t>
            </a:r>
            <a:r>
              <a:rPr lang="en-US" sz="900">
                <a:hlinkClick r:id="rId6" tooltip="https://creativecommons.org/licenses/by-nc/3.0/"/>
              </a:rPr>
              <a:t>CC BY-NC</a:t>
            </a:r>
            <a:endParaRPr lang="en-US" sz="900"/>
          </a:p>
        </p:txBody>
      </p:sp>
    </p:spTree>
    <p:extLst>
      <p:ext uri="{BB962C8B-B14F-4D97-AF65-F5344CB8AC3E}">
        <p14:creationId xmlns:p14="http://schemas.microsoft.com/office/powerpoint/2010/main" val="12801757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D5088-5915-42B8-8D26-975DDD5BF35A}"/>
              </a:ext>
            </a:extLst>
          </p:cNvPr>
          <p:cNvSpPr>
            <a:spLocks noGrp="1"/>
          </p:cNvSpPr>
          <p:nvPr>
            <p:ph type="title"/>
          </p:nvPr>
        </p:nvSpPr>
        <p:spPr/>
        <p:txBody>
          <a:bodyPr>
            <a:normAutofit fontScale="90000"/>
          </a:bodyPr>
          <a:lstStyle/>
          <a:p>
            <a:r>
              <a:rPr lang="en-US" dirty="0"/>
              <a:t>Tier-2 Provider</a:t>
            </a:r>
          </a:p>
        </p:txBody>
      </p:sp>
      <p:sp>
        <p:nvSpPr>
          <p:cNvPr id="3" name="Content Placeholder 2">
            <a:extLst>
              <a:ext uri="{FF2B5EF4-FFF2-40B4-BE49-F238E27FC236}">
                <a16:creationId xmlns:a16="http://schemas.microsoft.com/office/drawing/2014/main" id="{FD54572A-66F4-47FA-91FA-1C8D5D4A898B}"/>
              </a:ext>
            </a:extLst>
          </p:cNvPr>
          <p:cNvSpPr>
            <a:spLocks noGrp="1"/>
          </p:cNvSpPr>
          <p:nvPr>
            <p:ph idx="1"/>
          </p:nvPr>
        </p:nvSpPr>
        <p:spPr/>
        <p:txBody>
          <a:bodyPr/>
          <a:lstStyle/>
          <a:p>
            <a:r>
              <a:rPr lang="en-US" dirty="0"/>
              <a:t>Tier-2 Providers…</a:t>
            </a:r>
          </a:p>
          <a:p>
            <a:pPr lvl="1"/>
            <a:r>
              <a:rPr lang="en-US" dirty="0"/>
              <a:t>Peer with other networks (costs vary with local agreements)</a:t>
            </a:r>
          </a:p>
          <a:p>
            <a:pPr lvl="1"/>
            <a:r>
              <a:rPr lang="en-US" dirty="0"/>
              <a:t>Purchase IP transit from Tier-1 Providers (costs determined by Tier-1)</a:t>
            </a:r>
          </a:p>
          <a:p>
            <a:pPr lvl="1"/>
            <a:r>
              <a:rPr lang="en-US" dirty="0"/>
              <a:t>Resell access to Tier-3 Providers and </a:t>
            </a:r>
            <a:r>
              <a:rPr lang="en-US" dirty="0" err="1"/>
              <a:t>PoPs</a:t>
            </a:r>
            <a:endParaRPr lang="en-US" dirty="0"/>
          </a:p>
          <a:p>
            <a:pPr lvl="1"/>
            <a:endParaRPr lang="en-US" dirty="0"/>
          </a:p>
        </p:txBody>
      </p:sp>
      <p:pic>
        <p:nvPicPr>
          <p:cNvPr id="4" name="Picture 3">
            <a:extLst>
              <a:ext uri="{FF2B5EF4-FFF2-40B4-BE49-F238E27FC236}">
                <a16:creationId xmlns:a16="http://schemas.microsoft.com/office/drawing/2014/main" id="{27E42CF1-7F11-4400-A323-4BDEB5953F34}"/>
              </a:ext>
            </a:extLst>
          </p:cNvPr>
          <p:cNvPicPr>
            <a:picLocks noChangeAspect="1"/>
          </p:cNvPicPr>
          <p:nvPr/>
        </p:nvPicPr>
        <p:blipFill>
          <a:blip r:embed="rId3"/>
          <a:stretch>
            <a:fillRect/>
          </a:stretch>
        </p:blipFill>
        <p:spPr>
          <a:xfrm>
            <a:off x="838201" y="2710294"/>
            <a:ext cx="10344150" cy="3067050"/>
          </a:xfrm>
          <a:prstGeom prst="rect">
            <a:avLst/>
          </a:prstGeom>
        </p:spPr>
      </p:pic>
    </p:spTree>
    <p:extLst>
      <p:ext uri="{BB962C8B-B14F-4D97-AF65-F5344CB8AC3E}">
        <p14:creationId xmlns:p14="http://schemas.microsoft.com/office/powerpoint/2010/main" val="8176442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DEED8-7BE6-453B-942A-B2E1B421D4F6}"/>
              </a:ext>
            </a:extLst>
          </p:cNvPr>
          <p:cNvSpPr>
            <a:spLocks noGrp="1"/>
          </p:cNvSpPr>
          <p:nvPr>
            <p:ph type="title"/>
          </p:nvPr>
        </p:nvSpPr>
        <p:spPr/>
        <p:txBody>
          <a:bodyPr>
            <a:normAutofit fontScale="90000"/>
          </a:bodyPr>
          <a:lstStyle/>
          <a:p>
            <a:r>
              <a:rPr lang="en-US" dirty="0"/>
              <a:t>Content Provider Network / </a:t>
            </a:r>
            <a:r>
              <a:rPr lang="en-US" dirty="0" err="1"/>
              <a:t>PoPs</a:t>
            </a:r>
            <a:endParaRPr lang="en-US" dirty="0"/>
          </a:p>
        </p:txBody>
      </p:sp>
      <p:sp>
        <p:nvSpPr>
          <p:cNvPr id="3" name="Content Placeholder 2">
            <a:extLst>
              <a:ext uri="{FF2B5EF4-FFF2-40B4-BE49-F238E27FC236}">
                <a16:creationId xmlns:a16="http://schemas.microsoft.com/office/drawing/2014/main" id="{8D618864-04E9-4F51-A0C3-718C55B3D3EA}"/>
              </a:ext>
            </a:extLst>
          </p:cNvPr>
          <p:cNvSpPr>
            <a:spLocks noGrp="1"/>
          </p:cNvSpPr>
          <p:nvPr>
            <p:ph idx="1"/>
          </p:nvPr>
        </p:nvSpPr>
        <p:spPr/>
        <p:txBody>
          <a:bodyPr/>
          <a:lstStyle/>
          <a:p>
            <a:r>
              <a:rPr lang="en-US" dirty="0"/>
              <a:t>Internet was not designed for services like Google, Netflix, and Facebook </a:t>
            </a:r>
          </a:p>
          <a:p>
            <a:pPr lvl="1"/>
            <a:r>
              <a:rPr lang="en-US" dirty="0"/>
              <a:t>These companies maintain distributed </a:t>
            </a:r>
            <a:r>
              <a:rPr lang="en-US" i="1" dirty="0"/>
              <a:t>datacenters </a:t>
            </a:r>
            <a:r>
              <a:rPr lang="en-US" dirty="0"/>
              <a:t>around the world</a:t>
            </a:r>
          </a:p>
          <a:p>
            <a:pPr lvl="1"/>
            <a:r>
              <a:rPr lang="en-US" dirty="0"/>
              <a:t>These data centers alleviate congestion and node delays by reducing the # of hops</a:t>
            </a:r>
          </a:p>
          <a:p>
            <a:pPr lvl="1"/>
            <a:r>
              <a:rPr lang="en-US" dirty="0"/>
              <a:t>Google</a:t>
            </a:r>
          </a:p>
          <a:p>
            <a:pPr lvl="2"/>
            <a:r>
              <a:rPr lang="en-US" dirty="0"/>
              <a:t>Maintains their own private TCP/IP global network, and then connects into many IXP</a:t>
            </a:r>
          </a:p>
          <a:p>
            <a:pPr lvl="1"/>
            <a:r>
              <a:rPr lang="en-US" dirty="0"/>
              <a:t>Netflix</a:t>
            </a:r>
          </a:p>
          <a:p>
            <a:pPr lvl="2"/>
            <a:r>
              <a:rPr lang="en-US" dirty="0"/>
              <a:t>Offers the “Open Connect” service to ISPs</a:t>
            </a:r>
          </a:p>
          <a:p>
            <a:pPr lvl="2"/>
            <a:r>
              <a:rPr lang="en-US" dirty="0"/>
              <a:t>Places content servers directly into IXPs</a:t>
            </a:r>
          </a:p>
          <a:p>
            <a:pPr lvl="2"/>
            <a:endParaRPr lang="en-US" dirty="0"/>
          </a:p>
          <a:p>
            <a:pPr lvl="2"/>
            <a:endParaRPr lang="en-US" dirty="0"/>
          </a:p>
          <a:p>
            <a:r>
              <a:rPr lang="en-US" dirty="0"/>
              <a:t>Imagine competing with Netflix!</a:t>
            </a:r>
          </a:p>
        </p:txBody>
      </p:sp>
      <p:pic>
        <p:nvPicPr>
          <p:cNvPr id="4" name="Picture 3">
            <a:extLst>
              <a:ext uri="{FF2B5EF4-FFF2-40B4-BE49-F238E27FC236}">
                <a16:creationId xmlns:a16="http://schemas.microsoft.com/office/drawing/2014/main" id="{7D918D85-E488-4642-8FF7-E41CC93B6C36}"/>
              </a:ext>
            </a:extLst>
          </p:cNvPr>
          <p:cNvPicPr>
            <a:picLocks noChangeAspect="1"/>
          </p:cNvPicPr>
          <p:nvPr/>
        </p:nvPicPr>
        <p:blipFill>
          <a:blip r:embed="rId3"/>
          <a:stretch>
            <a:fillRect/>
          </a:stretch>
        </p:blipFill>
        <p:spPr>
          <a:xfrm>
            <a:off x="1231900" y="4993354"/>
            <a:ext cx="10738774" cy="1698389"/>
          </a:xfrm>
          <a:prstGeom prst="rect">
            <a:avLst/>
          </a:prstGeom>
        </p:spPr>
      </p:pic>
    </p:spTree>
    <p:extLst>
      <p:ext uri="{BB962C8B-B14F-4D97-AF65-F5344CB8AC3E}">
        <p14:creationId xmlns:p14="http://schemas.microsoft.com/office/powerpoint/2010/main" val="17815823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C32924-9959-4775-8C9A-E5149A16035A}"/>
              </a:ext>
            </a:extLst>
          </p:cNvPr>
          <p:cNvPicPr>
            <a:picLocks noChangeAspect="1"/>
          </p:cNvPicPr>
          <p:nvPr/>
        </p:nvPicPr>
        <p:blipFill>
          <a:blip r:embed="rId3"/>
          <a:stretch>
            <a:fillRect/>
          </a:stretch>
        </p:blipFill>
        <p:spPr>
          <a:xfrm>
            <a:off x="8180387" y="2951162"/>
            <a:ext cx="3629025" cy="3648075"/>
          </a:xfrm>
          <a:prstGeom prst="rect">
            <a:avLst/>
          </a:prstGeom>
        </p:spPr>
      </p:pic>
      <p:sp>
        <p:nvSpPr>
          <p:cNvPr id="2" name="Title 1">
            <a:extLst>
              <a:ext uri="{FF2B5EF4-FFF2-40B4-BE49-F238E27FC236}">
                <a16:creationId xmlns:a16="http://schemas.microsoft.com/office/drawing/2014/main" id="{FA37F202-00FE-4C80-AC9A-6528D2D0238D}"/>
              </a:ext>
            </a:extLst>
          </p:cNvPr>
          <p:cNvSpPr>
            <a:spLocks noGrp="1"/>
          </p:cNvSpPr>
          <p:nvPr>
            <p:ph type="title"/>
          </p:nvPr>
        </p:nvSpPr>
        <p:spPr/>
        <p:txBody>
          <a:bodyPr>
            <a:normAutofit fontScale="90000"/>
          </a:bodyPr>
          <a:lstStyle/>
          <a:p>
            <a:r>
              <a:rPr lang="en-US" dirty="0"/>
              <a:t>Protocol Layers</a:t>
            </a:r>
          </a:p>
        </p:txBody>
      </p:sp>
      <p:sp>
        <p:nvSpPr>
          <p:cNvPr id="3" name="Content Placeholder 2">
            <a:extLst>
              <a:ext uri="{FF2B5EF4-FFF2-40B4-BE49-F238E27FC236}">
                <a16:creationId xmlns:a16="http://schemas.microsoft.com/office/drawing/2014/main" id="{8689D783-4D40-4EF5-85BE-D2B349C438E5}"/>
              </a:ext>
            </a:extLst>
          </p:cNvPr>
          <p:cNvSpPr>
            <a:spLocks noGrp="1"/>
          </p:cNvSpPr>
          <p:nvPr>
            <p:ph idx="1"/>
          </p:nvPr>
        </p:nvSpPr>
        <p:spPr/>
        <p:txBody>
          <a:bodyPr/>
          <a:lstStyle/>
          <a:p>
            <a:r>
              <a:rPr lang="en-US" dirty="0"/>
              <a:t>Each layer deals with a different representation and mechanism of moving data in a network</a:t>
            </a:r>
          </a:p>
          <a:p>
            <a:r>
              <a:rPr lang="en-US" dirty="0"/>
              <a:t>Application – data like an email message, a webpage</a:t>
            </a:r>
          </a:p>
          <a:p>
            <a:r>
              <a:rPr lang="en-US" dirty="0"/>
              <a:t>Transport – instructions to deliver data within a system</a:t>
            </a:r>
          </a:p>
          <a:p>
            <a:r>
              <a:rPr lang="en-US" dirty="0"/>
              <a:t>Network – instructions to deliver data between systems</a:t>
            </a:r>
          </a:p>
          <a:p>
            <a:r>
              <a:rPr lang="en-US" dirty="0"/>
              <a:t>Link – instructions to deliver between devices</a:t>
            </a:r>
          </a:p>
          <a:p>
            <a:r>
              <a:rPr lang="en-US" dirty="0"/>
              <a:t>Physical – electrical signaling </a:t>
            </a:r>
          </a:p>
          <a:p>
            <a:endParaRPr lang="en-US" dirty="0"/>
          </a:p>
          <a:p>
            <a:endParaRPr lang="en-US" dirty="0"/>
          </a:p>
          <a:p>
            <a:r>
              <a:rPr lang="en-US" dirty="0"/>
              <a:t>Presentation – how to interpret </a:t>
            </a:r>
            <a:r>
              <a:rPr lang="en-US" i="1" dirty="0"/>
              <a:t>how</a:t>
            </a:r>
            <a:r>
              <a:rPr lang="en-US" dirty="0"/>
              <a:t> data is exchanged</a:t>
            </a:r>
          </a:p>
          <a:p>
            <a:r>
              <a:rPr lang="en-US" dirty="0"/>
              <a:t>Session – synchronizing and delimiting data</a:t>
            </a:r>
          </a:p>
          <a:p>
            <a:endParaRPr lang="en-US" dirty="0"/>
          </a:p>
          <a:p>
            <a:endParaRPr lang="en-US" dirty="0"/>
          </a:p>
        </p:txBody>
      </p:sp>
    </p:spTree>
    <p:extLst>
      <p:ext uri="{BB962C8B-B14F-4D97-AF65-F5344CB8AC3E}">
        <p14:creationId xmlns:p14="http://schemas.microsoft.com/office/powerpoint/2010/main" val="4204995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4141B-CBAA-4F2B-A3DA-B458486591AF}"/>
              </a:ext>
            </a:extLst>
          </p:cNvPr>
          <p:cNvSpPr>
            <a:spLocks noGrp="1"/>
          </p:cNvSpPr>
          <p:nvPr>
            <p:ph type="title"/>
          </p:nvPr>
        </p:nvSpPr>
        <p:spPr/>
        <p:txBody>
          <a:bodyPr>
            <a:normAutofit fontScale="90000"/>
          </a:bodyPr>
          <a:lstStyle/>
          <a:p>
            <a:r>
              <a:rPr lang="en-US" dirty="0"/>
              <a:t>Layer 1 - Physical</a:t>
            </a:r>
          </a:p>
        </p:txBody>
      </p:sp>
      <p:sp>
        <p:nvSpPr>
          <p:cNvPr id="3" name="Content Placeholder 2">
            <a:extLst>
              <a:ext uri="{FF2B5EF4-FFF2-40B4-BE49-F238E27FC236}">
                <a16:creationId xmlns:a16="http://schemas.microsoft.com/office/drawing/2014/main" id="{C5DA8F28-CA82-4A54-92B9-FC55209C00AF}"/>
              </a:ext>
            </a:extLst>
          </p:cNvPr>
          <p:cNvSpPr>
            <a:spLocks noGrp="1"/>
          </p:cNvSpPr>
          <p:nvPr>
            <p:ph idx="1"/>
          </p:nvPr>
        </p:nvSpPr>
        <p:spPr/>
        <p:txBody>
          <a:bodyPr/>
          <a:lstStyle/>
          <a:p>
            <a:r>
              <a:rPr lang="en-US" dirty="0"/>
              <a:t>Protocol Data Unit: </a:t>
            </a:r>
            <a:r>
              <a:rPr lang="en-US" i="1" dirty="0"/>
              <a:t>Symbol</a:t>
            </a:r>
            <a:endParaRPr lang="en-US" dirty="0"/>
          </a:p>
          <a:p>
            <a:r>
              <a:rPr lang="en-US" dirty="0"/>
              <a:t>Function: </a:t>
            </a:r>
            <a:r>
              <a:rPr lang="en-US" i="1" dirty="0"/>
              <a:t>Transmission and reception of raw bit streams over a physical function</a:t>
            </a:r>
          </a:p>
          <a:p>
            <a:endParaRPr lang="en-US" i="1" dirty="0"/>
          </a:p>
          <a:p>
            <a:r>
              <a:rPr lang="en-US" dirty="0"/>
              <a:t>Example: Ethernet’s electrical encoding of bits</a:t>
            </a:r>
          </a:p>
          <a:p>
            <a:endParaRPr lang="en-US" dirty="0"/>
          </a:p>
          <a:p>
            <a:r>
              <a:rPr lang="en-US" dirty="0"/>
              <a:t>Common Types: Bluetooth, Ethernet, USB, CAN, …</a:t>
            </a:r>
          </a:p>
        </p:txBody>
      </p:sp>
    </p:spTree>
    <p:extLst>
      <p:ext uri="{BB962C8B-B14F-4D97-AF65-F5344CB8AC3E}">
        <p14:creationId xmlns:p14="http://schemas.microsoft.com/office/powerpoint/2010/main" val="28204081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944C9-B8D8-4DDE-AC25-D3DCDA3B17CF}"/>
              </a:ext>
            </a:extLst>
          </p:cNvPr>
          <p:cNvSpPr>
            <a:spLocks noGrp="1"/>
          </p:cNvSpPr>
          <p:nvPr>
            <p:ph type="title"/>
          </p:nvPr>
        </p:nvSpPr>
        <p:spPr/>
        <p:txBody>
          <a:bodyPr>
            <a:normAutofit fontScale="90000"/>
          </a:bodyPr>
          <a:lstStyle/>
          <a:p>
            <a:r>
              <a:rPr lang="en-US" dirty="0"/>
              <a:t>Layer 2 – Data Link Layer</a:t>
            </a:r>
          </a:p>
        </p:txBody>
      </p:sp>
      <p:sp>
        <p:nvSpPr>
          <p:cNvPr id="3" name="Content Placeholder 2">
            <a:extLst>
              <a:ext uri="{FF2B5EF4-FFF2-40B4-BE49-F238E27FC236}">
                <a16:creationId xmlns:a16="http://schemas.microsoft.com/office/drawing/2014/main" id="{161DC439-853F-4EAD-872D-595D34C9EDFF}"/>
              </a:ext>
            </a:extLst>
          </p:cNvPr>
          <p:cNvSpPr>
            <a:spLocks noGrp="1"/>
          </p:cNvSpPr>
          <p:nvPr>
            <p:ph idx="1"/>
          </p:nvPr>
        </p:nvSpPr>
        <p:spPr/>
        <p:txBody>
          <a:bodyPr/>
          <a:lstStyle/>
          <a:p>
            <a:r>
              <a:rPr lang="en-US" dirty="0"/>
              <a:t>Protocol Data Unit: Frame</a:t>
            </a:r>
          </a:p>
          <a:p>
            <a:r>
              <a:rPr lang="en-US" dirty="0"/>
              <a:t>Functions: Reliable transmission of data frames between two nodes connected by a physical layer</a:t>
            </a:r>
          </a:p>
          <a:p>
            <a:endParaRPr lang="en-US" dirty="0"/>
          </a:p>
          <a:p>
            <a:r>
              <a:rPr lang="en-US" dirty="0"/>
              <a:t>Example:</a:t>
            </a:r>
          </a:p>
          <a:p>
            <a:pPr lvl="1"/>
            <a:r>
              <a:rPr lang="en-US" dirty="0"/>
              <a:t>Medium Access Control (MAC) – Controlling how devices access the network</a:t>
            </a:r>
          </a:p>
          <a:p>
            <a:pPr lvl="1"/>
            <a:r>
              <a:rPr lang="en-US" dirty="0"/>
              <a:t>Logical Link Layer (LLC) – Encapsulating network layer protocols, frame synchronization</a:t>
            </a:r>
          </a:p>
          <a:p>
            <a:pPr lvl="1"/>
            <a:endParaRPr lang="en-US" dirty="0"/>
          </a:p>
          <a:p>
            <a:pPr lvl="1"/>
            <a:endParaRPr lang="en-US" dirty="0"/>
          </a:p>
        </p:txBody>
      </p:sp>
    </p:spTree>
    <p:extLst>
      <p:ext uri="{BB962C8B-B14F-4D97-AF65-F5344CB8AC3E}">
        <p14:creationId xmlns:p14="http://schemas.microsoft.com/office/powerpoint/2010/main" val="16526438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17442-37DF-49F2-842B-59E6C312D13E}"/>
              </a:ext>
            </a:extLst>
          </p:cNvPr>
          <p:cNvSpPr>
            <a:spLocks noGrp="1"/>
          </p:cNvSpPr>
          <p:nvPr>
            <p:ph type="title"/>
          </p:nvPr>
        </p:nvSpPr>
        <p:spPr/>
        <p:txBody>
          <a:bodyPr>
            <a:normAutofit fontScale="90000"/>
          </a:bodyPr>
          <a:lstStyle/>
          <a:p>
            <a:r>
              <a:rPr lang="en-US" dirty="0"/>
              <a:t>Layer 3 – Network Layer</a:t>
            </a:r>
          </a:p>
        </p:txBody>
      </p:sp>
      <p:sp>
        <p:nvSpPr>
          <p:cNvPr id="3" name="Content Placeholder 2">
            <a:extLst>
              <a:ext uri="{FF2B5EF4-FFF2-40B4-BE49-F238E27FC236}">
                <a16:creationId xmlns:a16="http://schemas.microsoft.com/office/drawing/2014/main" id="{9F2307ED-D743-4CE3-BD8E-F1F4FD97859A}"/>
              </a:ext>
            </a:extLst>
          </p:cNvPr>
          <p:cNvSpPr>
            <a:spLocks noGrp="1"/>
          </p:cNvSpPr>
          <p:nvPr>
            <p:ph idx="1"/>
          </p:nvPr>
        </p:nvSpPr>
        <p:spPr/>
        <p:txBody>
          <a:bodyPr/>
          <a:lstStyle/>
          <a:p>
            <a:r>
              <a:rPr lang="en-US" dirty="0"/>
              <a:t>Protocol Data Unit: Packet</a:t>
            </a:r>
          </a:p>
          <a:p>
            <a:r>
              <a:rPr lang="en-US" dirty="0"/>
              <a:t>Functions: Structuring and managing a multi-node network, including addressing, routing, and traffic control</a:t>
            </a:r>
          </a:p>
          <a:p>
            <a:endParaRPr lang="en-US" dirty="0"/>
          </a:p>
          <a:p>
            <a:r>
              <a:rPr lang="en-US" dirty="0"/>
              <a:t>Example: Internet Protocol (IP)</a:t>
            </a:r>
          </a:p>
          <a:p>
            <a:pPr lvl="1"/>
            <a:r>
              <a:rPr lang="en-US" dirty="0"/>
              <a:t>Address remote, machine-independent addresses, routing, error checking</a:t>
            </a:r>
          </a:p>
          <a:p>
            <a:pPr lvl="1"/>
            <a:endParaRPr lang="en-US" dirty="0"/>
          </a:p>
        </p:txBody>
      </p:sp>
    </p:spTree>
    <p:extLst>
      <p:ext uri="{BB962C8B-B14F-4D97-AF65-F5344CB8AC3E}">
        <p14:creationId xmlns:p14="http://schemas.microsoft.com/office/powerpoint/2010/main" val="26402613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C18A7-7A47-42DD-B63A-8E17F3ED8AD6}"/>
              </a:ext>
            </a:extLst>
          </p:cNvPr>
          <p:cNvSpPr>
            <a:spLocks noGrp="1"/>
          </p:cNvSpPr>
          <p:nvPr>
            <p:ph type="title"/>
          </p:nvPr>
        </p:nvSpPr>
        <p:spPr/>
        <p:txBody>
          <a:bodyPr>
            <a:normAutofit fontScale="90000"/>
          </a:bodyPr>
          <a:lstStyle/>
          <a:p>
            <a:r>
              <a:rPr lang="en-US" dirty="0"/>
              <a:t>Layer 4 – Transport Layer</a:t>
            </a:r>
          </a:p>
        </p:txBody>
      </p:sp>
      <p:sp>
        <p:nvSpPr>
          <p:cNvPr id="3" name="Content Placeholder 2">
            <a:extLst>
              <a:ext uri="{FF2B5EF4-FFF2-40B4-BE49-F238E27FC236}">
                <a16:creationId xmlns:a16="http://schemas.microsoft.com/office/drawing/2014/main" id="{30C568E1-D184-484C-8A5C-D691B71113F6}"/>
              </a:ext>
            </a:extLst>
          </p:cNvPr>
          <p:cNvSpPr>
            <a:spLocks noGrp="1"/>
          </p:cNvSpPr>
          <p:nvPr>
            <p:ph idx="1"/>
          </p:nvPr>
        </p:nvSpPr>
        <p:spPr/>
        <p:txBody>
          <a:bodyPr/>
          <a:lstStyle/>
          <a:p>
            <a:r>
              <a:rPr lang="en-US" dirty="0"/>
              <a:t>Protocol Data Unit: Segment / Datagram</a:t>
            </a:r>
          </a:p>
          <a:p>
            <a:r>
              <a:rPr lang="en-US" dirty="0"/>
              <a:t>Function: Reliable transmission of data segments between points on a network, including segmentation, acknowledgement, and multiplexing</a:t>
            </a:r>
          </a:p>
          <a:p>
            <a:endParaRPr lang="en-US" dirty="0"/>
          </a:p>
          <a:p>
            <a:r>
              <a:rPr lang="en-US" dirty="0"/>
              <a:t>Example: TCP and UDP</a:t>
            </a:r>
          </a:p>
        </p:txBody>
      </p:sp>
    </p:spTree>
    <p:extLst>
      <p:ext uri="{BB962C8B-B14F-4D97-AF65-F5344CB8AC3E}">
        <p14:creationId xmlns:p14="http://schemas.microsoft.com/office/powerpoint/2010/main" val="28260447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94298-EFCD-414A-BE77-3DD4BB0AFB6A}"/>
              </a:ext>
            </a:extLst>
          </p:cNvPr>
          <p:cNvSpPr>
            <a:spLocks noGrp="1"/>
          </p:cNvSpPr>
          <p:nvPr>
            <p:ph type="title"/>
          </p:nvPr>
        </p:nvSpPr>
        <p:spPr/>
        <p:txBody>
          <a:bodyPr>
            <a:normAutofit fontScale="90000"/>
          </a:bodyPr>
          <a:lstStyle/>
          <a:p>
            <a:r>
              <a:rPr lang="en-US" dirty="0"/>
              <a:t>Layers 5,6,7 - Application</a:t>
            </a:r>
          </a:p>
        </p:txBody>
      </p:sp>
      <p:sp>
        <p:nvSpPr>
          <p:cNvPr id="3" name="Content Placeholder 2">
            <a:extLst>
              <a:ext uri="{FF2B5EF4-FFF2-40B4-BE49-F238E27FC236}">
                <a16:creationId xmlns:a16="http://schemas.microsoft.com/office/drawing/2014/main" id="{659DE4E7-288D-4305-97C5-C07769CCD7E8}"/>
              </a:ext>
            </a:extLst>
          </p:cNvPr>
          <p:cNvSpPr>
            <a:spLocks noGrp="1"/>
          </p:cNvSpPr>
          <p:nvPr>
            <p:ph idx="1"/>
          </p:nvPr>
        </p:nvSpPr>
        <p:spPr/>
        <p:txBody>
          <a:bodyPr/>
          <a:lstStyle/>
          <a:p>
            <a:r>
              <a:rPr lang="en-US" dirty="0"/>
              <a:t>Protocol Data Unit: Data</a:t>
            </a:r>
          </a:p>
          <a:p>
            <a:r>
              <a:rPr lang="en-US" dirty="0"/>
              <a:t>Function: </a:t>
            </a:r>
          </a:p>
          <a:p>
            <a:pPr lvl="1"/>
            <a:r>
              <a:rPr lang="en-US" dirty="0"/>
              <a:t>OSI 5 – Managing communication sessions</a:t>
            </a:r>
          </a:p>
          <a:p>
            <a:pPr lvl="1"/>
            <a:r>
              <a:rPr lang="en-US" dirty="0"/>
              <a:t>OSI 6 – Translation of data between networking service and application, including character encoding, data compression, and encryption / decryption</a:t>
            </a:r>
          </a:p>
          <a:p>
            <a:pPr lvl="1"/>
            <a:r>
              <a:rPr lang="en-US" dirty="0"/>
              <a:t>OSI 7 – High-level APIs, including resource sharing, remote file access</a:t>
            </a:r>
          </a:p>
          <a:p>
            <a:pPr lvl="1"/>
            <a:endParaRPr lang="en-US" dirty="0"/>
          </a:p>
          <a:p>
            <a:r>
              <a:rPr lang="en-US" dirty="0"/>
              <a:t>Example:  Secure Shell (SSH)</a:t>
            </a:r>
          </a:p>
          <a:p>
            <a:pPr lvl="1"/>
            <a:r>
              <a:rPr lang="en-US" dirty="0"/>
              <a:t>OSI 5 – The “Keep-Alive” protocol to keep channel open to remote</a:t>
            </a:r>
          </a:p>
          <a:p>
            <a:pPr lvl="1"/>
            <a:r>
              <a:rPr lang="en-US" dirty="0"/>
              <a:t>OSI 6 – Encrypting / Decrypting and compressing the data</a:t>
            </a:r>
          </a:p>
          <a:p>
            <a:pPr lvl="1"/>
            <a:r>
              <a:rPr lang="en-US" dirty="0"/>
              <a:t>OSI 7 – Emulating a remote terminal</a:t>
            </a:r>
          </a:p>
        </p:txBody>
      </p:sp>
    </p:spTree>
    <p:extLst>
      <p:ext uri="{BB962C8B-B14F-4D97-AF65-F5344CB8AC3E}">
        <p14:creationId xmlns:p14="http://schemas.microsoft.com/office/powerpoint/2010/main" val="22663876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E86F5-A917-459C-9E76-F68828942631}"/>
              </a:ext>
            </a:extLst>
          </p:cNvPr>
          <p:cNvSpPr>
            <a:spLocks noGrp="1"/>
          </p:cNvSpPr>
          <p:nvPr>
            <p:ph type="title"/>
          </p:nvPr>
        </p:nvSpPr>
        <p:spPr/>
        <p:txBody>
          <a:bodyPr>
            <a:normAutofit fontScale="90000"/>
          </a:bodyPr>
          <a:lstStyle/>
          <a:p>
            <a:r>
              <a:rPr lang="en-US" dirty="0"/>
              <a:t>Encapsulation</a:t>
            </a:r>
          </a:p>
        </p:txBody>
      </p:sp>
      <p:sp>
        <p:nvSpPr>
          <p:cNvPr id="3" name="Content Placeholder 2">
            <a:extLst>
              <a:ext uri="{FF2B5EF4-FFF2-40B4-BE49-F238E27FC236}">
                <a16:creationId xmlns:a16="http://schemas.microsoft.com/office/drawing/2014/main" id="{AB844D13-A30C-47A7-8A50-06CDE19A99CB}"/>
              </a:ext>
            </a:extLst>
          </p:cNvPr>
          <p:cNvSpPr>
            <a:spLocks noGrp="1"/>
          </p:cNvSpPr>
          <p:nvPr>
            <p:ph idx="1"/>
          </p:nvPr>
        </p:nvSpPr>
        <p:spPr/>
        <p:txBody>
          <a:bodyPr/>
          <a:lstStyle/>
          <a:p>
            <a:r>
              <a:rPr lang="en-US" dirty="0"/>
              <a:t>Each layer in the cake wraps the data from a higher layer with its own envelope:  </a:t>
            </a:r>
          </a:p>
          <a:p>
            <a:pPr lvl="1"/>
            <a:r>
              <a:rPr lang="en-US" dirty="0"/>
              <a:t>User types a character, SSH encrypts, and sends to the network</a:t>
            </a:r>
          </a:p>
          <a:p>
            <a:pPr lvl="1"/>
            <a:r>
              <a:rPr lang="en-US" dirty="0"/>
              <a:t>TCP layer wraps encrypted character with a TCP envelope, describing which connection this character belongs to (a virtual circuit!)</a:t>
            </a:r>
          </a:p>
          <a:p>
            <a:pPr lvl="1"/>
            <a:r>
              <a:rPr lang="en-US" dirty="0"/>
              <a:t>IP layer wraps the TCP layer with the sender and destination IP addresses</a:t>
            </a:r>
          </a:p>
          <a:p>
            <a:pPr lvl="1"/>
            <a:r>
              <a:rPr lang="en-US" dirty="0"/>
              <a:t>Network layer splits the IP packet, if needed into ethernet frames, sends out MAC addresses</a:t>
            </a:r>
          </a:p>
          <a:p>
            <a:pPr lvl="1"/>
            <a:r>
              <a:rPr lang="en-US" dirty="0"/>
              <a:t>…</a:t>
            </a:r>
          </a:p>
          <a:p>
            <a:pPr lvl="1"/>
            <a:endParaRPr lang="en-US" dirty="0"/>
          </a:p>
          <a:p>
            <a:r>
              <a:rPr lang="en-US" dirty="0"/>
              <a:t>No layer can skip over another layer …</a:t>
            </a:r>
          </a:p>
        </p:txBody>
      </p:sp>
    </p:spTree>
    <p:extLst>
      <p:ext uri="{BB962C8B-B14F-4D97-AF65-F5344CB8AC3E}">
        <p14:creationId xmlns:p14="http://schemas.microsoft.com/office/powerpoint/2010/main" val="39233451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9E9C9-81ED-4F71-9295-66C0E6F99966}"/>
              </a:ext>
            </a:extLst>
          </p:cNvPr>
          <p:cNvSpPr>
            <a:spLocks noGrp="1"/>
          </p:cNvSpPr>
          <p:nvPr>
            <p:ph type="title"/>
          </p:nvPr>
        </p:nvSpPr>
        <p:spPr/>
        <p:txBody>
          <a:bodyPr>
            <a:normAutofit fontScale="90000"/>
          </a:bodyPr>
          <a:lstStyle/>
          <a:p>
            <a:r>
              <a:rPr lang="en-US" dirty="0"/>
              <a:t>A little history…</a:t>
            </a:r>
          </a:p>
        </p:txBody>
      </p:sp>
      <p:sp>
        <p:nvSpPr>
          <p:cNvPr id="3" name="Content Placeholder 2">
            <a:extLst>
              <a:ext uri="{FF2B5EF4-FFF2-40B4-BE49-F238E27FC236}">
                <a16:creationId xmlns:a16="http://schemas.microsoft.com/office/drawing/2014/main" id="{656C09EE-9C96-436C-90A4-455F8D202BCA}"/>
              </a:ext>
            </a:extLst>
          </p:cNvPr>
          <p:cNvSpPr>
            <a:spLocks noGrp="1"/>
          </p:cNvSpPr>
          <p:nvPr>
            <p:ph idx="1"/>
          </p:nvPr>
        </p:nvSpPr>
        <p:spPr>
          <a:xfrm>
            <a:off x="1105593" y="1042556"/>
            <a:ext cx="10248207" cy="5096308"/>
          </a:xfrm>
        </p:spPr>
        <p:txBody>
          <a:bodyPr/>
          <a:lstStyle/>
          <a:p>
            <a:r>
              <a:rPr lang="en-US" dirty="0"/>
              <a:t>Watch this video: </a:t>
            </a:r>
            <a:r>
              <a:rPr lang="en-US" dirty="0">
                <a:hlinkClick r:id="rId3"/>
              </a:rPr>
              <a:t>https://www.youtube.com/watch?v=ILQeXZTOpkw</a:t>
            </a:r>
            <a:endParaRPr lang="en-US" dirty="0"/>
          </a:p>
          <a:p>
            <a:endParaRPr lang="en-US" dirty="0"/>
          </a:p>
        </p:txBody>
      </p:sp>
    </p:spTree>
    <p:extLst>
      <p:ext uri="{BB962C8B-B14F-4D97-AF65-F5344CB8AC3E}">
        <p14:creationId xmlns:p14="http://schemas.microsoft.com/office/powerpoint/2010/main" val="1662964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2B99C-EFBD-4EE4-AD17-3C6CCD54959F}"/>
              </a:ext>
            </a:extLst>
          </p:cNvPr>
          <p:cNvSpPr>
            <a:spLocks noGrp="1"/>
          </p:cNvSpPr>
          <p:nvPr>
            <p:ph type="title"/>
          </p:nvPr>
        </p:nvSpPr>
        <p:spPr/>
        <p:txBody>
          <a:bodyPr>
            <a:normAutofit fontScale="90000"/>
          </a:bodyPr>
          <a:lstStyle/>
          <a:p>
            <a:r>
              <a:rPr lang="en-US" dirty="0"/>
              <a:t>Local Area Networks</a:t>
            </a:r>
          </a:p>
        </p:txBody>
      </p:sp>
      <p:sp>
        <p:nvSpPr>
          <p:cNvPr id="3" name="Content Placeholder 2">
            <a:extLst>
              <a:ext uri="{FF2B5EF4-FFF2-40B4-BE49-F238E27FC236}">
                <a16:creationId xmlns:a16="http://schemas.microsoft.com/office/drawing/2014/main" id="{5D8F9668-FF97-4F04-930B-FB10BBB6925C}"/>
              </a:ext>
            </a:extLst>
          </p:cNvPr>
          <p:cNvSpPr>
            <a:spLocks noGrp="1"/>
          </p:cNvSpPr>
          <p:nvPr>
            <p:ph idx="1"/>
          </p:nvPr>
        </p:nvSpPr>
        <p:spPr/>
        <p:txBody>
          <a:bodyPr/>
          <a:lstStyle/>
          <a:p>
            <a:r>
              <a:rPr lang="en-US" dirty="0"/>
              <a:t>Connecting physically nearby computers, usually over </a:t>
            </a:r>
            <a:r>
              <a:rPr lang="en-US" i="1" dirty="0"/>
              <a:t>Ethernet</a:t>
            </a:r>
            <a:endParaRPr lang="en-US" dirty="0"/>
          </a:p>
        </p:txBody>
      </p:sp>
      <p:pic>
        <p:nvPicPr>
          <p:cNvPr id="4" name="Online Media 3" title="How does Ethernet work? (animated)">
            <a:hlinkClick r:id="" action="ppaction://media"/>
            <a:extLst>
              <a:ext uri="{FF2B5EF4-FFF2-40B4-BE49-F238E27FC236}">
                <a16:creationId xmlns:a16="http://schemas.microsoft.com/office/drawing/2014/main" id="{ADCFBFB2-8CB8-4F7F-8B93-880D250FDF56}"/>
              </a:ext>
            </a:extLst>
          </p:cNvPr>
          <p:cNvPicPr>
            <a:picLocks noRot="1" noChangeAspect="1"/>
          </p:cNvPicPr>
          <p:nvPr>
            <a:videoFile r:link="rId1"/>
          </p:nvPr>
        </p:nvPicPr>
        <p:blipFill>
          <a:blip r:embed="rId4"/>
          <a:stretch>
            <a:fillRect/>
          </a:stretch>
        </p:blipFill>
        <p:spPr>
          <a:xfrm>
            <a:off x="1931437" y="1647535"/>
            <a:ext cx="8052318" cy="4529429"/>
          </a:xfrm>
          <a:prstGeom prst="rect">
            <a:avLst/>
          </a:prstGeom>
        </p:spPr>
      </p:pic>
      <p:sp>
        <p:nvSpPr>
          <p:cNvPr id="5" name="TextBox 4">
            <a:extLst>
              <a:ext uri="{FF2B5EF4-FFF2-40B4-BE49-F238E27FC236}">
                <a16:creationId xmlns:a16="http://schemas.microsoft.com/office/drawing/2014/main" id="{171A071B-472F-4914-B666-F1567E92399A}"/>
              </a:ext>
            </a:extLst>
          </p:cNvPr>
          <p:cNvSpPr txBox="1"/>
          <p:nvPr/>
        </p:nvSpPr>
        <p:spPr>
          <a:xfrm>
            <a:off x="1502229" y="6494106"/>
            <a:ext cx="8650445" cy="276999"/>
          </a:xfrm>
          <a:prstGeom prst="rect">
            <a:avLst/>
          </a:prstGeom>
          <a:noFill/>
        </p:spPr>
        <p:txBody>
          <a:bodyPr wrap="none" rtlCol="0">
            <a:spAutoFit/>
          </a:bodyPr>
          <a:lstStyle/>
          <a:p>
            <a:r>
              <a:rPr lang="en-US" sz="1200" dirty="0"/>
              <a:t>[1] Janos </a:t>
            </a:r>
            <a:r>
              <a:rPr lang="en-US" sz="1200" dirty="0" err="1"/>
              <a:t>Pasztor</a:t>
            </a:r>
            <a:r>
              <a:rPr lang="en-US" sz="1200" dirty="0"/>
              <a:t>, “How does Ethernet Work,” YouTube, </a:t>
            </a:r>
            <a:r>
              <a:rPr lang="en-US" sz="1200" dirty="0">
                <a:hlinkClick r:id="rId5"/>
              </a:rPr>
              <a:t>https://www.youtube.com/watch?v=5u52wbqBgEY</a:t>
            </a:r>
            <a:r>
              <a:rPr lang="en-US" sz="1200" dirty="0"/>
              <a:t>, accessed 6/26/2020 </a:t>
            </a:r>
          </a:p>
        </p:txBody>
      </p:sp>
    </p:spTree>
    <p:extLst>
      <p:ext uri="{BB962C8B-B14F-4D97-AF65-F5344CB8AC3E}">
        <p14:creationId xmlns:p14="http://schemas.microsoft.com/office/powerpoint/2010/main" val="18587108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DA91F-CDFB-4853-9FEC-660C7E4D2273}"/>
              </a:ext>
            </a:extLst>
          </p:cNvPr>
          <p:cNvSpPr>
            <a:spLocks noGrp="1"/>
          </p:cNvSpPr>
          <p:nvPr>
            <p:ph type="title"/>
          </p:nvPr>
        </p:nvSpPr>
        <p:spPr/>
        <p:txBody>
          <a:bodyPr>
            <a:normAutofit fontScale="90000"/>
          </a:bodyPr>
          <a:lstStyle/>
          <a:p>
            <a:r>
              <a:rPr lang="en-US" dirty="0"/>
              <a:t>Internet</a:t>
            </a:r>
          </a:p>
        </p:txBody>
      </p:sp>
      <p:sp>
        <p:nvSpPr>
          <p:cNvPr id="3" name="Content Placeholder 2">
            <a:extLst>
              <a:ext uri="{FF2B5EF4-FFF2-40B4-BE49-F238E27FC236}">
                <a16:creationId xmlns:a16="http://schemas.microsoft.com/office/drawing/2014/main" id="{56466554-031D-46FA-A742-5023DD59611C}"/>
              </a:ext>
            </a:extLst>
          </p:cNvPr>
          <p:cNvSpPr>
            <a:spLocks noGrp="1"/>
          </p:cNvSpPr>
          <p:nvPr>
            <p:ph idx="1"/>
          </p:nvPr>
        </p:nvSpPr>
        <p:spPr/>
        <p:txBody>
          <a:bodyPr/>
          <a:lstStyle/>
          <a:p>
            <a:r>
              <a:rPr lang="en-US" dirty="0"/>
              <a:t>The Internet</a:t>
            </a:r>
          </a:p>
          <a:p>
            <a:pPr lvl="1"/>
            <a:r>
              <a:rPr lang="en-US" dirty="0"/>
              <a:t>A Group of computers:</a:t>
            </a:r>
          </a:p>
          <a:p>
            <a:pPr lvl="2"/>
            <a:r>
              <a:rPr lang="en-US" dirty="0"/>
              <a:t>Network that interconnections nearly every computer on the planet</a:t>
            </a:r>
          </a:p>
          <a:p>
            <a:pPr lvl="2"/>
            <a:r>
              <a:rPr lang="en-US" dirty="0"/>
              <a:t>With the Internet of Things (IoT), nearly 25 billion devices on the internet!</a:t>
            </a:r>
          </a:p>
          <a:p>
            <a:pPr lvl="2"/>
            <a:r>
              <a:rPr lang="en-US" dirty="0"/>
              <a:t>Extends into inter-planetary space</a:t>
            </a:r>
          </a:p>
          <a:p>
            <a:pPr lvl="1"/>
            <a:r>
              <a:rPr lang="en-US" dirty="0"/>
              <a:t>Uses a common set of protocols</a:t>
            </a:r>
          </a:p>
          <a:p>
            <a:pPr lvl="2"/>
            <a:r>
              <a:rPr lang="en-US" dirty="0"/>
              <a:t>the Internet Protocol (IP)</a:t>
            </a:r>
          </a:p>
          <a:p>
            <a:pPr lvl="2"/>
            <a:r>
              <a:rPr lang="en-US" dirty="0"/>
              <a:t>Also uses </a:t>
            </a:r>
            <a:r>
              <a:rPr lang="en-US" i="1" dirty="0"/>
              <a:t>many</a:t>
            </a:r>
            <a:r>
              <a:rPr lang="en-US" dirty="0"/>
              <a:t> others: TCP, UDP, HTTP, SMTP, FTP, ARP, RIP, BGP, NTP, …</a:t>
            </a:r>
          </a:p>
          <a:p>
            <a:pPr lvl="2"/>
            <a:endParaRPr lang="en-US" dirty="0"/>
          </a:p>
          <a:p>
            <a:pPr lvl="1"/>
            <a:r>
              <a:rPr lang="en-US" dirty="0"/>
              <a:t>But it isn’t the </a:t>
            </a:r>
            <a:r>
              <a:rPr lang="en-US" i="1" dirty="0"/>
              <a:t>only</a:t>
            </a:r>
            <a:r>
              <a:rPr lang="en-US" dirty="0"/>
              <a:t> network</a:t>
            </a:r>
          </a:p>
          <a:p>
            <a:pPr lvl="2"/>
            <a:r>
              <a:rPr lang="en-US" dirty="0"/>
              <a:t>Internet2</a:t>
            </a:r>
          </a:p>
          <a:p>
            <a:pPr lvl="2"/>
            <a:r>
              <a:rPr lang="en-US" dirty="0"/>
              <a:t>SIPRNet and </a:t>
            </a:r>
            <a:r>
              <a:rPr lang="en-US" dirty="0" err="1"/>
              <a:t>NIPRNet</a:t>
            </a:r>
            <a:r>
              <a:rPr lang="en-US" dirty="0"/>
              <a:t> – Military’s “internet”</a:t>
            </a:r>
          </a:p>
          <a:p>
            <a:pPr lvl="2"/>
            <a:r>
              <a:rPr lang="en-US" dirty="0"/>
              <a:t>Proprietary Local and organizational networks</a:t>
            </a:r>
          </a:p>
          <a:p>
            <a:pPr lvl="2"/>
            <a:r>
              <a:rPr lang="en-US" dirty="0"/>
              <a:t>SCADA and Industrial Networks</a:t>
            </a:r>
          </a:p>
        </p:txBody>
      </p:sp>
      <p:pic>
        <p:nvPicPr>
          <p:cNvPr id="5" name="Picture 4" descr="A picture containing kite, drawing&#10;&#10;Description automatically generated">
            <a:extLst>
              <a:ext uri="{FF2B5EF4-FFF2-40B4-BE49-F238E27FC236}">
                <a16:creationId xmlns:a16="http://schemas.microsoft.com/office/drawing/2014/main" id="{BE3E255C-2380-4AAA-9E1D-56CF6B6B4010}"/>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972279" y="3770176"/>
            <a:ext cx="3527910" cy="2631233"/>
          </a:xfrm>
          <a:prstGeom prst="rect">
            <a:avLst/>
          </a:prstGeom>
        </p:spPr>
      </p:pic>
      <p:sp>
        <p:nvSpPr>
          <p:cNvPr id="6" name="TextBox 5">
            <a:extLst>
              <a:ext uri="{FF2B5EF4-FFF2-40B4-BE49-F238E27FC236}">
                <a16:creationId xmlns:a16="http://schemas.microsoft.com/office/drawing/2014/main" id="{776E213F-0C4A-4409-8B4B-6CE3636EE38A}"/>
              </a:ext>
            </a:extLst>
          </p:cNvPr>
          <p:cNvSpPr txBox="1"/>
          <p:nvPr/>
        </p:nvSpPr>
        <p:spPr>
          <a:xfrm>
            <a:off x="8972279" y="6543678"/>
            <a:ext cx="3428105" cy="230832"/>
          </a:xfrm>
          <a:prstGeom prst="rect">
            <a:avLst/>
          </a:prstGeom>
          <a:noFill/>
        </p:spPr>
        <p:txBody>
          <a:bodyPr wrap="square" rtlCol="0">
            <a:spAutoFit/>
          </a:bodyPr>
          <a:lstStyle/>
          <a:p>
            <a:r>
              <a:rPr lang="en-US" sz="900">
                <a:hlinkClick r:id="rId4" tooltip="https://en.wikipedia.org/wiki/Internet2"/>
              </a:rPr>
              <a:t>This Photo</a:t>
            </a:r>
            <a:r>
              <a:rPr lang="en-US" sz="900"/>
              <a:t> by Unknown Author is licensed under </a:t>
            </a:r>
            <a:r>
              <a:rPr lang="en-US" sz="900">
                <a:hlinkClick r:id="rId5" tooltip="https://creativecommons.org/licenses/by-sa/3.0/"/>
              </a:rPr>
              <a:t>CC BY-SA</a:t>
            </a:r>
            <a:endParaRPr lang="en-US" sz="900"/>
          </a:p>
        </p:txBody>
      </p:sp>
    </p:spTree>
    <p:extLst>
      <p:ext uri="{BB962C8B-B14F-4D97-AF65-F5344CB8AC3E}">
        <p14:creationId xmlns:p14="http://schemas.microsoft.com/office/powerpoint/2010/main" val="39843746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17FF3-D134-4C5C-B0AE-67375A2CB0B2}"/>
              </a:ext>
            </a:extLst>
          </p:cNvPr>
          <p:cNvSpPr>
            <a:spLocks noGrp="1"/>
          </p:cNvSpPr>
          <p:nvPr>
            <p:ph type="title"/>
          </p:nvPr>
        </p:nvSpPr>
        <p:spPr/>
        <p:txBody>
          <a:bodyPr>
            <a:normAutofit fontScale="90000"/>
          </a:bodyPr>
          <a:lstStyle/>
          <a:p>
            <a:r>
              <a:rPr lang="en-US" dirty="0"/>
              <a:t>Internet Metaphors Are Not Always Good</a:t>
            </a:r>
          </a:p>
        </p:txBody>
      </p:sp>
      <p:sp>
        <p:nvSpPr>
          <p:cNvPr id="3" name="Content Placeholder 2">
            <a:extLst>
              <a:ext uri="{FF2B5EF4-FFF2-40B4-BE49-F238E27FC236}">
                <a16:creationId xmlns:a16="http://schemas.microsoft.com/office/drawing/2014/main" id="{9F7C6C6F-3176-4EBC-8BE2-9680DF43D848}"/>
              </a:ext>
            </a:extLst>
          </p:cNvPr>
          <p:cNvSpPr>
            <a:spLocks noGrp="1"/>
          </p:cNvSpPr>
          <p:nvPr>
            <p:ph idx="1"/>
          </p:nvPr>
        </p:nvSpPr>
        <p:spPr/>
        <p:txBody>
          <a:bodyPr/>
          <a:lstStyle/>
          <a:p>
            <a:r>
              <a:rPr lang="en-US" dirty="0"/>
              <a:t>Metaphors can be useful for building understanding</a:t>
            </a:r>
          </a:p>
          <a:p>
            <a:pPr marL="0" indent="0">
              <a:buNone/>
            </a:pPr>
            <a:endParaRPr lang="en-US" dirty="0"/>
          </a:p>
          <a:p>
            <a:endParaRPr lang="en-US" dirty="0"/>
          </a:p>
          <a:p>
            <a:endParaRPr lang="en-US" dirty="0"/>
          </a:p>
        </p:txBody>
      </p:sp>
      <p:sp>
        <p:nvSpPr>
          <p:cNvPr id="4" name="TextBox 3">
            <a:extLst>
              <a:ext uri="{FF2B5EF4-FFF2-40B4-BE49-F238E27FC236}">
                <a16:creationId xmlns:a16="http://schemas.microsoft.com/office/drawing/2014/main" id="{1DB4E6C8-B1E0-4860-AD59-4DE817BF0696}"/>
              </a:ext>
            </a:extLst>
          </p:cNvPr>
          <p:cNvSpPr txBox="1"/>
          <p:nvPr/>
        </p:nvSpPr>
        <p:spPr>
          <a:xfrm>
            <a:off x="576002" y="1873187"/>
            <a:ext cx="6700288" cy="4247317"/>
          </a:xfrm>
          <a:prstGeom prst="rect">
            <a:avLst/>
          </a:prstGeom>
          <a:noFill/>
          <a:ln>
            <a:solidFill>
              <a:schemeClr val="accent1"/>
            </a:solidFill>
          </a:ln>
        </p:spPr>
        <p:txBody>
          <a:bodyPr wrap="square" rtlCol="0">
            <a:spAutoFit/>
          </a:bodyPr>
          <a:lstStyle/>
          <a:p>
            <a:r>
              <a:rPr lang="en-US" i="1" dirty="0"/>
              <a:t>Wyatt (2004) also examined the metaphors used to describe the Internet “in order to understand the perceptions and expectations of some of the actors involved in its shaping.” [</a:t>
            </a:r>
            <a:r>
              <a:rPr lang="en-US" i="1" dirty="0">
                <a:hlinkClick r:id="rId3">
                  <a:extLst>
                    <a:ext uri="{A12FA001-AC4F-418D-AE19-62706E023703}">
                      <ahyp:hlinkClr xmlns:ahyp="http://schemas.microsoft.com/office/drawing/2018/hyperlinkcolor" val="tx"/>
                    </a:ext>
                  </a:extLst>
                </a:hlinkClick>
              </a:rPr>
              <a:t>11</a:t>
            </a:r>
            <a:r>
              <a:rPr lang="en-US" i="1" dirty="0"/>
              <a:t>] She uncovered six main metaphorical themes in Wired: </a:t>
            </a:r>
          </a:p>
          <a:p>
            <a:pPr marL="285750" indent="-285750">
              <a:buFont typeface="Arial" panose="020B0604020202020204" pitchFamily="34" charset="0"/>
              <a:buChar char="•"/>
            </a:pPr>
            <a:r>
              <a:rPr lang="en-US" i="1" dirty="0"/>
              <a:t>revolution, </a:t>
            </a:r>
          </a:p>
          <a:p>
            <a:pPr marL="285750" indent="-285750">
              <a:buFont typeface="Arial" panose="020B0604020202020204" pitchFamily="34" charset="0"/>
              <a:buChar char="•"/>
            </a:pPr>
            <a:r>
              <a:rPr lang="en-US" i="1" dirty="0"/>
              <a:t>evolution, </a:t>
            </a:r>
          </a:p>
          <a:p>
            <a:pPr marL="285750" indent="-285750">
              <a:buFont typeface="Arial" panose="020B0604020202020204" pitchFamily="34" charset="0"/>
              <a:buChar char="•"/>
            </a:pPr>
            <a:r>
              <a:rPr lang="en-US" i="1" dirty="0"/>
              <a:t>salvation, </a:t>
            </a:r>
          </a:p>
          <a:p>
            <a:pPr marL="285750" indent="-285750">
              <a:buFont typeface="Arial" panose="020B0604020202020204" pitchFamily="34" charset="0"/>
              <a:buChar char="•"/>
            </a:pPr>
            <a:r>
              <a:rPr lang="en-US" i="1" dirty="0"/>
              <a:t>progress, </a:t>
            </a:r>
          </a:p>
          <a:p>
            <a:pPr marL="285750" indent="-285750">
              <a:buFont typeface="Arial" panose="020B0604020202020204" pitchFamily="34" charset="0"/>
              <a:buChar char="•"/>
            </a:pPr>
            <a:r>
              <a:rPr lang="en-US" i="1" dirty="0"/>
              <a:t>universalism, and </a:t>
            </a:r>
          </a:p>
          <a:p>
            <a:pPr marL="285750" indent="-285750">
              <a:buFont typeface="Arial" panose="020B0604020202020204" pitchFamily="34" charset="0"/>
              <a:buChar char="•"/>
            </a:pPr>
            <a:r>
              <a:rPr lang="en-US" i="1" dirty="0"/>
              <a:t>the ‘American Dream’.” [</a:t>
            </a:r>
            <a:r>
              <a:rPr lang="en-US" i="1" dirty="0">
                <a:hlinkClick r:id="rId4">
                  <a:extLst>
                    <a:ext uri="{A12FA001-AC4F-418D-AE19-62706E023703}">
                      <ahyp:hlinkClr xmlns:ahyp="http://schemas.microsoft.com/office/drawing/2018/hyperlinkcolor" val="tx"/>
                    </a:ext>
                  </a:extLst>
                </a:hlinkClick>
              </a:rPr>
              <a:t>12</a:t>
            </a:r>
            <a:r>
              <a:rPr lang="en-US" i="1" dirty="0"/>
              <a:t>] </a:t>
            </a:r>
          </a:p>
          <a:p>
            <a:r>
              <a:rPr lang="en-US" i="1" dirty="0"/>
              <a:t>These metaphors often promoted a form of </a:t>
            </a:r>
          </a:p>
          <a:p>
            <a:pPr marL="285750" indent="-285750">
              <a:buFont typeface="Arial" panose="020B0604020202020204" pitchFamily="34" charset="0"/>
              <a:buChar char="•"/>
            </a:pPr>
            <a:r>
              <a:rPr lang="en-US" i="1" dirty="0"/>
              <a:t>social justice</a:t>
            </a:r>
          </a:p>
          <a:p>
            <a:pPr marL="285750" indent="-285750">
              <a:buFont typeface="Arial" panose="020B0604020202020204" pitchFamily="34" charset="0"/>
              <a:buChar char="•"/>
            </a:pPr>
            <a:r>
              <a:rPr lang="en-US" i="1" dirty="0"/>
              <a:t>global access, </a:t>
            </a:r>
          </a:p>
          <a:p>
            <a:pPr marL="285750" indent="-285750">
              <a:buFont typeface="Arial" panose="020B0604020202020204" pitchFamily="34" charset="0"/>
              <a:buChar char="•"/>
            </a:pPr>
            <a:r>
              <a:rPr lang="en-US" i="1" dirty="0"/>
              <a:t>change, and </a:t>
            </a:r>
          </a:p>
          <a:p>
            <a:pPr marL="285750" indent="-285750">
              <a:buFont typeface="Arial" panose="020B0604020202020204" pitchFamily="34" charset="0"/>
              <a:buChar char="•"/>
            </a:pPr>
            <a:r>
              <a:rPr lang="en-US" i="1" dirty="0"/>
              <a:t>equality.</a:t>
            </a:r>
          </a:p>
        </p:txBody>
      </p:sp>
      <p:sp>
        <p:nvSpPr>
          <p:cNvPr id="5" name="Rectangle 4">
            <a:extLst>
              <a:ext uri="{FF2B5EF4-FFF2-40B4-BE49-F238E27FC236}">
                <a16:creationId xmlns:a16="http://schemas.microsoft.com/office/drawing/2014/main" id="{F43C524A-DDD0-4DF5-9073-EA905C179059}"/>
              </a:ext>
            </a:extLst>
          </p:cNvPr>
          <p:cNvSpPr/>
          <p:nvPr/>
        </p:nvSpPr>
        <p:spPr>
          <a:xfrm>
            <a:off x="576002" y="6120504"/>
            <a:ext cx="6781280" cy="369332"/>
          </a:xfrm>
          <a:prstGeom prst="rect">
            <a:avLst/>
          </a:prstGeom>
        </p:spPr>
        <p:txBody>
          <a:bodyPr wrap="none">
            <a:spAutoFit/>
          </a:bodyPr>
          <a:lstStyle/>
          <a:p>
            <a:r>
              <a:rPr lang="en-US" dirty="0"/>
              <a:t>Rebecca Johnson, </a:t>
            </a:r>
            <a:r>
              <a:rPr lang="en-US" dirty="0">
                <a:hlinkClick r:id="rId5"/>
              </a:rPr>
              <a:t>https://firstmonday.org/article/view/2370/2158</a:t>
            </a:r>
            <a:endParaRPr lang="en-US" dirty="0"/>
          </a:p>
        </p:txBody>
      </p:sp>
      <p:sp>
        <p:nvSpPr>
          <p:cNvPr id="6" name="TextBox 5">
            <a:extLst>
              <a:ext uri="{FF2B5EF4-FFF2-40B4-BE49-F238E27FC236}">
                <a16:creationId xmlns:a16="http://schemas.microsoft.com/office/drawing/2014/main" id="{11D2203A-9A31-4DDD-B328-64205EC61B37}"/>
              </a:ext>
            </a:extLst>
          </p:cNvPr>
          <p:cNvSpPr txBox="1"/>
          <p:nvPr/>
        </p:nvSpPr>
        <p:spPr>
          <a:xfrm>
            <a:off x="7581121" y="1873187"/>
            <a:ext cx="4302268" cy="1477328"/>
          </a:xfrm>
          <a:prstGeom prst="rect">
            <a:avLst/>
          </a:prstGeom>
          <a:noFill/>
          <a:ln>
            <a:solidFill>
              <a:srgbClr val="92D050"/>
            </a:solidFill>
          </a:ln>
        </p:spPr>
        <p:txBody>
          <a:bodyPr wrap="none" rtlCol="0">
            <a:spAutoFit/>
          </a:bodyPr>
          <a:lstStyle/>
          <a:p>
            <a:r>
              <a:rPr lang="en-US" dirty="0"/>
              <a:t>From non-technical media, Johnson found:</a:t>
            </a:r>
          </a:p>
          <a:p>
            <a:pPr marL="285750" indent="-285750">
              <a:buFont typeface="Arial" panose="020B0604020202020204" pitchFamily="34" charset="0"/>
              <a:buChar char="•"/>
            </a:pPr>
            <a:r>
              <a:rPr lang="en-US" dirty="0"/>
              <a:t>Physical space,</a:t>
            </a:r>
          </a:p>
          <a:p>
            <a:pPr marL="285750" indent="-285750">
              <a:buFont typeface="Arial" panose="020B0604020202020204" pitchFamily="34" charset="0"/>
              <a:buChar char="•"/>
            </a:pPr>
            <a:r>
              <a:rPr lang="en-US" dirty="0"/>
              <a:t>Physical speed,</a:t>
            </a:r>
          </a:p>
          <a:p>
            <a:pPr marL="285750" indent="-285750">
              <a:buFont typeface="Arial" panose="020B0604020202020204" pitchFamily="34" charset="0"/>
              <a:buChar char="•"/>
            </a:pPr>
            <a:r>
              <a:rPr lang="en-US" dirty="0"/>
              <a:t>Destruction, and</a:t>
            </a:r>
          </a:p>
          <a:p>
            <a:pPr marL="285750" indent="-285750">
              <a:buFont typeface="Arial" panose="020B0604020202020204" pitchFamily="34" charset="0"/>
              <a:buChar char="•"/>
            </a:pPr>
            <a:r>
              <a:rPr lang="en-US" dirty="0"/>
              <a:t>Salvation</a:t>
            </a:r>
          </a:p>
        </p:txBody>
      </p:sp>
      <p:sp>
        <p:nvSpPr>
          <p:cNvPr id="7" name="TextBox 6">
            <a:extLst>
              <a:ext uri="{FF2B5EF4-FFF2-40B4-BE49-F238E27FC236}">
                <a16:creationId xmlns:a16="http://schemas.microsoft.com/office/drawing/2014/main" id="{21548402-D31C-4E72-8F05-98EF39B7BB80}"/>
              </a:ext>
            </a:extLst>
          </p:cNvPr>
          <p:cNvSpPr txBox="1"/>
          <p:nvPr/>
        </p:nvSpPr>
        <p:spPr>
          <a:xfrm>
            <a:off x="7581121" y="3721160"/>
            <a:ext cx="4202882" cy="646331"/>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dirty="0"/>
              <a:t>Postal service, information superhighway,</a:t>
            </a:r>
          </a:p>
          <a:p>
            <a:r>
              <a:rPr lang="en-US" dirty="0"/>
              <a:t>Trucks, pony express, …</a:t>
            </a:r>
          </a:p>
        </p:txBody>
      </p:sp>
      <p:sp>
        <p:nvSpPr>
          <p:cNvPr id="8" name="TextBox 7">
            <a:extLst>
              <a:ext uri="{FF2B5EF4-FFF2-40B4-BE49-F238E27FC236}">
                <a16:creationId xmlns:a16="http://schemas.microsoft.com/office/drawing/2014/main" id="{93301ADB-BDC7-4BDC-A30F-F7AD205616C6}"/>
              </a:ext>
            </a:extLst>
          </p:cNvPr>
          <p:cNvSpPr txBox="1"/>
          <p:nvPr/>
        </p:nvSpPr>
        <p:spPr>
          <a:xfrm>
            <a:off x="7581122" y="4834647"/>
            <a:ext cx="4202882"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dirty="0"/>
              <a:t>“Internet is destroying politics,” “internet</a:t>
            </a:r>
            <a:br>
              <a:rPr lang="en-US" dirty="0"/>
            </a:br>
            <a:r>
              <a:rPr lang="en-US" dirty="0"/>
              <a:t>attacks,” “internet is transforming business,” and “internet streamlines government,” …</a:t>
            </a:r>
          </a:p>
        </p:txBody>
      </p:sp>
    </p:spTree>
    <p:extLst>
      <p:ext uri="{BB962C8B-B14F-4D97-AF65-F5344CB8AC3E}">
        <p14:creationId xmlns:p14="http://schemas.microsoft.com/office/powerpoint/2010/main" val="26988928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75148-ED3A-40EE-903D-8AE1B57A60E0}"/>
              </a:ext>
            </a:extLst>
          </p:cNvPr>
          <p:cNvSpPr>
            <a:spLocks noGrp="1"/>
          </p:cNvSpPr>
          <p:nvPr>
            <p:ph type="title"/>
          </p:nvPr>
        </p:nvSpPr>
        <p:spPr/>
        <p:txBody>
          <a:bodyPr>
            <a:normAutofit fontScale="90000"/>
          </a:bodyPr>
          <a:lstStyle/>
          <a:p>
            <a:r>
              <a:rPr lang="en-US" dirty="0"/>
              <a:t>Internet Standards</a:t>
            </a:r>
          </a:p>
        </p:txBody>
      </p:sp>
      <p:sp>
        <p:nvSpPr>
          <p:cNvPr id="3" name="Content Placeholder 2">
            <a:extLst>
              <a:ext uri="{FF2B5EF4-FFF2-40B4-BE49-F238E27FC236}">
                <a16:creationId xmlns:a16="http://schemas.microsoft.com/office/drawing/2014/main" id="{9148A972-CBF6-4E01-A487-A63206D41C89}"/>
              </a:ext>
            </a:extLst>
          </p:cNvPr>
          <p:cNvSpPr>
            <a:spLocks noGrp="1"/>
          </p:cNvSpPr>
          <p:nvPr>
            <p:ph idx="1"/>
          </p:nvPr>
        </p:nvSpPr>
        <p:spPr/>
        <p:txBody>
          <a:bodyPr/>
          <a:lstStyle/>
          <a:p>
            <a:r>
              <a:rPr lang="en-US" dirty="0"/>
              <a:t>Internet is </a:t>
            </a:r>
            <a:r>
              <a:rPr lang="en-US" i="1" dirty="0"/>
              <a:t>largely</a:t>
            </a:r>
            <a:r>
              <a:rPr lang="en-US" dirty="0"/>
              <a:t> decentralized</a:t>
            </a:r>
          </a:p>
          <a:p>
            <a:pPr lvl="1"/>
            <a:r>
              <a:rPr lang="en-US" dirty="0"/>
              <a:t>Internet Engineering Task Force (IETF) manages most standards </a:t>
            </a:r>
          </a:p>
          <a:p>
            <a:pPr lvl="2"/>
            <a:r>
              <a:rPr lang="en-US" dirty="0">
                <a:hlinkClick r:id="rId3"/>
              </a:rPr>
              <a:t>RFC 793 </a:t>
            </a:r>
            <a:r>
              <a:rPr lang="en-US" dirty="0"/>
              <a:t>– Transmission Control Protocol (1981), updated by 1122, 3168,6093, and 6528</a:t>
            </a:r>
          </a:p>
          <a:p>
            <a:pPr lvl="2"/>
            <a:r>
              <a:rPr lang="en-US" dirty="0">
                <a:hlinkClick r:id="rId4"/>
              </a:rPr>
              <a:t>RFC 2616</a:t>
            </a:r>
            <a:r>
              <a:rPr lang="en-US" dirty="0"/>
              <a:t> – Hypertext Transfer Protocol (1999), obsoleted by 7230, 7231, 7232, 7233,…</a:t>
            </a:r>
          </a:p>
          <a:p>
            <a:pPr lvl="2"/>
            <a:r>
              <a:rPr lang="en-US" dirty="0">
                <a:hlinkClick r:id="rId5"/>
              </a:rPr>
              <a:t>RFC 1149 </a:t>
            </a:r>
            <a:r>
              <a:rPr lang="en-US" dirty="0"/>
              <a:t>– IP over Avian Carriers with Quality of Service (1990)</a:t>
            </a:r>
          </a:p>
          <a:p>
            <a:pPr lvl="1"/>
            <a:r>
              <a:rPr lang="en-US" dirty="0"/>
              <a:t>IEEE manages standards for electrical signaling standards</a:t>
            </a:r>
          </a:p>
          <a:p>
            <a:pPr lvl="2"/>
            <a:r>
              <a:rPr lang="en-US" dirty="0"/>
              <a:t>See </a:t>
            </a:r>
            <a:r>
              <a:rPr lang="en-US" dirty="0">
                <a:hlinkClick r:id="rId6"/>
              </a:rPr>
              <a:t>http://www.ieee802.org/11/</a:t>
            </a:r>
            <a:r>
              <a:rPr lang="en-US" dirty="0"/>
              <a:t> for some free references</a:t>
            </a:r>
          </a:p>
          <a:p>
            <a:pPr lvl="1"/>
            <a:r>
              <a:rPr lang="en-US" dirty="0"/>
              <a:t>Internet Corporation Assigned Numbers Authority</a:t>
            </a:r>
          </a:p>
          <a:p>
            <a:r>
              <a:rPr lang="en-US" dirty="0"/>
              <a:t>Some parts are totally organic</a:t>
            </a:r>
          </a:p>
          <a:p>
            <a:pPr lvl="1"/>
            <a:r>
              <a:rPr lang="en-US" dirty="0"/>
              <a:t>JavaScript – no single defined standard</a:t>
            </a:r>
          </a:p>
          <a:p>
            <a:pPr lvl="1"/>
            <a:endParaRPr lang="en-US" dirty="0"/>
          </a:p>
          <a:p>
            <a:pPr lvl="1"/>
            <a:endParaRPr lang="en-US" dirty="0"/>
          </a:p>
        </p:txBody>
      </p:sp>
      <p:pic>
        <p:nvPicPr>
          <p:cNvPr id="5" name="Picture 4" descr="A picture containing object, clock, building, fence&#10;&#10;Description automatically generated">
            <a:extLst>
              <a:ext uri="{FF2B5EF4-FFF2-40B4-BE49-F238E27FC236}">
                <a16:creationId xmlns:a16="http://schemas.microsoft.com/office/drawing/2014/main" id="{CF5B3778-13E1-46CA-80A0-A283B49C715D}"/>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9245081" y="4766486"/>
            <a:ext cx="2644646" cy="1410478"/>
          </a:xfrm>
          <a:prstGeom prst="rect">
            <a:avLst/>
          </a:prstGeom>
        </p:spPr>
      </p:pic>
      <p:sp>
        <p:nvSpPr>
          <p:cNvPr id="6" name="TextBox 5">
            <a:extLst>
              <a:ext uri="{FF2B5EF4-FFF2-40B4-BE49-F238E27FC236}">
                <a16:creationId xmlns:a16="http://schemas.microsoft.com/office/drawing/2014/main" id="{7E028E3B-0605-4F53-A84A-2A4E3D551A46}"/>
              </a:ext>
            </a:extLst>
          </p:cNvPr>
          <p:cNvSpPr txBox="1"/>
          <p:nvPr/>
        </p:nvSpPr>
        <p:spPr>
          <a:xfrm>
            <a:off x="9245081" y="6354386"/>
            <a:ext cx="2548812" cy="369332"/>
          </a:xfrm>
          <a:prstGeom prst="rect">
            <a:avLst/>
          </a:prstGeom>
          <a:noFill/>
        </p:spPr>
        <p:txBody>
          <a:bodyPr wrap="square" rtlCol="0">
            <a:spAutoFit/>
          </a:bodyPr>
          <a:lstStyle/>
          <a:p>
            <a:r>
              <a:rPr lang="en-US" sz="900">
                <a:hlinkClick r:id="rId8" tooltip="https://en.wikipedia.org/wiki/Internet_Engineering_Task_Force"/>
              </a:rPr>
              <a:t>This Photo</a:t>
            </a:r>
            <a:r>
              <a:rPr lang="en-US" sz="900"/>
              <a:t> by Unknown Author is licensed under </a:t>
            </a:r>
            <a:r>
              <a:rPr lang="en-US" sz="900">
                <a:hlinkClick r:id="rId9" tooltip="https://creativecommons.org/licenses/by-sa/3.0/"/>
              </a:rPr>
              <a:t>CC BY-SA</a:t>
            </a:r>
            <a:endParaRPr lang="en-US" sz="900"/>
          </a:p>
        </p:txBody>
      </p:sp>
    </p:spTree>
    <p:extLst>
      <p:ext uri="{BB962C8B-B14F-4D97-AF65-F5344CB8AC3E}">
        <p14:creationId xmlns:p14="http://schemas.microsoft.com/office/powerpoint/2010/main" val="766385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05B31-F2C6-4155-BA36-3C69A73B7144}"/>
              </a:ext>
            </a:extLst>
          </p:cNvPr>
          <p:cNvSpPr>
            <a:spLocks noGrp="1"/>
          </p:cNvSpPr>
          <p:nvPr>
            <p:ph type="title"/>
          </p:nvPr>
        </p:nvSpPr>
        <p:spPr/>
        <p:txBody>
          <a:bodyPr>
            <a:normAutofit fontScale="90000"/>
          </a:bodyPr>
          <a:lstStyle/>
          <a:p>
            <a:r>
              <a:rPr lang="en-US" dirty="0"/>
              <a:t>Network Services </a:t>
            </a:r>
          </a:p>
        </p:txBody>
      </p:sp>
      <p:sp>
        <p:nvSpPr>
          <p:cNvPr id="3" name="Content Placeholder 2">
            <a:extLst>
              <a:ext uri="{FF2B5EF4-FFF2-40B4-BE49-F238E27FC236}">
                <a16:creationId xmlns:a16="http://schemas.microsoft.com/office/drawing/2014/main" id="{AF162997-9399-45C3-B0F1-AC15C3C910FA}"/>
              </a:ext>
            </a:extLst>
          </p:cNvPr>
          <p:cNvSpPr>
            <a:spLocks noGrp="1"/>
          </p:cNvSpPr>
          <p:nvPr>
            <p:ph idx="1"/>
          </p:nvPr>
        </p:nvSpPr>
        <p:spPr/>
        <p:txBody>
          <a:bodyPr>
            <a:normAutofit/>
          </a:bodyPr>
          <a:lstStyle/>
          <a:p>
            <a:r>
              <a:rPr lang="en-US" dirty="0"/>
              <a:t>Networks provide </a:t>
            </a:r>
            <a:r>
              <a:rPr lang="en-US" i="1" dirty="0"/>
              <a:t>services</a:t>
            </a:r>
            <a:endParaRPr lang="en-US" dirty="0"/>
          </a:p>
          <a:p>
            <a:pPr lvl="1"/>
            <a:r>
              <a:rPr lang="en-US" i="1" dirty="0"/>
              <a:t>Endpoints </a:t>
            </a:r>
            <a:r>
              <a:rPr lang="en-US" dirty="0"/>
              <a:t>Software running on computers</a:t>
            </a:r>
            <a:r>
              <a:rPr lang="en-US" i="1" dirty="0"/>
              <a:t> </a:t>
            </a:r>
            <a:r>
              <a:rPr lang="en-US" dirty="0"/>
              <a:t>that provide data: </a:t>
            </a:r>
          </a:p>
          <a:p>
            <a:pPr lvl="2"/>
            <a:r>
              <a:rPr lang="en-US" dirty="0"/>
              <a:t>Examples: </a:t>
            </a:r>
            <a:r>
              <a:rPr lang="en-US" i="1" dirty="0"/>
              <a:t>search, streaming, games, email</a:t>
            </a:r>
          </a:p>
          <a:p>
            <a:pPr lvl="2"/>
            <a:r>
              <a:rPr lang="en-US" dirty="0"/>
              <a:t>Services define </a:t>
            </a:r>
            <a:r>
              <a:rPr lang="en-US" i="1" dirty="0"/>
              <a:t>servers</a:t>
            </a:r>
            <a:r>
              <a:rPr lang="en-US" dirty="0"/>
              <a:t> and </a:t>
            </a:r>
            <a:r>
              <a:rPr lang="en-US" i="1" dirty="0"/>
              <a:t>clients, </a:t>
            </a:r>
            <a:r>
              <a:rPr lang="en-US" dirty="0"/>
              <a:t>not </a:t>
            </a:r>
            <a:r>
              <a:rPr lang="en-US" i="1" dirty="0"/>
              <a:t>hardware</a:t>
            </a:r>
          </a:p>
          <a:p>
            <a:pPr lvl="1"/>
            <a:r>
              <a:rPr lang="en-US" i="1" dirty="0"/>
              <a:t>Infrastructure</a:t>
            </a:r>
            <a:r>
              <a:rPr lang="en-US" dirty="0"/>
              <a:t> – the stuff in between – just moves data between them</a:t>
            </a:r>
          </a:p>
          <a:p>
            <a:pPr lvl="1"/>
            <a:endParaRPr lang="en-US" dirty="0"/>
          </a:p>
          <a:p>
            <a:r>
              <a:rPr lang="en-US" dirty="0"/>
              <a:t>Services can look very different</a:t>
            </a:r>
          </a:p>
          <a:p>
            <a:pPr lvl="1"/>
            <a:r>
              <a:rPr lang="en-US" dirty="0"/>
              <a:t>Typically use a </a:t>
            </a:r>
            <a:r>
              <a:rPr lang="en-US" i="1" dirty="0"/>
              <a:t>protocol</a:t>
            </a:r>
            <a:r>
              <a:rPr lang="en-US" dirty="0"/>
              <a:t> (see next slide)</a:t>
            </a:r>
          </a:p>
          <a:p>
            <a:pPr lvl="1"/>
            <a:r>
              <a:rPr lang="en-US" dirty="0"/>
              <a:t>Protocol can be standard and highly formal or more </a:t>
            </a:r>
            <a:r>
              <a:rPr lang="en-US" i="1" dirty="0"/>
              <a:t>ad hoc</a:t>
            </a:r>
          </a:p>
          <a:p>
            <a:pPr lvl="1"/>
            <a:r>
              <a:rPr lang="en-US" dirty="0"/>
              <a:t>Move data between end-points</a:t>
            </a:r>
          </a:p>
          <a:p>
            <a:pPr lvl="1"/>
            <a:endParaRPr lang="en-US" dirty="0"/>
          </a:p>
          <a:p>
            <a:pPr marL="457200" lvl="1" indent="0">
              <a:buNone/>
            </a:pPr>
            <a:endParaRPr lang="en-US" dirty="0"/>
          </a:p>
          <a:p>
            <a:pPr lvl="1"/>
            <a:endParaRPr lang="en-US" i="1" dirty="0"/>
          </a:p>
          <a:p>
            <a:pPr marL="0" indent="0">
              <a:buNone/>
            </a:pPr>
            <a:endParaRPr lang="en-US" i="1" dirty="0"/>
          </a:p>
          <a:p>
            <a:pPr lvl="1"/>
            <a:endParaRPr lang="en-US" dirty="0"/>
          </a:p>
        </p:txBody>
      </p:sp>
      <p:pic>
        <p:nvPicPr>
          <p:cNvPr id="7" name="Picture 6" descr="A picture containing keyboard&#10;&#10;Description automatically generated">
            <a:extLst>
              <a:ext uri="{FF2B5EF4-FFF2-40B4-BE49-F238E27FC236}">
                <a16:creationId xmlns:a16="http://schemas.microsoft.com/office/drawing/2014/main" id="{654D1D18-DAEA-46C5-ACD6-5EB4BD2DF26A}"/>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868954" y="4378264"/>
            <a:ext cx="6107607" cy="2023145"/>
          </a:xfrm>
          <a:prstGeom prst="rect">
            <a:avLst/>
          </a:prstGeom>
        </p:spPr>
      </p:pic>
    </p:spTree>
    <p:extLst>
      <p:ext uri="{BB962C8B-B14F-4D97-AF65-F5344CB8AC3E}">
        <p14:creationId xmlns:p14="http://schemas.microsoft.com/office/powerpoint/2010/main" val="29608119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EF4C9E08-1D60-4B96-8CE3-A41950B1E79B}" vid="{BCAEE082-2C11-4CAF-9597-819E9B2D8A1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1449</TotalTime>
  <Words>10338</Words>
  <Application>Microsoft Office PowerPoint</Application>
  <PresentationFormat>Widescreen</PresentationFormat>
  <Paragraphs>650</Paragraphs>
  <Slides>49</Slides>
  <Notes>42</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49</vt:i4>
      </vt:variant>
    </vt:vector>
  </HeadingPairs>
  <TitlesOfParts>
    <vt:vector size="55" baseType="lpstr">
      <vt:lpstr>Arial</vt:lpstr>
      <vt:lpstr>Calibri</vt:lpstr>
      <vt:lpstr>Cambria Math</vt:lpstr>
      <vt:lpstr>Franklin Gothic Book</vt:lpstr>
      <vt:lpstr>Franklin Gothic Medium</vt:lpstr>
      <vt:lpstr>Office Theme</vt:lpstr>
      <vt:lpstr>Computer Networks</vt:lpstr>
      <vt:lpstr>PowerPoint Presentation</vt:lpstr>
      <vt:lpstr>Part 1</vt:lpstr>
      <vt:lpstr>Networks</vt:lpstr>
      <vt:lpstr>Local Area Networks</vt:lpstr>
      <vt:lpstr>Internet</vt:lpstr>
      <vt:lpstr>Internet Metaphors Are Not Always Good</vt:lpstr>
      <vt:lpstr>Internet Standards</vt:lpstr>
      <vt:lpstr>Network Services </vt:lpstr>
      <vt:lpstr>Protocols</vt:lpstr>
      <vt:lpstr>Part 2</vt:lpstr>
      <vt:lpstr>Network Access</vt:lpstr>
      <vt:lpstr>Network Access – Small Businesses</vt:lpstr>
      <vt:lpstr>Network Access – Enterprise Systems</vt:lpstr>
      <vt:lpstr>Local Area Network</vt:lpstr>
      <vt:lpstr>Wide-Area Network</vt:lpstr>
      <vt:lpstr>Internet Deserts</vt:lpstr>
      <vt:lpstr>Connecting Endpoints</vt:lpstr>
      <vt:lpstr>Circuit Switching</vt:lpstr>
      <vt:lpstr>Circuit Switching Examples</vt:lpstr>
      <vt:lpstr>Packet Switching</vt:lpstr>
      <vt:lpstr>PowerPoint Presentation</vt:lpstr>
      <vt:lpstr>Data Rate</vt:lpstr>
      <vt:lpstr>PowerPoint Presentation</vt:lpstr>
      <vt:lpstr>An interesting thing about copper wires</vt:lpstr>
      <vt:lpstr>PowerPoint Presentation</vt:lpstr>
      <vt:lpstr>Store and Forward</vt:lpstr>
      <vt:lpstr>Delay, Loss, and Throughput</vt:lpstr>
      <vt:lpstr>PowerPoint Presentation</vt:lpstr>
      <vt:lpstr>Part 3</vt:lpstr>
      <vt:lpstr>Queueing Arrival Rate &amp; Steady State</vt:lpstr>
      <vt:lpstr>Delays are Additive</vt:lpstr>
      <vt:lpstr>Modeling Network Delays</vt:lpstr>
      <vt:lpstr>Real-World Analysis, Wireshark, Traceroute</vt:lpstr>
      <vt:lpstr>MATLAB &amp; SimEvents Network Simulation</vt:lpstr>
      <vt:lpstr>Internet Service Providers (ISP)</vt:lpstr>
      <vt:lpstr>Tier-1 Providers</vt:lpstr>
      <vt:lpstr>Internet Exchange Points</vt:lpstr>
      <vt:lpstr>Example – Verizon’s NAP of the Americans</vt:lpstr>
      <vt:lpstr>Tier-2 Provider</vt:lpstr>
      <vt:lpstr>Content Provider Network / PoPs</vt:lpstr>
      <vt:lpstr>Protocol Layers</vt:lpstr>
      <vt:lpstr>Layer 1 - Physical</vt:lpstr>
      <vt:lpstr>Layer 2 – Data Link Layer</vt:lpstr>
      <vt:lpstr>Layer 3 – Network Layer</vt:lpstr>
      <vt:lpstr>Layer 4 – Transport Layer</vt:lpstr>
      <vt:lpstr>Layers 5,6,7 - Application</vt:lpstr>
      <vt:lpstr>Encapsulation</vt:lpstr>
      <vt:lpstr>A little history…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Computer Networks</dc:title>
  <dc:creator>Briggs, Thomas</dc:creator>
  <cp:lastModifiedBy>Tom Briggs</cp:lastModifiedBy>
  <cp:revision>1</cp:revision>
  <dcterms:created xsi:type="dcterms:W3CDTF">2020-06-30T19:32:21Z</dcterms:created>
  <dcterms:modified xsi:type="dcterms:W3CDTF">2022-12-02T04:15:02Z</dcterms:modified>
</cp:coreProperties>
</file>