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50.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16" r:id="rId3"/>
    <p:sldId id="314" r:id="rId4"/>
    <p:sldId id="302" r:id="rId5"/>
    <p:sldId id="303" r:id="rId6"/>
    <p:sldId id="257" r:id="rId7"/>
    <p:sldId id="294" r:id="rId8"/>
    <p:sldId id="295" r:id="rId9"/>
    <p:sldId id="258" r:id="rId10"/>
    <p:sldId id="261" r:id="rId11"/>
    <p:sldId id="260" r:id="rId12"/>
    <p:sldId id="259" r:id="rId13"/>
    <p:sldId id="262" r:id="rId14"/>
    <p:sldId id="263" r:id="rId15"/>
    <p:sldId id="264" r:id="rId16"/>
    <p:sldId id="265" r:id="rId17"/>
    <p:sldId id="266" r:id="rId18"/>
    <p:sldId id="267" r:id="rId19"/>
    <p:sldId id="268" r:id="rId20"/>
    <p:sldId id="281" r:id="rId21"/>
    <p:sldId id="311" r:id="rId22"/>
    <p:sldId id="269" r:id="rId23"/>
    <p:sldId id="280" r:id="rId24"/>
    <p:sldId id="270" r:id="rId25"/>
    <p:sldId id="271" r:id="rId26"/>
    <p:sldId id="272" r:id="rId27"/>
    <p:sldId id="273" r:id="rId28"/>
    <p:sldId id="274" r:id="rId29"/>
    <p:sldId id="282" r:id="rId30"/>
    <p:sldId id="283" r:id="rId31"/>
    <p:sldId id="284" r:id="rId32"/>
    <p:sldId id="276" r:id="rId33"/>
    <p:sldId id="275" r:id="rId34"/>
    <p:sldId id="277" r:id="rId35"/>
    <p:sldId id="278" r:id="rId36"/>
    <p:sldId id="312" r:id="rId37"/>
    <p:sldId id="279" r:id="rId38"/>
    <p:sldId id="285" r:id="rId39"/>
    <p:sldId id="287" r:id="rId40"/>
    <p:sldId id="286" r:id="rId41"/>
    <p:sldId id="288" r:id="rId42"/>
    <p:sldId id="289" r:id="rId43"/>
    <p:sldId id="290" r:id="rId44"/>
    <p:sldId id="291" r:id="rId45"/>
    <p:sldId id="292" r:id="rId46"/>
    <p:sldId id="293" r:id="rId47"/>
    <p:sldId id="313" r:id="rId48"/>
    <p:sldId id="301" r:id="rId49"/>
    <p:sldId id="317" r:id="rId50"/>
    <p:sldId id="319" r:id="rId51"/>
    <p:sldId id="318" r:id="rId52"/>
    <p:sldId id="304" r:id="rId53"/>
    <p:sldId id="307" r:id="rId54"/>
    <p:sldId id="305" r:id="rId55"/>
    <p:sldId id="306" r:id="rId56"/>
    <p:sldId id="296" r:id="rId57"/>
    <p:sldId id="297" r:id="rId58"/>
    <p:sldId id="298" r:id="rId59"/>
    <p:sldId id="299" r:id="rId60"/>
    <p:sldId id="300" r:id="rId61"/>
    <p:sldId id="308" r:id="rId62"/>
    <p:sldId id="309" r:id="rId63"/>
    <p:sldId id="310"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83B61E-0877-4F9E-B044-B247C1C2087D}">
          <p14:sldIdLst>
            <p14:sldId id="256"/>
          </p14:sldIdLst>
        </p14:section>
        <p14:section name="Summary Section" id="{E2ACEA4F-7EA4-401A-904D-58CAA12230C9}">
          <p14:sldIdLst>
            <p14:sldId id="316"/>
          </p14:sldIdLst>
        </p14:section>
        <p14:section name="Routers &amp; Switches" id="{F672AD57-691B-49D4-80A1-004AAB15F96B}">
          <p14:sldIdLst>
            <p14:sldId id="314"/>
            <p14:sldId id="302"/>
            <p14:sldId id="303"/>
            <p14:sldId id="257"/>
            <p14:sldId id="294"/>
            <p14:sldId id="295"/>
            <p14:sldId id="258"/>
            <p14:sldId id="261"/>
            <p14:sldId id="260"/>
            <p14:sldId id="259"/>
            <p14:sldId id="262"/>
            <p14:sldId id="263"/>
            <p14:sldId id="264"/>
            <p14:sldId id="265"/>
            <p14:sldId id="266"/>
            <p14:sldId id="267"/>
            <p14:sldId id="268"/>
            <p14:sldId id="281"/>
          </p14:sldIdLst>
        </p14:section>
        <p14:section name="IP Version 4" id="{FDA9D211-E073-4EC5-8F1D-F06786018241}">
          <p14:sldIdLst>
            <p14:sldId id="311"/>
            <p14:sldId id="269"/>
            <p14:sldId id="280"/>
            <p14:sldId id="270"/>
            <p14:sldId id="271"/>
            <p14:sldId id="272"/>
            <p14:sldId id="273"/>
            <p14:sldId id="274"/>
            <p14:sldId id="282"/>
            <p14:sldId id="283"/>
            <p14:sldId id="284"/>
            <p14:sldId id="276"/>
            <p14:sldId id="275"/>
            <p14:sldId id="277"/>
            <p14:sldId id="278"/>
          </p14:sldIdLst>
        </p14:section>
        <p14:section name="IP version 6" id="{A4C4C5C2-6E16-4184-812D-12313F811D8D}">
          <p14:sldIdLst>
            <p14:sldId id="312"/>
            <p14:sldId id="279"/>
            <p14:sldId id="285"/>
            <p14:sldId id="287"/>
            <p14:sldId id="286"/>
            <p14:sldId id="288"/>
            <p14:sldId id="289"/>
            <p14:sldId id="290"/>
            <p14:sldId id="291"/>
            <p14:sldId id="292"/>
            <p14:sldId id="293"/>
          </p14:sldIdLst>
        </p14:section>
        <p14:section name="Subnets" id="{7776F936-22B3-45A8-B02E-99983767B307}">
          <p14:sldIdLst>
            <p14:sldId id="313"/>
            <p14:sldId id="301"/>
            <p14:sldId id="317"/>
            <p14:sldId id="319"/>
            <p14:sldId id="318"/>
            <p14:sldId id="304"/>
            <p14:sldId id="307"/>
            <p14:sldId id="305"/>
            <p14:sldId id="306"/>
            <p14:sldId id="296"/>
            <p14:sldId id="297"/>
            <p14:sldId id="298"/>
            <p14:sldId id="299"/>
            <p14:sldId id="300"/>
            <p14:sldId id="308"/>
            <p14:sldId id="309"/>
            <p14:sldId id="31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Briggs" initials="TB" lastIdx="1" clrIdx="0">
    <p:extLst>
      <p:ext uri="{19B8F6BF-5375-455C-9EA6-DF929625EA0E}">
        <p15:presenceInfo xmlns:p15="http://schemas.microsoft.com/office/powerpoint/2012/main" userId="5205c15661b094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C9144B-6811-4BD3-ADBE-B0C247BEE01A}" v="1" dt="2020-09-11T22:20:46.880"/>
    <p1510:client id="{63C4642D-5A58-48F0-A31E-0703AB2EF146}" v="77" dt="2020-09-12T13:38:36.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3" autoAdjust="0"/>
    <p:restoredTop sz="81579" autoAdjust="0"/>
  </p:normalViewPr>
  <p:slideViewPr>
    <p:cSldViewPr snapToGrid="0">
      <p:cViewPr varScale="1">
        <p:scale>
          <a:sx n="80" d="100"/>
          <a:sy n="80" d="100"/>
        </p:scale>
        <p:origin x="782" y="62"/>
      </p:cViewPr>
      <p:guideLst/>
    </p:cSldViewPr>
  </p:slideViewPr>
  <p:notesTextViewPr>
    <p:cViewPr>
      <p:scale>
        <a:sx n="3" d="2"/>
        <a:sy n="3" d="2"/>
      </p:scale>
      <p:origin x="0" y="0"/>
    </p:cViewPr>
  </p:notesTextViewPr>
  <p:sorterViewPr>
    <p:cViewPr>
      <p:scale>
        <a:sx n="100" d="100"/>
        <a:sy n="100" d="100"/>
      </p:scale>
      <p:origin x="0" y="-1767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Briggs" userId="5205c15661b0945c" providerId="LiveId" clId="{63C4642D-5A58-48F0-A31E-0703AB2EF146}"/>
    <pc:docChg chg="undo custSel addSld delSld modSld sldOrd modSection">
      <pc:chgData name="Tom Briggs" userId="5205c15661b0945c" providerId="LiveId" clId="{63C4642D-5A58-48F0-A31E-0703AB2EF146}" dt="2020-09-12T13:38:36.973" v="2529"/>
      <pc:docMkLst>
        <pc:docMk/>
      </pc:docMkLst>
      <pc:sldChg chg="ord modNotesTx">
        <pc:chgData name="Tom Briggs" userId="5205c15661b0945c" providerId="LiveId" clId="{63C4642D-5A58-48F0-A31E-0703AB2EF146}" dt="2020-09-11T12:26:59.102" v="106" actId="20577"/>
        <pc:sldMkLst>
          <pc:docMk/>
          <pc:sldMk cId="2690823668" sldId="269"/>
        </pc:sldMkLst>
      </pc:sldChg>
      <pc:sldChg chg="add del">
        <pc:chgData name="Tom Briggs" userId="5205c15661b0945c" providerId="LiveId" clId="{63C4642D-5A58-48F0-A31E-0703AB2EF146}" dt="2020-09-11T16:13:33.108" v="138" actId="2696"/>
        <pc:sldMkLst>
          <pc:docMk/>
          <pc:sldMk cId="2468994946" sldId="296"/>
        </pc:sldMkLst>
      </pc:sldChg>
      <pc:sldChg chg="add">
        <pc:chgData name="Tom Briggs" userId="5205c15661b0945c" providerId="LiveId" clId="{63C4642D-5A58-48F0-A31E-0703AB2EF146}" dt="2020-09-11T16:13:43.404" v="139"/>
        <pc:sldMkLst>
          <pc:docMk/>
          <pc:sldMk cId="4076675576" sldId="296"/>
        </pc:sldMkLst>
      </pc:sldChg>
      <pc:sldChg chg="add del">
        <pc:chgData name="Tom Briggs" userId="5205c15661b0945c" providerId="LiveId" clId="{63C4642D-5A58-48F0-A31E-0703AB2EF146}" dt="2020-09-11T16:13:33.108" v="138" actId="2696"/>
        <pc:sldMkLst>
          <pc:docMk/>
          <pc:sldMk cId="1722546633" sldId="297"/>
        </pc:sldMkLst>
      </pc:sldChg>
      <pc:sldChg chg="add">
        <pc:chgData name="Tom Briggs" userId="5205c15661b0945c" providerId="LiveId" clId="{63C4642D-5A58-48F0-A31E-0703AB2EF146}" dt="2020-09-11T16:13:43.404" v="139"/>
        <pc:sldMkLst>
          <pc:docMk/>
          <pc:sldMk cId="2904835033" sldId="297"/>
        </pc:sldMkLst>
      </pc:sldChg>
      <pc:sldChg chg="add">
        <pc:chgData name="Tom Briggs" userId="5205c15661b0945c" providerId="LiveId" clId="{63C4642D-5A58-48F0-A31E-0703AB2EF146}" dt="2020-09-11T16:13:43.404" v="139"/>
        <pc:sldMkLst>
          <pc:docMk/>
          <pc:sldMk cId="347162026" sldId="298"/>
        </pc:sldMkLst>
      </pc:sldChg>
      <pc:sldChg chg="add del">
        <pc:chgData name="Tom Briggs" userId="5205c15661b0945c" providerId="LiveId" clId="{63C4642D-5A58-48F0-A31E-0703AB2EF146}" dt="2020-09-11T16:13:33.108" v="138" actId="2696"/>
        <pc:sldMkLst>
          <pc:docMk/>
          <pc:sldMk cId="3036431077" sldId="298"/>
        </pc:sldMkLst>
      </pc:sldChg>
      <pc:sldChg chg="add del">
        <pc:chgData name="Tom Briggs" userId="5205c15661b0945c" providerId="LiveId" clId="{63C4642D-5A58-48F0-A31E-0703AB2EF146}" dt="2020-09-11T16:13:33.108" v="138" actId="2696"/>
        <pc:sldMkLst>
          <pc:docMk/>
          <pc:sldMk cId="3156064201" sldId="299"/>
        </pc:sldMkLst>
      </pc:sldChg>
      <pc:sldChg chg="add">
        <pc:chgData name="Tom Briggs" userId="5205c15661b0945c" providerId="LiveId" clId="{63C4642D-5A58-48F0-A31E-0703AB2EF146}" dt="2020-09-11T16:13:43.404" v="139"/>
        <pc:sldMkLst>
          <pc:docMk/>
          <pc:sldMk cId="4221783810" sldId="299"/>
        </pc:sldMkLst>
      </pc:sldChg>
      <pc:sldChg chg="add">
        <pc:chgData name="Tom Briggs" userId="5205c15661b0945c" providerId="LiveId" clId="{63C4642D-5A58-48F0-A31E-0703AB2EF146}" dt="2020-09-11T16:13:43.404" v="139"/>
        <pc:sldMkLst>
          <pc:docMk/>
          <pc:sldMk cId="1012034888" sldId="300"/>
        </pc:sldMkLst>
      </pc:sldChg>
      <pc:sldChg chg="add del">
        <pc:chgData name="Tom Briggs" userId="5205c15661b0945c" providerId="LiveId" clId="{63C4642D-5A58-48F0-A31E-0703AB2EF146}" dt="2020-09-11T16:13:33.108" v="138" actId="2696"/>
        <pc:sldMkLst>
          <pc:docMk/>
          <pc:sldMk cId="1349358733" sldId="300"/>
        </pc:sldMkLst>
      </pc:sldChg>
      <pc:sldChg chg="modSp mod">
        <pc:chgData name="Tom Briggs" userId="5205c15661b0945c" providerId="LiveId" clId="{63C4642D-5A58-48F0-A31E-0703AB2EF146}" dt="2020-09-12T13:25:41.479" v="1032" actId="20577"/>
        <pc:sldMkLst>
          <pc:docMk/>
          <pc:sldMk cId="4199963" sldId="301"/>
        </pc:sldMkLst>
        <pc:spChg chg="mod">
          <ac:chgData name="Tom Briggs" userId="5205c15661b0945c" providerId="LiveId" clId="{63C4642D-5A58-48F0-A31E-0703AB2EF146}" dt="2020-09-12T13:25:41.479" v="1032" actId="20577"/>
          <ac:spMkLst>
            <pc:docMk/>
            <pc:sldMk cId="4199963" sldId="301"/>
            <ac:spMk id="3" creationId="{4B2F90B3-BDAF-4E9C-A4DF-55087687FC28}"/>
          </ac:spMkLst>
        </pc:spChg>
      </pc:sldChg>
      <pc:sldChg chg="addSp delSp modSp mod">
        <pc:chgData name="Tom Briggs" userId="5205c15661b0945c" providerId="LiveId" clId="{63C4642D-5A58-48F0-A31E-0703AB2EF146}" dt="2020-09-12T13:38:36.973" v="2529"/>
        <pc:sldMkLst>
          <pc:docMk/>
          <pc:sldMk cId="340475357" sldId="304"/>
        </pc:sldMkLst>
        <pc:spChg chg="mod">
          <ac:chgData name="Tom Briggs" userId="5205c15661b0945c" providerId="LiveId" clId="{63C4642D-5A58-48F0-A31E-0703AB2EF146}" dt="2020-09-12T13:37:37.316" v="2426" actId="20577"/>
          <ac:spMkLst>
            <pc:docMk/>
            <pc:sldMk cId="340475357" sldId="304"/>
            <ac:spMk id="2" creationId="{6C0E7AA2-E8F9-4360-979F-72429085A61A}"/>
          </ac:spMkLst>
        </pc:spChg>
        <pc:grpChg chg="del mod">
          <ac:chgData name="Tom Briggs" userId="5205c15661b0945c" providerId="LiveId" clId="{63C4642D-5A58-48F0-A31E-0703AB2EF146}" dt="2020-09-12T13:38:01.559" v="2463"/>
          <ac:grpSpMkLst>
            <pc:docMk/>
            <pc:sldMk cId="340475357" sldId="304"/>
            <ac:grpSpMk id="10" creationId="{D9842BA1-8001-4AAA-9C34-73F1C8C31888}"/>
          </ac:grpSpMkLst>
        </pc:grpChg>
        <pc:grpChg chg="mod">
          <ac:chgData name="Tom Briggs" userId="5205c15661b0945c" providerId="LiveId" clId="{63C4642D-5A58-48F0-A31E-0703AB2EF146}" dt="2020-09-12T13:38:01.559" v="2463"/>
          <ac:grpSpMkLst>
            <pc:docMk/>
            <pc:sldMk cId="340475357" sldId="304"/>
            <ac:grpSpMk id="40" creationId="{D2BE9DFD-E8AF-4C49-A4B9-7355700A8259}"/>
          </ac:grpSpMkLst>
        </pc:grpChg>
        <pc:grpChg chg="mod">
          <ac:chgData name="Tom Briggs" userId="5205c15661b0945c" providerId="LiveId" clId="{63C4642D-5A58-48F0-A31E-0703AB2EF146}" dt="2020-09-12T13:38:01.559" v="2463"/>
          <ac:grpSpMkLst>
            <pc:docMk/>
            <pc:sldMk cId="340475357" sldId="304"/>
            <ac:grpSpMk id="41" creationId="{B9FEC8C2-CC51-4550-B55B-95D5F3F5F96C}"/>
          </ac:grpSpMkLst>
        </pc:grpChg>
        <pc:grpChg chg="del mod">
          <ac:chgData name="Tom Briggs" userId="5205c15661b0945c" providerId="LiveId" clId="{63C4642D-5A58-48F0-A31E-0703AB2EF146}" dt="2020-09-12T13:38:33.598" v="2521"/>
          <ac:grpSpMkLst>
            <pc:docMk/>
            <pc:sldMk cId="340475357" sldId="304"/>
            <ac:grpSpMk id="48" creationId="{0F4AF8EF-F1DC-41F1-9045-8EC3451ED326}"/>
          </ac:grpSpMkLst>
        </pc:grpChg>
        <pc:grpChg chg="del mod">
          <ac:chgData name="Tom Briggs" userId="5205c15661b0945c" providerId="LiveId" clId="{63C4642D-5A58-48F0-A31E-0703AB2EF146}" dt="2020-09-12T13:38:25.996" v="2504"/>
          <ac:grpSpMkLst>
            <pc:docMk/>
            <pc:sldMk cId="340475357" sldId="304"/>
            <ac:grpSpMk id="64" creationId="{090D29B2-8E9D-4F98-BB5C-1C7F1786534A}"/>
          </ac:grpSpMkLst>
        </pc:grpChg>
        <pc:grpChg chg="del mod">
          <ac:chgData name="Tom Briggs" userId="5205c15661b0945c" providerId="LiveId" clId="{63C4642D-5A58-48F0-A31E-0703AB2EF146}" dt="2020-09-12T13:38:25.996" v="2504"/>
          <ac:grpSpMkLst>
            <pc:docMk/>
            <pc:sldMk cId="340475357" sldId="304"/>
            <ac:grpSpMk id="65" creationId="{4B1D23E5-3008-42A7-B7A2-726AFE9D16EB}"/>
          </ac:grpSpMkLst>
        </pc:grpChg>
        <pc:grpChg chg="del mod">
          <ac:chgData name="Tom Briggs" userId="5205c15661b0945c" providerId="LiveId" clId="{63C4642D-5A58-48F0-A31E-0703AB2EF146}" dt="2020-09-12T13:38:33.598" v="2521"/>
          <ac:grpSpMkLst>
            <pc:docMk/>
            <pc:sldMk cId="340475357" sldId="304"/>
            <ac:grpSpMk id="83" creationId="{D9BCFB73-BC13-4A4E-BFA8-FFE592C47A38}"/>
          </ac:grpSpMkLst>
        </pc:grpChg>
        <pc:grpChg chg="del mod">
          <ac:chgData name="Tom Briggs" userId="5205c15661b0945c" providerId="LiveId" clId="{63C4642D-5A58-48F0-A31E-0703AB2EF146}" dt="2020-09-12T13:38:33.598" v="2521"/>
          <ac:grpSpMkLst>
            <pc:docMk/>
            <pc:sldMk cId="340475357" sldId="304"/>
            <ac:grpSpMk id="84" creationId="{063393BD-0642-45AF-AE8D-10E7B2CB5F3D}"/>
          </ac:grpSpMkLst>
        </pc:grpChg>
        <pc:grpChg chg="del mod">
          <ac:chgData name="Tom Briggs" userId="5205c15661b0945c" providerId="LiveId" clId="{63C4642D-5A58-48F0-A31E-0703AB2EF146}" dt="2020-09-12T13:38:33.598" v="2521"/>
          <ac:grpSpMkLst>
            <pc:docMk/>
            <pc:sldMk cId="340475357" sldId="304"/>
            <ac:grpSpMk id="101" creationId="{BE87B25C-7592-4061-9B57-D4977B417891}"/>
          </ac:grpSpMkLst>
        </pc:grpChg>
        <pc:grpChg chg="del mod">
          <ac:chgData name="Tom Briggs" userId="5205c15661b0945c" providerId="LiveId" clId="{63C4642D-5A58-48F0-A31E-0703AB2EF146}" dt="2020-09-12T13:38:33.598" v="2521"/>
          <ac:grpSpMkLst>
            <pc:docMk/>
            <pc:sldMk cId="340475357" sldId="304"/>
            <ac:grpSpMk id="102" creationId="{A2C734F1-77CC-44C7-90E8-EA514B54C860}"/>
          </ac:grpSpMkLst>
        </pc:grpChg>
        <pc:grpChg chg="mod">
          <ac:chgData name="Tom Briggs" userId="5205c15661b0945c" providerId="LiveId" clId="{63C4642D-5A58-48F0-A31E-0703AB2EF146}" dt="2020-09-12T13:38:33.598" v="2521"/>
          <ac:grpSpMkLst>
            <pc:docMk/>
            <pc:sldMk cId="340475357" sldId="304"/>
            <ac:grpSpMk id="103" creationId="{16FECF83-DA8F-41F6-AB3C-AFA6D8C41FCE}"/>
          </ac:grpSpMkLst>
        </pc:grpChg>
        <pc:grpChg chg="mod">
          <ac:chgData name="Tom Briggs" userId="5205c15661b0945c" providerId="LiveId" clId="{63C4642D-5A58-48F0-A31E-0703AB2EF146}" dt="2020-09-12T13:38:36.973" v="2529"/>
          <ac:grpSpMkLst>
            <pc:docMk/>
            <pc:sldMk cId="340475357" sldId="304"/>
            <ac:grpSpMk id="111" creationId="{CADDC765-1B47-4136-968B-52E2FFA2F7EB}"/>
          </ac:grpSpMkLst>
        </pc:grpChg>
        <pc:inkChg chg="add mod">
          <ac:chgData name="Tom Briggs" userId="5205c15661b0945c" providerId="LiveId" clId="{63C4642D-5A58-48F0-A31E-0703AB2EF146}" dt="2020-09-12T13:38:01.559" v="2463"/>
          <ac:inkMkLst>
            <pc:docMk/>
            <pc:sldMk cId="340475357" sldId="304"/>
            <ac:inkMk id="4" creationId="{8DE6A6DD-4EB5-4AF9-8AB8-28E8D82DEFEA}"/>
          </ac:inkMkLst>
        </pc:inkChg>
        <pc:inkChg chg="add mod">
          <ac:chgData name="Tom Briggs" userId="5205c15661b0945c" providerId="LiveId" clId="{63C4642D-5A58-48F0-A31E-0703AB2EF146}" dt="2020-09-12T13:38:01.559" v="2463"/>
          <ac:inkMkLst>
            <pc:docMk/>
            <pc:sldMk cId="340475357" sldId="304"/>
            <ac:inkMk id="5" creationId="{823E0539-E1EB-47D1-BE4C-F56CC65498AD}"/>
          </ac:inkMkLst>
        </pc:inkChg>
        <pc:inkChg chg="add mod">
          <ac:chgData name="Tom Briggs" userId="5205c15661b0945c" providerId="LiveId" clId="{63C4642D-5A58-48F0-A31E-0703AB2EF146}" dt="2020-09-12T13:38:01.559" v="2463"/>
          <ac:inkMkLst>
            <pc:docMk/>
            <pc:sldMk cId="340475357" sldId="304"/>
            <ac:inkMk id="6" creationId="{5B8EA972-66F6-4A1B-8B99-EB373A574984}"/>
          </ac:inkMkLst>
        </pc:inkChg>
        <pc:inkChg chg="add mod">
          <ac:chgData name="Tom Briggs" userId="5205c15661b0945c" providerId="LiveId" clId="{63C4642D-5A58-48F0-A31E-0703AB2EF146}" dt="2020-09-12T13:38:01.559" v="2463"/>
          <ac:inkMkLst>
            <pc:docMk/>
            <pc:sldMk cId="340475357" sldId="304"/>
            <ac:inkMk id="7" creationId="{31E51366-8CAF-4434-B13C-963943E4B105}"/>
          </ac:inkMkLst>
        </pc:inkChg>
        <pc:inkChg chg="add mod">
          <ac:chgData name="Tom Briggs" userId="5205c15661b0945c" providerId="LiveId" clId="{63C4642D-5A58-48F0-A31E-0703AB2EF146}" dt="2020-09-12T13:38:01.559" v="2463"/>
          <ac:inkMkLst>
            <pc:docMk/>
            <pc:sldMk cId="340475357" sldId="304"/>
            <ac:inkMk id="8" creationId="{39E4C089-7E38-4D57-87AC-296492C38C8F}"/>
          </ac:inkMkLst>
        </pc:inkChg>
        <pc:inkChg chg="add mod">
          <ac:chgData name="Tom Briggs" userId="5205c15661b0945c" providerId="LiveId" clId="{63C4642D-5A58-48F0-A31E-0703AB2EF146}" dt="2020-09-12T13:38:01.559" v="2463"/>
          <ac:inkMkLst>
            <pc:docMk/>
            <pc:sldMk cId="340475357" sldId="304"/>
            <ac:inkMk id="9" creationId="{2048D436-B80C-4653-9539-CA549CB3CDF4}"/>
          </ac:inkMkLst>
        </pc:inkChg>
        <pc:inkChg chg="add mod">
          <ac:chgData name="Tom Briggs" userId="5205c15661b0945c" providerId="LiveId" clId="{63C4642D-5A58-48F0-A31E-0703AB2EF146}" dt="2020-09-12T13:38:01.559" v="2463"/>
          <ac:inkMkLst>
            <pc:docMk/>
            <pc:sldMk cId="340475357" sldId="304"/>
            <ac:inkMk id="11" creationId="{C7CFD7F0-E457-4592-97F5-B7F3EC32ED8E}"/>
          </ac:inkMkLst>
        </pc:inkChg>
        <pc:inkChg chg="add mod">
          <ac:chgData name="Tom Briggs" userId="5205c15661b0945c" providerId="LiveId" clId="{63C4642D-5A58-48F0-A31E-0703AB2EF146}" dt="2020-09-12T13:38:01.559" v="2463"/>
          <ac:inkMkLst>
            <pc:docMk/>
            <pc:sldMk cId="340475357" sldId="304"/>
            <ac:inkMk id="12" creationId="{639319D6-6563-4EE8-9E2C-60FD07AFBDB2}"/>
          </ac:inkMkLst>
        </pc:inkChg>
        <pc:inkChg chg="add mod">
          <ac:chgData name="Tom Briggs" userId="5205c15661b0945c" providerId="LiveId" clId="{63C4642D-5A58-48F0-A31E-0703AB2EF146}" dt="2020-09-12T13:38:01.559" v="2463"/>
          <ac:inkMkLst>
            <pc:docMk/>
            <pc:sldMk cId="340475357" sldId="304"/>
            <ac:inkMk id="13" creationId="{B3497B48-0557-4CCD-96FA-A6DF4D59C704}"/>
          </ac:inkMkLst>
        </pc:inkChg>
        <pc:inkChg chg="add mod">
          <ac:chgData name="Tom Briggs" userId="5205c15661b0945c" providerId="LiveId" clId="{63C4642D-5A58-48F0-A31E-0703AB2EF146}" dt="2020-09-12T13:38:01.559" v="2463"/>
          <ac:inkMkLst>
            <pc:docMk/>
            <pc:sldMk cId="340475357" sldId="304"/>
            <ac:inkMk id="14" creationId="{1057F3F6-F70A-4F99-BF3D-2FCCAA84FC82}"/>
          </ac:inkMkLst>
        </pc:inkChg>
        <pc:inkChg chg="add mod">
          <ac:chgData name="Tom Briggs" userId="5205c15661b0945c" providerId="LiveId" clId="{63C4642D-5A58-48F0-A31E-0703AB2EF146}" dt="2020-09-12T13:38:01.559" v="2463"/>
          <ac:inkMkLst>
            <pc:docMk/>
            <pc:sldMk cId="340475357" sldId="304"/>
            <ac:inkMk id="15" creationId="{C4C2E34F-15A0-4F57-B2E2-254AF5CC1B2D}"/>
          </ac:inkMkLst>
        </pc:inkChg>
        <pc:inkChg chg="add mod">
          <ac:chgData name="Tom Briggs" userId="5205c15661b0945c" providerId="LiveId" clId="{63C4642D-5A58-48F0-A31E-0703AB2EF146}" dt="2020-09-12T13:38:01.559" v="2463"/>
          <ac:inkMkLst>
            <pc:docMk/>
            <pc:sldMk cId="340475357" sldId="304"/>
            <ac:inkMk id="16" creationId="{1526A566-170B-47CF-BF42-1FA13B112FAF}"/>
          </ac:inkMkLst>
        </pc:inkChg>
        <pc:inkChg chg="add mod">
          <ac:chgData name="Tom Briggs" userId="5205c15661b0945c" providerId="LiveId" clId="{63C4642D-5A58-48F0-A31E-0703AB2EF146}" dt="2020-09-12T13:38:01.559" v="2463"/>
          <ac:inkMkLst>
            <pc:docMk/>
            <pc:sldMk cId="340475357" sldId="304"/>
            <ac:inkMk id="17" creationId="{A26D29D4-8C98-436C-B048-D8227B6BFF48}"/>
          </ac:inkMkLst>
        </pc:inkChg>
        <pc:inkChg chg="add mod">
          <ac:chgData name="Tom Briggs" userId="5205c15661b0945c" providerId="LiveId" clId="{63C4642D-5A58-48F0-A31E-0703AB2EF146}" dt="2020-09-12T13:38:01.559" v="2463"/>
          <ac:inkMkLst>
            <pc:docMk/>
            <pc:sldMk cId="340475357" sldId="304"/>
            <ac:inkMk id="18" creationId="{8E8C1C8A-AC58-49E9-9DDC-BDD3A999CB14}"/>
          </ac:inkMkLst>
        </pc:inkChg>
        <pc:inkChg chg="add mod">
          <ac:chgData name="Tom Briggs" userId="5205c15661b0945c" providerId="LiveId" clId="{63C4642D-5A58-48F0-A31E-0703AB2EF146}" dt="2020-09-12T13:38:01.559" v="2463"/>
          <ac:inkMkLst>
            <pc:docMk/>
            <pc:sldMk cId="340475357" sldId="304"/>
            <ac:inkMk id="19" creationId="{3B30A18E-3529-4B12-8B5A-1C42DB321E02}"/>
          </ac:inkMkLst>
        </pc:inkChg>
        <pc:inkChg chg="add mod">
          <ac:chgData name="Tom Briggs" userId="5205c15661b0945c" providerId="LiveId" clId="{63C4642D-5A58-48F0-A31E-0703AB2EF146}" dt="2020-09-12T13:38:01.559" v="2463"/>
          <ac:inkMkLst>
            <pc:docMk/>
            <pc:sldMk cId="340475357" sldId="304"/>
            <ac:inkMk id="20" creationId="{705D1373-167B-4D0F-8B28-163837EBD75B}"/>
          </ac:inkMkLst>
        </pc:inkChg>
        <pc:inkChg chg="add mod">
          <ac:chgData name="Tom Briggs" userId="5205c15661b0945c" providerId="LiveId" clId="{63C4642D-5A58-48F0-A31E-0703AB2EF146}" dt="2020-09-12T13:38:01.559" v="2463"/>
          <ac:inkMkLst>
            <pc:docMk/>
            <pc:sldMk cId="340475357" sldId="304"/>
            <ac:inkMk id="21" creationId="{57A20C44-042D-4AA8-AB80-DD4EE1D60125}"/>
          </ac:inkMkLst>
        </pc:inkChg>
        <pc:inkChg chg="add mod">
          <ac:chgData name="Tom Briggs" userId="5205c15661b0945c" providerId="LiveId" clId="{63C4642D-5A58-48F0-A31E-0703AB2EF146}" dt="2020-09-12T13:38:01.559" v="2463"/>
          <ac:inkMkLst>
            <pc:docMk/>
            <pc:sldMk cId="340475357" sldId="304"/>
            <ac:inkMk id="22" creationId="{6AD6242A-DD26-424D-A068-6AC0A69F3109}"/>
          </ac:inkMkLst>
        </pc:inkChg>
        <pc:inkChg chg="add mod">
          <ac:chgData name="Tom Briggs" userId="5205c15661b0945c" providerId="LiveId" clId="{63C4642D-5A58-48F0-A31E-0703AB2EF146}" dt="2020-09-12T13:38:01.559" v="2463"/>
          <ac:inkMkLst>
            <pc:docMk/>
            <pc:sldMk cId="340475357" sldId="304"/>
            <ac:inkMk id="23" creationId="{C7E55212-FD7B-4A27-AA50-DE74C45FC99C}"/>
          </ac:inkMkLst>
        </pc:inkChg>
        <pc:inkChg chg="add mod">
          <ac:chgData name="Tom Briggs" userId="5205c15661b0945c" providerId="LiveId" clId="{63C4642D-5A58-48F0-A31E-0703AB2EF146}" dt="2020-09-12T13:38:01.559" v="2463"/>
          <ac:inkMkLst>
            <pc:docMk/>
            <pc:sldMk cId="340475357" sldId="304"/>
            <ac:inkMk id="24" creationId="{59F833CB-3C47-4F3F-960F-B6AECF844E3D}"/>
          </ac:inkMkLst>
        </pc:inkChg>
        <pc:inkChg chg="add mod">
          <ac:chgData name="Tom Briggs" userId="5205c15661b0945c" providerId="LiveId" clId="{63C4642D-5A58-48F0-A31E-0703AB2EF146}" dt="2020-09-12T13:38:01.559" v="2463"/>
          <ac:inkMkLst>
            <pc:docMk/>
            <pc:sldMk cId="340475357" sldId="304"/>
            <ac:inkMk id="25" creationId="{4D070720-6052-45B9-A82C-9BD6156F1DEB}"/>
          </ac:inkMkLst>
        </pc:inkChg>
        <pc:inkChg chg="add mod">
          <ac:chgData name="Tom Briggs" userId="5205c15661b0945c" providerId="LiveId" clId="{63C4642D-5A58-48F0-A31E-0703AB2EF146}" dt="2020-09-12T13:38:01.559" v="2463"/>
          <ac:inkMkLst>
            <pc:docMk/>
            <pc:sldMk cId="340475357" sldId="304"/>
            <ac:inkMk id="26" creationId="{9596F629-462A-46D6-86B3-8FEDD85D148C}"/>
          </ac:inkMkLst>
        </pc:inkChg>
        <pc:inkChg chg="add mod">
          <ac:chgData name="Tom Briggs" userId="5205c15661b0945c" providerId="LiveId" clId="{63C4642D-5A58-48F0-A31E-0703AB2EF146}" dt="2020-09-12T13:38:01.559" v="2463"/>
          <ac:inkMkLst>
            <pc:docMk/>
            <pc:sldMk cId="340475357" sldId="304"/>
            <ac:inkMk id="27" creationId="{C7B29359-4575-4A42-A419-167669DD9040}"/>
          </ac:inkMkLst>
        </pc:inkChg>
        <pc:inkChg chg="add mod">
          <ac:chgData name="Tom Briggs" userId="5205c15661b0945c" providerId="LiveId" clId="{63C4642D-5A58-48F0-A31E-0703AB2EF146}" dt="2020-09-12T13:38:01.559" v="2463"/>
          <ac:inkMkLst>
            <pc:docMk/>
            <pc:sldMk cId="340475357" sldId="304"/>
            <ac:inkMk id="28" creationId="{F3E3E854-72BD-4F0C-90BF-B118C1034840}"/>
          </ac:inkMkLst>
        </pc:inkChg>
        <pc:inkChg chg="add mod">
          <ac:chgData name="Tom Briggs" userId="5205c15661b0945c" providerId="LiveId" clId="{63C4642D-5A58-48F0-A31E-0703AB2EF146}" dt="2020-09-12T13:38:01.559" v="2463"/>
          <ac:inkMkLst>
            <pc:docMk/>
            <pc:sldMk cId="340475357" sldId="304"/>
            <ac:inkMk id="29" creationId="{A81830FE-C3F2-4F75-8D4A-5520C25FF6DF}"/>
          </ac:inkMkLst>
        </pc:inkChg>
        <pc:inkChg chg="add mod">
          <ac:chgData name="Tom Briggs" userId="5205c15661b0945c" providerId="LiveId" clId="{63C4642D-5A58-48F0-A31E-0703AB2EF146}" dt="2020-09-12T13:38:01.559" v="2463"/>
          <ac:inkMkLst>
            <pc:docMk/>
            <pc:sldMk cId="340475357" sldId="304"/>
            <ac:inkMk id="30" creationId="{6698E2F8-B755-4351-835B-044DAE9AECD5}"/>
          </ac:inkMkLst>
        </pc:inkChg>
        <pc:inkChg chg="add mod">
          <ac:chgData name="Tom Briggs" userId="5205c15661b0945c" providerId="LiveId" clId="{63C4642D-5A58-48F0-A31E-0703AB2EF146}" dt="2020-09-12T13:38:01.559" v="2463"/>
          <ac:inkMkLst>
            <pc:docMk/>
            <pc:sldMk cId="340475357" sldId="304"/>
            <ac:inkMk id="31" creationId="{F2E821EE-6359-4E83-A9ED-AE14F5F36E93}"/>
          </ac:inkMkLst>
        </pc:inkChg>
        <pc:inkChg chg="add mod">
          <ac:chgData name="Tom Briggs" userId="5205c15661b0945c" providerId="LiveId" clId="{63C4642D-5A58-48F0-A31E-0703AB2EF146}" dt="2020-09-12T13:38:01.559" v="2463"/>
          <ac:inkMkLst>
            <pc:docMk/>
            <pc:sldMk cId="340475357" sldId="304"/>
            <ac:inkMk id="32" creationId="{CF52E6B7-D74F-4E2F-A26A-6620D6CC6C68}"/>
          </ac:inkMkLst>
        </pc:inkChg>
        <pc:inkChg chg="add mod">
          <ac:chgData name="Tom Briggs" userId="5205c15661b0945c" providerId="LiveId" clId="{63C4642D-5A58-48F0-A31E-0703AB2EF146}" dt="2020-09-12T13:38:01.559" v="2463"/>
          <ac:inkMkLst>
            <pc:docMk/>
            <pc:sldMk cId="340475357" sldId="304"/>
            <ac:inkMk id="33" creationId="{61A04813-160E-4F6E-928C-FB19F83BB99D}"/>
          </ac:inkMkLst>
        </pc:inkChg>
        <pc:inkChg chg="add mod">
          <ac:chgData name="Tom Briggs" userId="5205c15661b0945c" providerId="LiveId" clId="{63C4642D-5A58-48F0-A31E-0703AB2EF146}" dt="2020-09-12T13:38:01.559" v="2463"/>
          <ac:inkMkLst>
            <pc:docMk/>
            <pc:sldMk cId="340475357" sldId="304"/>
            <ac:inkMk id="34" creationId="{80C7DEC9-3018-4D61-9BCB-7DF46FE98736}"/>
          </ac:inkMkLst>
        </pc:inkChg>
        <pc:inkChg chg="add mod">
          <ac:chgData name="Tom Briggs" userId="5205c15661b0945c" providerId="LiveId" clId="{63C4642D-5A58-48F0-A31E-0703AB2EF146}" dt="2020-09-12T13:38:01.559" v="2463"/>
          <ac:inkMkLst>
            <pc:docMk/>
            <pc:sldMk cId="340475357" sldId="304"/>
            <ac:inkMk id="35" creationId="{B17C9299-62B2-4182-AD65-C425C1D31FB6}"/>
          </ac:inkMkLst>
        </pc:inkChg>
        <pc:inkChg chg="add mod">
          <ac:chgData name="Tom Briggs" userId="5205c15661b0945c" providerId="LiveId" clId="{63C4642D-5A58-48F0-A31E-0703AB2EF146}" dt="2020-09-12T13:38:01.559" v="2463"/>
          <ac:inkMkLst>
            <pc:docMk/>
            <pc:sldMk cId="340475357" sldId="304"/>
            <ac:inkMk id="36" creationId="{AE3BF14D-43C3-4BDF-9A1F-C4A0DEBD5A0C}"/>
          </ac:inkMkLst>
        </pc:inkChg>
        <pc:inkChg chg="add mod">
          <ac:chgData name="Tom Briggs" userId="5205c15661b0945c" providerId="LiveId" clId="{63C4642D-5A58-48F0-A31E-0703AB2EF146}" dt="2020-09-12T13:38:01.559" v="2463"/>
          <ac:inkMkLst>
            <pc:docMk/>
            <pc:sldMk cId="340475357" sldId="304"/>
            <ac:inkMk id="37" creationId="{E1346D70-9E61-4D9D-9B93-5FCCC441291E}"/>
          </ac:inkMkLst>
        </pc:inkChg>
        <pc:inkChg chg="add mod">
          <ac:chgData name="Tom Briggs" userId="5205c15661b0945c" providerId="LiveId" clId="{63C4642D-5A58-48F0-A31E-0703AB2EF146}" dt="2020-09-12T13:38:01.559" v="2463"/>
          <ac:inkMkLst>
            <pc:docMk/>
            <pc:sldMk cId="340475357" sldId="304"/>
            <ac:inkMk id="38" creationId="{4EAF2868-C390-41B7-A90B-8939366856CF}"/>
          </ac:inkMkLst>
        </pc:inkChg>
        <pc:inkChg chg="add mod">
          <ac:chgData name="Tom Briggs" userId="5205c15661b0945c" providerId="LiveId" clId="{63C4642D-5A58-48F0-A31E-0703AB2EF146}" dt="2020-09-12T13:38:01.559" v="2463"/>
          <ac:inkMkLst>
            <pc:docMk/>
            <pc:sldMk cId="340475357" sldId="304"/>
            <ac:inkMk id="39" creationId="{6B5EB218-720C-4C82-AA4B-924DA5CAF2A1}"/>
          </ac:inkMkLst>
        </pc:inkChg>
        <pc:inkChg chg="add mod">
          <ac:chgData name="Tom Briggs" userId="5205c15661b0945c" providerId="LiveId" clId="{63C4642D-5A58-48F0-A31E-0703AB2EF146}" dt="2020-09-12T13:38:33.598" v="2521"/>
          <ac:inkMkLst>
            <pc:docMk/>
            <pc:sldMk cId="340475357" sldId="304"/>
            <ac:inkMk id="42" creationId="{7ACDC793-D6CA-4238-9471-00DD2FF85E93}"/>
          </ac:inkMkLst>
        </pc:inkChg>
        <pc:inkChg chg="add mod">
          <ac:chgData name="Tom Briggs" userId="5205c15661b0945c" providerId="LiveId" clId="{63C4642D-5A58-48F0-A31E-0703AB2EF146}" dt="2020-09-12T13:38:33.598" v="2521"/>
          <ac:inkMkLst>
            <pc:docMk/>
            <pc:sldMk cId="340475357" sldId="304"/>
            <ac:inkMk id="43" creationId="{66E8B4E0-54E6-44DA-864C-A270794784B7}"/>
          </ac:inkMkLst>
        </pc:inkChg>
        <pc:inkChg chg="add mod">
          <ac:chgData name="Tom Briggs" userId="5205c15661b0945c" providerId="LiveId" clId="{63C4642D-5A58-48F0-A31E-0703AB2EF146}" dt="2020-09-12T13:38:33.598" v="2521"/>
          <ac:inkMkLst>
            <pc:docMk/>
            <pc:sldMk cId="340475357" sldId="304"/>
            <ac:inkMk id="44" creationId="{C31C1CE7-27E6-4629-AF97-9789FE5673FE}"/>
          </ac:inkMkLst>
        </pc:inkChg>
        <pc:inkChg chg="add mod">
          <ac:chgData name="Tom Briggs" userId="5205c15661b0945c" providerId="LiveId" clId="{63C4642D-5A58-48F0-A31E-0703AB2EF146}" dt="2020-09-12T13:38:33.598" v="2521"/>
          <ac:inkMkLst>
            <pc:docMk/>
            <pc:sldMk cId="340475357" sldId="304"/>
            <ac:inkMk id="45" creationId="{D679FB34-1E05-4F9A-B8BF-ADBD90863961}"/>
          </ac:inkMkLst>
        </pc:inkChg>
        <pc:inkChg chg="add mod">
          <ac:chgData name="Tom Briggs" userId="5205c15661b0945c" providerId="LiveId" clId="{63C4642D-5A58-48F0-A31E-0703AB2EF146}" dt="2020-09-12T13:38:33.598" v="2521"/>
          <ac:inkMkLst>
            <pc:docMk/>
            <pc:sldMk cId="340475357" sldId="304"/>
            <ac:inkMk id="46" creationId="{68A1F47E-0BC0-403F-A4F4-329178B6DBFF}"/>
          </ac:inkMkLst>
        </pc:inkChg>
        <pc:inkChg chg="add mod">
          <ac:chgData name="Tom Briggs" userId="5205c15661b0945c" providerId="LiveId" clId="{63C4642D-5A58-48F0-A31E-0703AB2EF146}" dt="2020-09-12T13:38:33.598" v="2521"/>
          <ac:inkMkLst>
            <pc:docMk/>
            <pc:sldMk cId="340475357" sldId="304"/>
            <ac:inkMk id="47" creationId="{52E274D2-D9ED-457A-A64B-39ACB6535E0D}"/>
          </ac:inkMkLst>
        </pc:inkChg>
        <pc:inkChg chg="add mod">
          <ac:chgData name="Tom Briggs" userId="5205c15661b0945c" providerId="LiveId" clId="{63C4642D-5A58-48F0-A31E-0703AB2EF146}" dt="2020-09-12T13:38:33.598" v="2521"/>
          <ac:inkMkLst>
            <pc:docMk/>
            <pc:sldMk cId="340475357" sldId="304"/>
            <ac:inkMk id="49" creationId="{0A05E0D8-ADE1-4D44-BBA3-3EBAB506C60F}"/>
          </ac:inkMkLst>
        </pc:inkChg>
        <pc:inkChg chg="add mod">
          <ac:chgData name="Tom Briggs" userId="5205c15661b0945c" providerId="LiveId" clId="{63C4642D-5A58-48F0-A31E-0703AB2EF146}" dt="2020-09-12T13:38:33.598" v="2521"/>
          <ac:inkMkLst>
            <pc:docMk/>
            <pc:sldMk cId="340475357" sldId="304"/>
            <ac:inkMk id="50" creationId="{A4F893AD-E41D-41CB-92F1-7CD54DD07C6A}"/>
          </ac:inkMkLst>
        </pc:inkChg>
        <pc:inkChg chg="add mod">
          <ac:chgData name="Tom Briggs" userId="5205c15661b0945c" providerId="LiveId" clId="{63C4642D-5A58-48F0-A31E-0703AB2EF146}" dt="2020-09-12T13:38:33.598" v="2521"/>
          <ac:inkMkLst>
            <pc:docMk/>
            <pc:sldMk cId="340475357" sldId="304"/>
            <ac:inkMk id="51" creationId="{F5C1B4C8-4C00-4320-BA0E-C03BA0447539}"/>
          </ac:inkMkLst>
        </pc:inkChg>
        <pc:inkChg chg="add mod">
          <ac:chgData name="Tom Briggs" userId="5205c15661b0945c" providerId="LiveId" clId="{63C4642D-5A58-48F0-A31E-0703AB2EF146}" dt="2020-09-12T13:38:33.598" v="2521"/>
          <ac:inkMkLst>
            <pc:docMk/>
            <pc:sldMk cId="340475357" sldId="304"/>
            <ac:inkMk id="52" creationId="{C1CB3C2A-D94A-4916-8A02-5153D86D91A3}"/>
          </ac:inkMkLst>
        </pc:inkChg>
        <pc:inkChg chg="add mod">
          <ac:chgData name="Tom Briggs" userId="5205c15661b0945c" providerId="LiveId" clId="{63C4642D-5A58-48F0-A31E-0703AB2EF146}" dt="2020-09-12T13:38:33.598" v="2521"/>
          <ac:inkMkLst>
            <pc:docMk/>
            <pc:sldMk cId="340475357" sldId="304"/>
            <ac:inkMk id="53" creationId="{09436CCE-0E1A-4805-9286-C228FCB73F1E}"/>
          </ac:inkMkLst>
        </pc:inkChg>
        <pc:inkChg chg="add mod">
          <ac:chgData name="Tom Briggs" userId="5205c15661b0945c" providerId="LiveId" clId="{63C4642D-5A58-48F0-A31E-0703AB2EF146}" dt="2020-09-12T13:38:33.598" v="2521"/>
          <ac:inkMkLst>
            <pc:docMk/>
            <pc:sldMk cId="340475357" sldId="304"/>
            <ac:inkMk id="54" creationId="{93547ECC-D148-45B3-894D-D126E063D5E4}"/>
          </ac:inkMkLst>
        </pc:inkChg>
        <pc:inkChg chg="add mod">
          <ac:chgData name="Tom Briggs" userId="5205c15661b0945c" providerId="LiveId" clId="{63C4642D-5A58-48F0-A31E-0703AB2EF146}" dt="2020-09-12T13:38:33.598" v="2521"/>
          <ac:inkMkLst>
            <pc:docMk/>
            <pc:sldMk cId="340475357" sldId="304"/>
            <ac:inkMk id="55" creationId="{4DA7B7A0-1665-44E8-98BF-03DA8F0DFF39}"/>
          </ac:inkMkLst>
        </pc:inkChg>
        <pc:inkChg chg="add mod">
          <ac:chgData name="Tom Briggs" userId="5205c15661b0945c" providerId="LiveId" clId="{63C4642D-5A58-48F0-A31E-0703AB2EF146}" dt="2020-09-12T13:38:33.598" v="2521"/>
          <ac:inkMkLst>
            <pc:docMk/>
            <pc:sldMk cId="340475357" sldId="304"/>
            <ac:inkMk id="56" creationId="{D96EE6BB-4DB5-4202-A506-0E6E8A22427D}"/>
          </ac:inkMkLst>
        </pc:inkChg>
        <pc:inkChg chg="add mod">
          <ac:chgData name="Tom Briggs" userId="5205c15661b0945c" providerId="LiveId" clId="{63C4642D-5A58-48F0-A31E-0703AB2EF146}" dt="2020-09-12T13:38:33.598" v="2521"/>
          <ac:inkMkLst>
            <pc:docMk/>
            <pc:sldMk cId="340475357" sldId="304"/>
            <ac:inkMk id="57" creationId="{22085D74-BB23-4EEB-BF0E-2A240DF6A42E}"/>
          </ac:inkMkLst>
        </pc:inkChg>
        <pc:inkChg chg="add mod">
          <ac:chgData name="Tom Briggs" userId="5205c15661b0945c" providerId="LiveId" clId="{63C4642D-5A58-48F0-A31E-0703AB2EF146}" dt="2020-09-12T13:38:33.598" v="2521"/>
          <ac:inkMkLst>
            <pc:docMk/>
            <pc:sldMk cId="340475357" sldId="304"/>
            <ac:inkMk id="58" creationId="{B62F5E2D-66B2-450E-81EF-65F953493F8A}"/>
          </ac:inkMkLst>
        </pc:inkChg>
        <pc:inkChg chg="add mod">
          <ac:chgData name="Tom Briggs" userId="5205c15661b0945c" providerId="LiveId" clId="{63C4642D-5A58-48F0-A31E-0703AB2EF146}" dt="2020-09-12T13:38:33.598" v="2521"/>
          <ac:inkMkLst>
            <pc:docMk/>
            <pc:sldMk cId="340475357" sldId="304"/>
            <ac:inkMk id="59" creationId="{B3B55BFD-EBF0-41EE-950B-A7A8A3C269DB}"/>
          </ac:inkMkLst>
        </pc:inkChg>
        <pc:inkChg chg="add mod">
          <ac:chgData name="Tom Briggs" userId="5205c15661b0945c" providerId="LiveId" clId="{63C4642D-5A58-48F0-A31E-0703AB2EF146}" dt="2020-09-12T13:38:33.598" v="2521"/>
          <ac:inkMkLst>
            <pc:docMk/>
            <pc:sldMk cId="340475357" sldId="304"/>
            <ac:inkMk id="60" creationId="{138B209F-E937-473D-990A-27E685AC7073}"/>
          </ac:inkMkLst>
        </pc:inkChg>
        <pc:inkChg chg="add mod">
          <ac:chgData name="Tom Briggs" userId="5205c15661b0945c" providerId="LiveId" clId="{63C4642D-5A58-48F0-A31E-0703AB2EF146}" dt="2020-09-12T13:38:33.598" v="2521"/>
          <ac:inkMkLst>
            <pc:docMk/>
            <pc:sldMk cId="340475357" sldId="304"/>
            <ac:inkMk id="61" creationId="{B026327A-5812-4E7E-A25C-4A06EB2BC125}"/>
          </ac:inkMkLst>
        </pc:inkChg>
        <pc:inkChg chg="add mod">
          <ac:chgData name="Tom Briggs" userId="5205c15661b0945c" providerId="LiveId" clId="{63C4642D-5A58-48F0-A31E-0703AB2EF146}" dt="2020-09-12T13:38:33.598" v="2521"/>
          <ac:inkMkLst>
            <pc:docMk/>
            <pc:sldMk cId="340475357" sldId="304"/>
            <ac:inkMk id="62" creationId="{AE058C7D-5553-41D0-A891-D79B47D0DAB6}"/>
          </ac:inkMkLst>
        </pc:inkChg>
        <pc:inkChg chg="add mod">
          <ac:chgData name="Tom Briggs" userId="5205c15661b0945c" providerId="LiveId" clId="{63C4642D-5A58-48F0-A31E-0703AB2EF146}" dt="2020-09-12T13:38:33.598" v="2521"/>
          <ac:inkMkLst>
            <pc:docMk/>
            <pc:sldMk cId="340475357" sldId="304"/>
            <ac:inkMk id="63" creationId="{74EAB9C0-3DF6-4BED-9E2A-49AE73AD9A2C}"/>
          </ac:inkMkLst>
        </pc:inkChg>
        <pc:inkChg chg="add mod">
          <ac:chgData name="Tom Briggs" userId="5205c15661b0945c" providerId="LiveId" clId="{63C4642D-5A58-48F0-A31E-0703AB2EF146}" dt="2020-09-12T13:38:33.598" v="2521"/>
          <ac:inkMkLst>
            <pc:docMk/>
            <pc:sldMk cId="340475357" sldId="304"/>
            <ac:inkMk id="66" creationId="{B32C29F9-2334-45C7-978A-926CFDC65A7C}"/>
          </ac:inkMkLst>
        </pc:inkChg>
        <pc:inkChg chg="add mod">
          <ac:chgData name="Tom Briggs" userId="5205c15661b0945c" providerId="LiveId" clId="{63C4642D-5A58-48F0-A31E-0703AB2EF146}" dt="2020-09-12T13:38:33.598" v="2521"/>
          <ac:inkMkLst>
            <pc:docMk/>
            <pc:sldMk cId="340475357" sldId="304"/>
            <ac:inkMk id="67" creationId="{860665BD-AE50-490F-920E-5C7748AB3DBC}"/>
          </ac:inkMkLst>
        </pc:inkChg>
        <pc:inkChg chg="add mod">
          <ac:chgData name="Tom Briggs" userId="5205c15661b0945c" providerId="LiveId" clId="{63C4642D-5A58-48F0-A31E-0703AB2EF146}" dt="2020-09-12T13:38:33.598" v="2521"/>
          <ac:inkMkLst>
            <pc:docMk/>
            <pc:sldMk cId="340475357" sldId="304"/>
            <ac:inkMk id="68" creationId="{CF715E8E-B7E2-462C-905C-8964E4DF9E8E}"/>
          </ac:inkMkLst>
        </pc:inkChg>
        <pc:inkChg chg="add mod">
          <ac:chgData name="Tom Briggs" userId="5205c15661b0945c" providerId="LiveId" clId="{63C4642D-5A58-48F0-A31E-0703AB2EF146}" dt="2020-09-12T13:38:33.598" v="2521"/>
          <ac:inkMkLst>
            <pc:docMk/>
            <pc:sldMk cId="340475357" sldId="304"/>
            <ac:inkMk id="69" creationId="{A9C1ACCA-D5E7-46D2-B4EC-0518B8B96EEB}"/>
          </ac:inkMkLst>
        </pc:inkChg>
        <pc:inkChg chg="add mod">
          <ac:chgData name="Tom Briggs" userId="5205c15661b0945c" providerId="LiveId" clId="{63C4642D-5A58-48F0-A31E-0703AB2EF146}" dt="2020-09-12T13:38:33.598" v="2521"/>
          <ac:inkMkLst>
            <pc:docMk/>
            <pc:sldMk cId="340475357" sldId="304"/>
            <ac:inkMk id="70" creationId="{9187C1AD-7BAA-470D-9A96-896C69D3EDDA}"/>
          </ac:inkMkLst>
        </pc:inkChg>
        <pc:inkChg chg="add mod">
          <ac:chgData name="Tom Briggs" userId="5205c15661b0945c" providerId="LiveId" clId="{63C4642D-5A58-48F0-A31E-0703AB2EF146}" dt="2020-09-12T13:38:33.598" v="2521"/>
          <ac:inkMkLst>
            <pc:docMk/>
            <pc:sldMk cId="340475357" sldId="304"/>
            <ac:inkMk id="71" creationId="{878859E1-BAA5-40E5-8A35-0D7F1DE543B6}"/>
          </ac:inkMkLst>
        </pc:inkChg>
        <pc:inkChg chg="add mod">
          <ac:chgData name="Tom Briggs" userId="5205c15661b0945c" providerId="LiveId" clId="{63C4642D-5A58-48F0-A31E-0703AB2EF146}" dt="2020-09-12T13:38:33.598" v="2521"/>
          <ac:inkMkLst>
            <pc:docMk/>
            <pc:sldMk cId="340475357" sldId="304"/>
            <ac:inkMk id="72" creationId="{BF0CD5CD-BCC5-475F-847C-5FEC03E6F5E0}"/>
          </ac:inkMkLst>
        </pc:inkChg>
        <pc:inkChg chg="add mod">
          <ac:chgData name="Tom Briggs" userId="5205c15661b0945c" providerId="LiveId" clId="{63C4642D-5A58-48F0-A31E-0703AB2EF146}" dt="2020-09-12T13:38:33.598" v="2521"/>
          <ac:inkMkLst>
            <pc:docMk/>
            <pc:sldMk cId="340475357" sldId="304"/>
            <ac:inkMk id="73" creationId="{4041138F-404B-4346-BF57-3D996CBEB66F}"/>
          </ac:inkMkLst>
        </pc:inkChg>
        <pc:inkChg chg="add mod">
          <ac:chgData name="Tom Briggs" userId="5205c15661b0945c" providerId="LiveId" clId="{63C4642D-5A58-48F0-A31E-0703AB2EF146}" dt="2020-09-12T13:38:33.598" v="2521"/>
          <ac:inkMkLst>
            <pc:docMk/>
            <pc:sldMk cId="340475357" sldId="304"/>
            <ac:inkMk id="74" creationId="{38108B0F-16FD-4915-BFBD-835522EB3354}"/>
          </ac:inkMkLst>
        </pc:inkChg>
        <pc:inkChg chg="add mod">
          <ac:chgData name="Tom Briggs" userId="5205c15661b0945c" providerId="LiveId" clId="{63C4642D-5A58-48F0-A31E-0703AB2EF146}" dt="2020-09-12T13:38:33.598" v="2521"/>
          <ac:inkMkLst>
            <pc:docMk/>
            <pc:sldMk cId="340475357" sldId="304"/>
            <ac:inkMk id="75" creationId="{2338A872-819A-4963-A0C8-2E0C7580EDA2}"/>
          </ac:inkMkLst>
        </pc:inkChg>
        <pc:inkChg chg="add mod">
          <ac:chgData name="Tom Briggs" userId="5205c15661b0945c" providerId="LiveId" clId="{63C4642D-5A58-48F0-A31E-0703AB2EF146}" dt="2020-09-12T13:38:33.598" v="2521"/>
          <ac:inkMkLst>
            <pc:docMk/>
            <pc:sldMk cId="340475357" sldId="304"/>
            <ac:inkMk id="76" creationId="{46432439-F06A-45B0-BBB8-49F4DA01E0D4}"/>
          </ac:inkMkLst>
        </pc:inkChg>
        <pc:inkChg chg="add mod">
          <ac:chgData name="Tom Briggs" userId="5205c15661b0945c" providerId="LiveId" clId="{63C4642D-5A58-48F0-A31E-0703AB2EF146}" dt="2020-09-12T13:38:33.598" v="2521"/>
          <ac:inkMkLst>
            <pc:docMk/>
            <pc:sldMk cId="340475357" sldId="304"/>
            <ac:inkMk id="77" creationId="{15F8FD42-B9C1-4A64-A1DA-B980EB9BAE0A}"/>
          </ac:inkMkLst>
        </pc:inkChg>
        <pc:inkChg chg="add mod">
          <ac:chgData name="Tom Briggs" userId="5205c15661b0945c" providerId="LiveId" clId="{63C4642D-5A58-48F0-A31E-0703AB2EF146}" dt="2020-09-12T13:38:33.598" v="2521"/>
          <ac:inkMkLst>
            <pc:docMk/>
            <pc:sldMk cId="340475357" sldId="304"/>
            <ac:inkMk id="78" creationId="{C83B8B2D-FFC6-48D7-B02D-CF0EDB2AAEF3}"/>
          </ac:inkMkLst>
        </pc:inkChg>
        <pc:inkChg chg="add mod">
          <ac:chgData name="Tom Briggs" userId="5205c15661b0945c" providerId="LiveId" clId="{63C4642D-5A58-48F0-A31E-0703AB2EF146}" dt="2020-09-12T13:38:33.598" v="2521"/>
          <ac:inkMkLst>
            <pc:docMk/>
            <pc:sldMk cId="340475357" sldId="304"/>
            <ac:inkMk id="79" creationId="{CA7B846C-790E-41DE-B38A-7DDF48ED6389}"/>
          </ac:inkMkLst>
        </pc:inkChg>
        <pc:inkChg chg="add mod">
          <ac:chgData name="Tom Briggs" userId="5205c15661b0945c" providerId="LiveId" clId="{63C4642D-5A58-48F0-A31E-0703AB2EF146}" dt="2020-09-12T13:38:33.598" v="2521"/>
          <ac:inkMkLst>
            <pc:docMk/>
            <pc:sldMk cId="340475357" sldId="304"/>
            <ac:inkMk id="80" creationId="{00A1FAF7-6DAE-4CEC-9A9D-013AF8F83C29}"/>
          </ac:inkMkLst>
        </pc:inkChg>
        <pc:inkChg chg="add mod">
          <ac:chgData name="Tom Briggs" userId="5205c15661b0945c" providerId="LiveId" clId="{63C4642D-5A58-48F0-A31E-0703AB2EF146}" dt="2020-09-12T13:38:33.598" v="2521"/>
          <ac:inkMkLst>
            <pc:docMk/>
            <pc:sldMk cId="340475357" sldId="304"/>
            <ac:inkMk id="81" creationId="{BE363E62-F7D4-4CF0-985A-6809911DE724}"/>
          </ac:inkMkLst>
        </pc:inkChg>
        <pc:inkChg chg="add mod">
          <ac:chgData name="Tom Briggs" userId="5205c15661b0945c" providerId="LiveId" clId="{63C4642D-5A58-48F0-A31E-0703AB2EF146}" dt="2020-09-12T13:38:33.598" v="2521"/>
          <ac:inkMkLst>
            <pc:docMk/>
            <pc:sldMk cId="340475357" sldId="304"/>
            <ac:inkMk id="82" creationId="{C5E27C4D-6A8C-4B55-A619-84D65E8CB70B}"/>
          </ac:inkMkLst>
        </pc:inkChg>
        <pc:inkChg chg="add mod">
          <ac:chgData name="Tom Briggs" userId="5205c15661b0945c" providerId="LiveId" clId="{63C4642D-5A58-48F0-A31E-0703AB2EF146}" dt="2020-09-12T13:38:33.598" v="2521"/>
          <ac:inkMkLst>
            <pc:docMk/>
            <pc:sldMk cId="340475357" sldId="304"/>
            <ac:inkMk id="85" creationId="{BE4EA39C-AC5B-4E10-BADB-F099EBB11B3F}"/>
          </ac:inkMkLst>
        </pc:inkChg>
        <pc:inkChg chg="add mod">
          <ac:chgData name="Tom Briggs" userId="5205c15661b0945c" providerId="LiveId" clId="{63C4642D-5A58-48F0-A31E-0703AB2EF146}" dt="2020-09-12T13:38:33.598" v="2521"/>
          <ac:inkMkLst>
            <pc:docMk/>
            <pc:sldMk cId="340475357" sldId="304"/>
            <ac:inkMk id="86" creationId="{5A693D39-8A58-4883-9322-D74E4BFD8CA8}"/>
          </ac:inkMkLst>
        </pc:inkChg>
        <pc:inkChg chg="add mod">
          <ac:chgData name="Tom Briggs" userId="5205c15661b0945c" providerId="LiveId" clId="{63C4642D-5A58-48F0-A31E-0703AB2EF146}" dt="2020-09-12T13:38:33.598" v="2521"/>
          <ac:inkMkLst>
            <pc:docMk/>
            <pc:sldMk cId="340475357" sldId="304"/>
            <ac:inkMk id="87" creationId="{F3FA114F-FE91-45DA-9EBE-EF7E020BC0F2}"/>
          </ac:inkMkLst>
        </pc:inkChg>
        <pc:inkChg chg="add mod">
          <ac:chgData name="Tom Briggs" userId="5205c15661b0945c" providerId="LiveId" clId="{63C4642D-5A58-48F0-A31E-0703AB2EF146}" dt="2020-09-12T13:38:33.598" v="2521"/>
          <ac:inkMkLst>
            <pc:docMk/>
            <pc:sldMk cId="340475357" sldId="304"/>
            <ac:inkMk id="88" creationId="{1459A599-5121-4B11-AE5C-C96980F60359}"/>
          </ac:inkMkLst>
        </pc:inkChg>
        <pc:inkChg chg="add mod">
          <ac:chgData name="Tom Briggs" userId="5205c15661b0945c" providerId="LiveId" clId="{63C4642D-5A58-48F0-A31E-0703AB2EF146}" dt="2020-09-12T13:38:33.598" v="2521"/>
          <ac:inkMkLst>
            <pc:docMk/>
            <pc:sldMk cId="340475357" sldId="304"/>
            <ac:inkMk id="89" creationId="{A5ED7766-63B0-4FBB-B731-402E6CEC9A6F}"/>
          </ac:inkMkLst>
        </pc:inkChg>
        <pc:inkChg chg="add mod">
          <ac:chgData name="Tom Briggs" userId="5205c15661b0945c" providerId="LiveId" clId="{63C4642D-5A58-48F0-A31E-0703AB2EF146}" dt="2020-09-12T13:38:33.598" v="2521"/>
          <ac:inkMkLst>
            <pc:docMk/>
            <pc:sldMk cId="340475357" sldId="304"/>
            <ac:inkMk id="90" creationId="{9BAF0158-AD27-4B0E-9258-F6603BDAAC91}"/>
          </ac:inkMkLst>
        </pc:inkChg>
        <pc:inkChg chg="add mod">
          <ac:chgData name="Tom Briggs" userId="5205c15661b0945c" providerId="LiveId" clId="{63C4642D-5A58-48F0-A31E-0703AB2EF146}" dt="2020-09-12T13:38:33.598" v="2521"/>
          <ac:inkMkLst>
            <pc:docMk/>
            <pc:sldMk cId="340475357" sldId="304"/>
            <ac:inkMk id="91" creationId="{D429735B-1EEA-4B95-8A95-EEF2B3191F10}"/>
          </ac:inkMkLst>
        </pc:inkChg>
        <pc:inkChg chg="add mod">
          <ac:chgData name="Tom Briggs" userId="5205c15661b0945c" providerId="LiveId" clId="{63C4642D-5A58-48F0-A31E-0703AB2EF146}" dt="2020-09-12T13:38:33.598" v="2521"/>
          <ac:inkMkLst>
            <pc:docMk/>
            <pc:sldMk cId="340475357" sldId="304"/>
            <ac:inkMk id="92" creationId="{3CB68AAD-1676-4783-B9CF-50A8D1864A8B}"/>
          </ac:inkMkLst>
        </pc:inkChg>
        <pc:inkChg chg="add mod">
          <ac:chgData name="Tom Briggs" userId="5205c15661b0945c" providerId="LiveId" clId="{63C4642D-5A58-48F0-A31E-0703AB2EF146}" dt="2020-09-12T13:38:33.598" v="2521"/>
          <ac:inkMkLst>
            <pc:docMk/>
            <pc:sldMk cId="340475357" sldId="304"/>
            <ac:inkMk id="93" creationId="{3679E693-F10A-46B0-A5DB-BBED5EF6F7FA}"/>
          </ac:inkMkLst>
        </pc:inkChg>
        <pc:inkChg chg="add mod">
          <ac:chgData name="Tom Briggs" userId="5205c15661b0945c" providerId="LiveId" clId="{63C4642D-5A58-48F0-A31E-0703AB2EF146}" dt="2020-09-12T13:38:33.598" v="2521"/>
          <ac:inkMkLst>
            <pc:docMk/>
            <pc:sldMk cId="340475357" sldId="304"/>
            <ac:inkMk id="94" creationId="{CCD566D7-E74A-409A-B348-5B0DE3CBEB84}"/>
          </ac:inkMkLst>
        </pc:inkChg>
        <pc:inkChg chg="add mod">
          <ac:chgData name="Tom Briggs" userId="5205c15661b0945c" providerId="LiveId" clId="{63C4642D-5A58-48F0-A31E-0703AB2EF146}" dt="2020-09-12T13:38:33.598" v="2521"/>
          <ac:inkMkLst>
            <pc:docMk/>
            <pc:sldMk cId="340475357" sldId="304"/>
            <ac:inkMk id="95" creationId="{743C171C-F8DC-410C-8787-A02134A2F8D9}"/>
          </ac:inkMkLst>
        </pc:inkChg>
        <pc:inkChg chg="add mod">
          <ac:chgData name="Tom Briggs" userId="5205c15661b0945c" providerId="LiveId" clId="{63C4642D-5A58-48F0-A31E-0703AB2EF146}" dt="2020-09-12T13:38:33.598" v="2521"/>
          <ac:inkMkLst>
            <pc:docMk/>
            <pc:sldMk cId="340475357" sldId="304"/>
            <ac:inkMk id="96" creationId="{C68B0BF9-6784-4DA4-88EC-775757F8F46E}"/>
          </ac:inkMkLst>
        </pc:inkChg>
        <pc:inkChg chg="add mod">
          <ac:chgData name="Tom Briggs" userId="5205c15661b0945c" providerId="LiveId" clId="{63C4642D-5A58-48F0-A31E-0703AB2EF146}" dt="2020-09-12T13:38:33.598" v="2521"/>
          <ac:inkMkLst>
            <pc:docMk/>
            <pc:sldMk cId="340475357" sldId="304"/>
            <ac:inkMk id="97" creationId="{768B8722-F517-4E65-BD34-2174D7646D37}"/>
          </ac:inkMkLst>
        </pc:inkChg>
        <pc:inkChg chg="add mod">
          <ac:chgData name="Tom Briggs" userId="5205c15661b0945c" providerId="LiveId" clId="{63C4642D-5A58-48F0-A31E-0703AB2EF146}" dt="2020-09-12T13:38:33.598" v="2521"/>
          <ac:inkMkLst>
            <pc:docMk/>
            <pc:sldMk cId="340475357" sldId="304"/>
            <ac:inkMk id="98" creationId="{BC1D9363-0949-4389-9837-22B0B2F9DD7B}"/>
          </ac:inkMkLst>
        </pc:inkChg>
        <pc:inkChg chg="add mod">
          <ac:chgData name="Tom Briggs" userId="5205c15661b0945c" providerId="LiveId" clId="{63C4642D-5A58-48F0-A31E-0703AB2EF146}" dt="2020-09-12T13:38:33.598" v="2521"/>
          <ac:inkMkLst>
            <pc:docMk/>
            <pc:sldMk cId="340475357" sldId="304"/>
            <ac:inkMk id="99" creationId="{C1AD0682-2CF6-4DC4-A9DA-5AD4F5D220CB}"/>
          </ac:inkMkLst>
        </pc:inkChg>
        <pc:inkChg chg="add mod">
          <ac:chgData name="Tom Briggs" userId="5205c15661b0945c" providerId="LiveId" clId="{63C4642D-5A58-48F0-A31E-0703AB2EF146}" dt="2020-09-12T13:38:33.598" v="2521"/>
          <ac:inkMkLst>
            <pc:docMk/>
            <pc:sldMk cId="340475357" sldId="304"/>
            <ac:inkMk id="100" creationId="{D01A65E6-9E2F-42E0-883A-40BD277AC6FB}"/>
          </ac:inkMkLst>
        </pc:inkChg>
        <pc:inkChg chg="add mod">
          <ac:chgData name="Tom Briggs" userId="5205c15661b0945c" providerId="LiveId" clId="{63C4642D-5A58-48F0-A31E-0703AB2EF146}" dt="2020-09-12T13:38:36.973" v="2529"/>
          <ac:inkMkLst>
            <pc:docMk/>
            <pc:sldMk cId="340475357" sldId="304"/>
            <ac:inkMk id="104" creationId="{AE938D5B-EE35-4C49-ADA6-CDA4DF687FFB}"/>
          </ac:inkMkLst>
        </pc:inkChg>
        <pc:inkChg chg="add mod">
          <ac:chgData name="Tom Briggs" userId="5205c15661b0945c" providerId="LiveId" clId="{63C4642D-5A58-48F0-A31E-0703AB2EF146}" dt="2020-09-12T13:38:36.973" v="2529"/>
          <ac:inkMkLst>
            <pc:docMk/>
            <pc:sldMk cId="340475357" sldId="304"/>
            <ac:inkMk id="105" creationId="{DCB77C53-FDD3-4E7F-AC16-7E5D78DBF3E4}"/>
          </ac:inkMkLst>
        </pc:inkChg>
        <pc:inkChg chg="add mod">
          <ac:chgData name="Tom Briggs" userId="5205c15661b0945c" providerId="LiveId" clId="{63C4642D-5A58-48F0-A31E-0703AB2EF146}" dt="2020-09-12T13:38:36.973" v="2529"/>
          <ac:inkMkLst>
            <pc:docMk/>
            <pc:sldMk cId="340475357" sldId="304"/>
            <ac:inkMk id="106" creationId="{1EF65366-6A2B-46E2-B1DF-03DFA7C575D5}"/>
          </ac:inkMkLst>
        </pc:inkChg>
        <pc:inkChg chg="add mod">
          <ac:chgData name="Tom Briggs" userId="5205c15661b0945c" providerId="LiveId" clId="{63C4642D-5A58-48F0-A31E-0703AB2EF146}" dt="2020-09-12T13:38:36.973" v="2529"/>
          <ac:inkMkLst>
            <pc:docMk/>
            <pc:sldMk cId="340475357" sldId="304"/>
            <ac:inkMk id="107" creationId="{7D05C536-DD0E-4F8F-8B5E-2155CB1A15DE}"/>
          </ac:inkMkLst>
        </pc:inkChg>
        <pc:inkChg chg="add mod">
          <ac:chgData name="Tom Briggs" userId="5205c15661b0945c" providerId="LiveId" clId="{63C4642D-5A58-48F0-A31E-0703AB2EF146}" dt="2020-09-12T13:38:36.973" v="2529"/>
          <ac:inkMkLst>
            <pc:docMk/>
            <pc:sldMk cId="340475357" sldId="304"/>
            <ac:inkMk id="108" creationId="{7745C04C-86EE-4FBF-B9F3-8AB3BDE0AC66}"/>
          </ac:inkMkLst>
        </pc:inkChg>
        <pc:inkChg chg="add mod">
          <ac:chgData name="Tom Briggs" userId="5205c15661b0945c" providerId="LiveId" clId="{63C4642D-5A58-48F0-A31E-0703AB2EF146}" dt="2020-09-12T13:38:36.973" v="2529"/>
          <ac:inkMkLst>
            <pc:docMk/>
            <pc:sldMk cId="340475357" sldId="304"/>
            <ac:inkMk id="109" creationId="{8865792E-578A-44D8-B384-0C93D238B1D9}"/>
          </ac:inkMkLst>
        </pc:inkChg>
        <pc:inkChg chg="add mod">
          <ac:chgData name="Tom Briggs" userId="5205c15661b0945c" providerId="LiveId" clId="{63C4642D-5A58-48F0-A31E-0703AB2EF146}" dt="2020-09-12T13:38:36.973" v="2529"/>
          <ac:inkMkLst>
            <pc:docMk/>
            <pc:sldMk cId="340475357" sldId="304"/>
            <ac:inkMk id="110" creationId="{D18BC335-FDFB-4F87-A92E-A9E4D0E50840}"/>
          </ac:inkMkLst>
        </pc:inkChg>
      </pc:sldChg>
      <pc:sldChg chg="modSp mod">
        <pc:chgData name="Tom Briggs" userId="5205c15661b0945c" providerId="LiveId" clId="{63C4642D-5A58-48F0-A31E-0703AB2EF146}" dt="2020-09-11T12:33:20.178" v="135" actId="20577"/>
        <pc:sldMkLst>
          <pc:docMk/>
          <pc:sldMk cId="2005544677" sldId="311"/>
        </pc:sldMkLst>
        <pc:spChg chg="mod">
          <ac:chgData name="Tom Briggs" userId="5205c15661b0945c" providerId="LiveId" clId="{63C4642D-5A58-48F0-A31E-0703AB2EF146}" dt="2020-09-11T12:33:20.178" v="135" actId="20577"/>
          <ac:spMkLst>
            <pc:docMk/>
            <pc:sldMk cId="2005544677" sldId="311"/>
            <ac:spMk id="4" creationId="{E273C889-A266-4748-B062-F8C00F66C238}"/>
          </ac:spMkLst>
        </pc:spChg>
      </pc:sldChg>
      <pc:sldChg chg="addSp delSp modSp new mod">
        <pc:chgData name="Tom Briggs" userId="5205c15661b0945c" providerId="LiveId" clId="{63C4642D-5A58-48F0-A31E-0703AB2EF146}" dt="2020-09-12T13:34:45.674" v="2218"/>
        <pc:sldMkLst>
          <pc:docMk/>
          <pc:sldMk cId="1052524244" sldId="317"/>
        </pc:sldMkLst>
        <pc:spChg chg="mod">
          <ac:chgData name="Tom Briggs" userId="5205c15661b0945c" providerId="LiveId" clId="{63C4642D-5A58-48F0-A31E-0703AB2EF146}" dt="2020-09-12T13:25:51.209" v="1057" actId="20577"/>
          <ac:spMkLst>
            <pc:docMk/>
            <pc:sldMk cId="1052524244" sldId="317"/>
            <ac:spMk id="2" creationId="{6902E368-1916-4FAD-96BC-D7AE885DB913}"/>
          </ac:spMkLst>
        </pc:spChg>
        <pc:spChg chg="mod">
          <ac:chgData name="Tom Briggs" userId="5205c15661b0945c" providerId="LiveId" clId="{63C4642D-5A58-48F0-A31E-0703AB2EF146}" dt="2020-09-12T13:26:51.376" v="1274" actId="20577"/>
          <ac:spMkLst>
            <pc:docMk/>
            <pc:sldMk cId="1052524244" sldId="317"/>
            <ac:spMk id="3" creationId="{CF8E792F-C6FE-4F2C-9212-4314E6A3D5D4}"/>
          </ac:spMkLst>
        </pc:spChg>
        <pc:grpChg chg="mod">
          <ac:chgData name="Tom Briggs" userId="5205c15661b0945c" providerId="LiveId" clId="{63C4642D-5A58-48F0-A31E-0703AB2EF146}" dt="2020-09-12T13:33:23.153" v="2149"/>
          <ac:grpSpMkLst>
            <pc:docMk/>
            <pc:sldMk cId="1052524244" sldId="317"/>
            <ac:grpSpMk id="12" creationId="{7B777FE9-2705-4B80-B413-FA9AE3395089}"/>
          </ac:grpSpMkLst>
        </pc:grpChg>
        <pc:grpChg chg="mod">
          <ac:chgData name="Tom Briggs" userId="5205c15661b0945c" providerId="LiveId" clId="{63C4642D-5A58-48F0-A31E-0703AB2EF146}" dt="2020-09-12T13:33:36.292" v="2158"/>
          <ac:grpSpMkLst>
            <pc:docMk/>
            <pc:sldMk cId="1052524244" sldId="317"/>
            <ac:grpSpMk id="21" creationId="{62AE85E9-275B-4B5D-9112-D38529FD60CD}"/>
          </ac:grpSpMkLst>
        </pc:grpChg>
        <pc:grpChg chg="del mod">
          <ac:chgData name="Tom Briggs" userId="5205c15661b0945c" providerId="LiveId" clId="{63C4642D-5A58-48F0-A31E-0703AB2EF146}" dt="2020-09-12T13:33:56.298" v="2164"/>
          <ac:grpSpMkLst>
            <pc:docMk/>
            <pc:sldMk cId="1052524244" sldId="317"/>
            <ac:grpSpMk id="26" creationId="{56113012-4DFE-4452-A18A-020AB5322C2B}"/>
          </ac:grpSpMkLst>
        </pc:grpChg>
        <pc:grpChg chg="del mod">
          <ac:chgData name="Tom Briggs" userId="5205c15661b0945c" providerId="LiveId" clId="{63C4642D-5A58-48F0-A31E-0703AB2EF146}" dt="2020-09-12T13:34:45.674" v="2218"/>
          <ac:grpSpMkLst>
            <pc:docMk/>
            <pc:sldMk cId="1052524244" sldId="317"/>
            <ac:grpSpMk id="29" creationId="{BD485E16-EF3E-4EEB-8851-D2D8C23B3047}"/>
          </ac:grpSpMkLst>
        </pc:grpChg>
        <pc:grpChg chg="del mod">
          <ac:chgData name="Tom Briggs" userId="5205c15661b0945c" providerId="LiveId" clId="{63C4642D-5A58-48F0-A31E-0703AB2EF146}" dt="2020-09-12T13:34:45.674" v="2218"/>
          <ac:grpSpMkLst>
            <pc:docMk/>
            <pc:sldMk cId="1052524244" sldId="317"/>
            <ac:grpSpMk id="32" creationId="{93D4B594-4927-43AC-8877-B730522F1008}"/>
          </ac:grpSpMkLst>
        </pc:grpChg>
        <pc:grpChg chg="del mod">
          <ac:chgData name="Tom Briggs" userId="5205c15661b0945c" providerId="LiveId" clId="{63C4642D-5A58-48F0-A31E-0703AB2EF146}" dt="2020-09-12T13:34:45.674" v="2218"/>
          <ac:grpSpMkLst>
            <pc:docMk/>
            <pc:sldMk cId="1052524244" sldId="317"/>
            <ac:grpSpMk id="40" creationId="{AAC33DE7-09D8-4066-9A02-FBC6A02B5A94}"/>
          </ac:grpSpMkLst>
        </pc:grpChg>
        <pc:grpChg chg="del mod">
          <ac:chgData name="Tom Briggs" userId="5205c15661b0945c" providerId="LiveId" clId="{63C4642D-5A58-48F0-A31E-0703AB2EF146}" dt="2020-09-12T13:34:45.674" v="2218"/>
          <ac:grpSpMkLst>
            <pc:docMk/>
            <pc:sldMk cId="1052524244" sldId="317"/>
            <ac:grpSpMk id="49" creationId="{168DC8BC-336F-42EB-8257-2417C767AD0D}"/>
          </ac:grpSpMkLst>
        </pc:grpChg>
        <pc:grpChg chg="del mod">
          <ac:chgData name="Tom Briggs" userId="5205c15661b0945c" providerId="LiveId" clId="{63C4642D-5A58-48F0-A31E-0703AB2EF146}" dt="2020-09-12T13:34:45.674" v="2218"/>
          <ac:grpSpMkLst>
            <pc:docMk/>
            <pc:sldMk cId="1052524244" sldId="317"/>
            <ac:grpSpMk id="50" creationId="{6868046A-E058-485E-8D0B-820F46AECE84}"/>
          </ac:grpSpMkLst>
        </pc:grpChg>
        <pc:grpChg chg="del mod">
          <ac:chgData name="Tom Briggs" userId="5205c15661b0945c" providerId="LiveId" clId="{63C4642D-5A58-48F0-A31E-0703AB2EF146}" dt="2020-09-12T13:34:23.054" v="2193"/>
          <ac:grpSpMkLst>
            <pc:docMk/>
            <pc:sldMk cId="1052524244" sldId="317"/>
            <ac:grpSpMk id="53" creationId="{3FA5DCC3-0178-4591-8819-549F4EF48631}"/>
          </ac:grpSpMkLst>
        </pc:grpChg>
        <pc:grpChg chg="del mod">
          <ac:chgData name="Tom Briggs" userId="5205c15661b0945c" providerId="LiveId" clId="{63C4642D-5A58-48F0-A31E-0703AB2EF146}" dt="2020-09-12T13:34:26" v="2195"/>
          <ac:grpSpMkLst>
            <pc:docMk/>
            <pc:sldMk cId="1052524244" sldId="317"/>
            <ac:grpSpMk id="55" creationId="{8943916C-908D-460B-85A4-62E9ACEF23A6}"/>
          </ac:grpSpMkLst>
        </pc:grpChg>
        <pc:grpChg chg="mod">
          <ac:chgData name="Tom Briggs" userId="5205c15661b0945c" providerId="LiveId" clId="{63C4642D-5A58-48F0-A31E-0703AB2EF146}" dt="2020-09-12T13:34:45.674" v="2218"/>
          <ac:grpSpMkLst>
            <pc:docMk/>
            <pc:sldMk cId="1052524244" sldId="317"/>
            <ac:grpSpMk id="77" creationId="{EE863B52-7529-401D-BFB2-5702C20AC4D2}"/>
          </ac:grpSpMkLst>
        </pc:grpChg>
        <pc:grpChg chg="mod">
          <ac:chgData name="Tom Briggs" userId="5205c15661b0945c" providerId="LiveId" clId="{63C4642D-5A58-48F0-A31E-0703AB2EF146}" dt="2020-09-12T13:34:45.674" v="2218"/>
          <ac:grpSpMkLst>
            <pc:docMk/>
            <pc:sldMk cId="1052524244" sldId="317"/>
            <ac:grpSpMk id="78" creationId="{79CEF88F-1473-42A3-A76A-DCD70A09773B}"/>
          </ac:grpSpMkLst>
        </pc:grpChg>
        <pc:grpChg chg="mod">
          <ac:chgData name="Tom Briggs" userId="5205c15661b0945c" providerId="LiveId" clId="{63C4642D-5A58-48F0-A31E-0703AB2EF146}" dt="2020-09-12T13:34:45.674" v="2218"/>
          <ac:grpSpMkLst>
            <pc:docMk/>
            <pc:sldMk cId="1052524244" sldId="317"/>
            <ac:grpSpMk id="79" creationId="{E1A8F8B1-07AD-4A9B-827D-DFFC9DFF435A}"/>
          </ac:grpSpMkLst>
        </pc:grpChg>
        <pc:grpChg chg="mod">
          <ac:chgData name="Tom Briggs" userId="5205c15661b0945c" providerId="LiveId" clId="{63C4642D-5A58-48F0-A31E-0703AB2EF146}" dt="2020-09-12T13:34:45.674" v="2218"/>
          <ac:grpSpMkLst>
            <pc:docMk/>
            <pc:sldMk cId="1052524244" sldId="317"/>
            <ac:grpSpMk id="80" creationId="{B49DB59B-94A3-4E9B-9860-F903FA07E204}"/>
          </ac:grpSpMkLst>
        </pc:grpChg>
        <pc:inkChg chg="add mod">
          <ac:chgData name="Tom Briggs" userId="5205c15661b0945c" providerId="LiveId" clId="{63C4642D-5A58-48F0-A31E-0703AB2EF146}" dt="2020-09-12T13:33:23.153" v="2149"/>
          <ac:inkMkLst>
            <pc:docMk/>
            <pc:sldMk cId="1052524244" sldId="317"/>
            <ac:inkMk id="4" creationId="{CB3CA1D6-CF0C-470E-AD95-E4925452DF29}"/>
          </ac:inkMkLst>
        </pc:inkChg>
        <pc:inkChg chg="add mod">
          <ac:chgData name="Tom Briggs" userId="5205c15661b0945c" providerId="LiveId" clId="{63C4642D-5A58-48F0-A31E-0703AB2EF146}" dt="2020-09-12T13:33:23.153" v="2149"/>
          <ac:inkMkLst>
            <pc:docMk/>
            <pc:sldMk cId="1052524244" sldId="317"/>
            <ac:inkMk id="5" creationId="{74182D8A-7A29-4CD6-AC0C-B80AC0E51394}"/>
          </ac:inkMkLst>
        </pc:inkChg>
        <pc:inkChg chg="add mod">
          <ac:chgData name="Tom Briggs" userId="5205c15661b0945c" providerId="LiveId" clId="{63C4642D-5A58-48F0-A31E-0703AB2EF146}" dt="2020-09-12T13:33:23.153" v="2149"/>
          <ac:inkMkLst>
            <pc:docMk/>
            <pc:sldMk cId="1052524244" sldId="317"/>
            <ac:inkMk id="6" creationId="{928A913F-0AC0-41A4-BCD5-CD8565A85BAE}"/>
          </ac:inkMkLst>
        </pc:inkChg>
        <pc:inkChg chg="add mod">
          <ac:chgData name="Tom Briggs" userId="5205c15661b0945c" providerId="LiveId" clId="{63C4642D-5A58-48F0-A31E-0703AB2EF146}" dt="2020-09-12T13:33:23.153" v="2149"/>
          <ac:inkMkLst>
            <pc:docMk/>
            <pc:sldMk cId="1052524244" sldId="317"/>
            <ac:inkMk id="7" creationId="{7B975CBC-CD88-420C-AE76-B1AA00730DFF}"/>
          </ac:inkMkLst>
        </pc:inkChg>
        <pc:inkChg chg="add mod">
          <ac:chgData name="Tom Briggs" userId="5205c15661b0945c" providerId="LiveId" clId="{63C4642D-5A58-48F0-A31E-0703AB2EF146}" dt="2020-09-12T13:33:23.153" v="2149"/>
          <ac:inkMkLst>
            <pc:docMk/>
            <pc:sldMk cId="1052524244" sldId="317"/>
            <ac:inkMk id="8" creationId="{F6BE3351-BFF9-45A7-B215-AB3E62252334}"/>
          </ac:inkMkLst>
        </pc:inkChg>
        <pc:inkChg chg="add mod">
          <ac:chgData name="Tom Briggs" userId="5205c15661b0945c" providerId="LiveId" clId="{63C4642D-5A58-48F0-A31E-0703AB2EF146}" dt="2020-09-12T13:33:23.153" v="2149"/>
          <ac:inkMkLst>
            <pc:docMk/>
            <pc:sldMk cId="1052524244" sldId="317"/>
            <ac:inkMk id="9" creationId="{4E93C7CB-638F-4964-AF42-5A1293A9F112}"/>
          </ac:inkMkLst>
        </pc:inkChg>
        <pc:inkChg chg="add mod">
          <ac:chgData name="Tom Briggs" userId="5205c15661b0945c" providerId="LiveId" clId="{63C4642D-5A58-48F0-A31E-0703AB2EF146}" dt="2020-09-12T13:33:23.153" v="2149"/>
          <ac:inkMkLst>
            <pc:docMk/>
            <pc:sldMk cId="1052524244" sldId="317"/>
            <ac:inkMk id="10" creationId="{7F5AF7C8-1E3F-4C5D-AAD8-E722F28A0F02}"/>
          </ac:inkMkLst>
        </pc:inkChg>
        <pc:inkChg chg="add mod">
          <ac:chgData name="Tom Briggs" userId="5205c15661b0945c" providerId="LiveId" clId="{63C4642D-5A58-48F0-A31E-0703AB2EF146}" dt="2020-09-12T13:33:23.153" v="2149"/>
          <ac:inkMkLst>
            <pc:docMk/>
            <pc:sldMk cId="1052524244" sldId="317"/>
            <ac:inkMk id="11" creationId="{42CD08FE-0DEF-4455-8B4A-3A3E637B90D8}"/>
          </ac:inkMkLst>
        </pc:inkChg>
        <pc:inkChg chg="add mod">
          <ac:chgData name="Tom Briggs" userId="5205c15661b0945c" providerId="LiveId" clId="{63C4642D-5A58-48F0-A31E-0703AB2EF146}" dt="2020-09-12T13:33:36.292" v="2158"/>
          <ac:inkMkLst>
            <pc:docMk/>
            <pc:sldMk cId="1052524244" sldId="317"/>
            <ac:inkMk id="13" creationId="{86A8C3B5-C8A5-4821-8B5E-40B61AB7BDCD}"/>
          </ac:inkMkLst>
        </pc:inkChg>
        <pc:inkChg chg="add mod">
          <ac:chgData name="Tom Briggs" userId="5205c15661b0945c" providerId="LiveId" clId="{63C4642D-5A58-48F0-A31E-0703AB2EF146}" dt="2020-09-12T13:33:36.292" v="2158"/>
          <ac:inkMkLst>
            <pc:docMk/>
            <pc:sldMk cId="1052524244" sldId="317"/>
            <ac:inkMk id="14" creationId="{7BF2C2FB-6B05-44BC-B1F7-90A8DAAE91B6}"/>
          </ac:inkMkLst>
        </pc:inkChg>
        <pc:inkChg chg="add mod">
          <ac:chgData name="Tom Briggs" userId="5205c15661b0945c" providerId="LiveId" clId="{63C4642D-5A58-48F0-A31E-0703AB2EF146}" dt="2020-09-12T13:33:36.292" v="2158"/>
          <ac:inkMkLst>
            <pc:docMk/>
            <pc:sldMk cId="1052524244" sldId="317"/>
            <ac:inkMk id="15" creationId="{78326214-AE7A-4B85-8E21-DB49E7299417}"/>
          </ac:inkMkLst>
        </pc:inkChg>
        <pc:inkChg chg="add mod">
          <ac:chgData name="Tom Briggs" userId="5205c15661b0945c" providerId="LiveId" clId="{63C4642D-5A58-48F0-A31E-0703AB2EF146}" dt="2020-09-12T13:33:36.292" v="2158"/>
          <ac:inkMkLst>
            <pc:docMk/>
            <pc:sldMk cId="1052524244" sldId="317"/>
            <ac:inkMk id="16" creationId="{C83FA333-EA6A-447A-9CB2-E05864C7E0FF}"/>
          </ac:inkMkLst>
        </pc:inkChg>
        <pc:inkChg chg="add mod">
          <ac:chgData name="Tom Briggs" userId="5205c15661b0945c" providerId="LiveId" clId="{63C4642D-5A58-48F0-A31E-0703AB2EF146}" dt="2020-09-12T13:33:36.292" v="2158"/>
          <ac:inkMkLst>
            <pc:docMk/>
            <pc:sldMk cId="1052524244" sldId="317"/>
            <ac:inkMk id="17" creationId="{84244C78-B52C-40F7-9D9B-FF11F21BFF2D}"/>
          </ac:inkMkLst>
        </pc:inkChg>
        <pc:inkChg chg="add mod">
          <ac:chgData name="Tom Briggs" userId="5205c15661b0945c" providerId="LiveId" clId="{63C4642D-5A58-48F0-A31E-0703AB2EF146}" dt="2020-09-12T13:33:36.292" v="2158"/>
          <ac:inkMkLst>
            <pc:docMk/>
            <pc:sldMk cId="1052524244" sldId="317"/>
            <ac:inkMk id="18" creationId="{E09AF427-E6AB-4568-9045-7A12B4A5AD6F}"/>
          </ac:inkMkLst>
        </pc:inkChg>
        <pc:inkChg chg="add mod">
          <ac:chgData name="Tom Briggs" userId="5205c15661b0945c" providerId="LiveId" clId="{63C4642D-5A58-48F0-A31E-0703AB2EF146}" dt="2020-09-12T13:33:36.292" v="2158"/>
          <ac:inkMkLst>
            <pc:docMk/>
            <pc:sldMk cId="1052524244" sldId="317"/>
            <ac:inkMk id="19" creationId="{39B24D89-738B-46C4-8B11-4F9438B1AD5E}"/>
          </ac:inkMkLst>
        </pc:inkChg>
        <pc:inkChg chg="add mod">
          <ac:chgData name="Tom Briggs" userId="5205c15661b0945c" providerId="LiveId" clId="{63C4642D-5A58-48F0-A31E-0703AB2EF146}" dt="2020-09-12T13:33:36.292" v="2158"/>
          <ac:inkMkLst>
            <pc:docMk/>
            <pc:sldMk cId="1052524244" sldId="317"/>
            <ac:inkMk id="20" creationId="{727B8145-0D7B-4164-A954-EA84CD358EC5}"/>
          </ac:inkMkLst>
        </pc:inkChg>
        <pc:inkChg chg="add">
          <ac:chgData name="Tom Briggs" userId="5205c15661b0945c" providerId="LiveId" clId="{63C4642D-5A58-48F0-A31E-0703AB2EF146}" dt="2020-09-12T13:33:38.702" v="2159" actId="9405"/>
          <ac:inkMkLst>
            <pc:docMk/>
            <pc:sldMk cId="1052524244" sldId="317"/>
            <ac:inkMk id="22" creationId="{DD412FCC-4546-4817-B363-F75A3BEE91B9}"/>
          </ac:inkMkLst>
        </pc:inkChg>
        <pc:inkChg chg="add">
          <ac:chgData name="Tom Briggs" userId="5205c15661b0945c" providerId="LiveId" clId="{63C4642D-5A58-48F0-A31E-0703AB2EF146}" dt="2020-09-12T13:33:45.641" v="2160" actId="9405"/>
          <ac:inkMkLst>
            <pc:docMk/>
            <pc:sldMk cId="1052524244" sldId="317"/>
            <ac:inkMk id="23" creationId="{3CE3E4C8-60A4-4186-9652-D6BA80E1B975}"/>
          </ac:inkMkLst>
        </pc:inkChg>
        <pc:inkChg chg="add del mod">
          <ac:chgData name="Tom Briggs" userId="5205c15661b0945c" providerId="LiveId" clId="{63C4642D-5A58-48F0-A31E-0703AB2EF146}" dt="2020-09-12T13:33:56.299" v="2165"/>
          <ac:inkMkLst>
            <pc:docMk/>
            <pc:sldMk cId="1052524244" sldId="317"/>
            <ac:inkMk id="24" creationId="{F817C98D-2646-4B26-AAC7-A0BEEC5CE1D4}"/>
          </ac:inkMkLst>
        </pc:inkChg>
        <pc:inkChg chg="add del mod">
          <ac:chgData name="Tom Briggs" userId="5205c15661b0945c" providerId="LiveId" clId="{63C4642D-5A58-48F0-A31E-0703AB2EF146}" dt="2020-09-12T13:33:56.298" v="2164"/>
          <ac:inkMkLst>
            <pc:docMk/>
            <pc:sldMk cId="1052524244" sldId="317"/>
            <ac:inkMk id="25" creationId="{1B26A5D7-2EDD-4BEA-B8FA-DA5FBFE50B17}"/>
          </ac:inkMkLst>
        </pc:inkChg>
        <pc:inkChg chg="add mod">
          <ac:chgData name="Tom Briggs" userId="5205c15661b0945c" providerId="LiveId" clId="{63C4642D-5A58-48F0-A31E-0703AB2EF146}" dt="2020-09-12T13:34:45.674" v="2218"/>
          <ac:inkMkLst>
            <pc:docMk/>
            <pc:sldMk cId="1052524244" sldId="317"/>
            <ac:inkMk id="27" creationId="{90CF3A9A-FFA8-405E-8A11-4AEDE46F4085}"/>
          </ac:inkMkLst>
        </pc:inkChg>
        <pc:inkChg chg="add mod">
          <ac:chgData name="Tom Briggs" userId="5205c15661b0945c" providerId="LiveId" clId="{63C4642D-5A58-48F0-A31E-0703AB2EF146}" dt="2020-09-12T13:34:45.674" v="2218"/>
          <ac:inkMkLst>
            <pc:docMk/>
            <pc:sldMk cId="1052524244" sldId="317"/>
            <ac:inkMk id="28" creationId="{8205CADC-3AEA-45C9-84B7-E3F50D5580E2}"/>
          </ac:inkMkLst>
        </pc:inkChg>
        <pc:inkChg chg="add mod">
          <ac:chgData name="Tom Briggs" userId="5205c15661b0945c" providerId="LiveId" clId="{63C4642D-5A58-48F0-A31E-0703AB2EF146}" dt="2020-09-12T13:34:45.674" v="2218"/>
          <ac:inkMkLst>
            <pc:docMk/>
            <pc:sldMk cId="1052524244" sldId="317"/>
            <ac:inkMk id="30" creationId="{599BA9A6-BF3F-4A9A-858A-ABDA52257B7C}"/>
          </ac:inkMkLst>
        </pc:inkChg>
        <pc:inkChg chg="add mod">
          <ac:chgData name="Tom Briggs" userId="5205c15661b0945c" providerId="LiveId" clId="{63C4642D-5A58-48F0-A31E-0703AB2EF146}" dt="2020-09-12T13:34:45.674" v="2218"/>
          <ac:inkMkLst>
            <pc:docMk/>
            <pc:sldMk cId="1052524244" sldId="317"/>
            <ac:inkMk id="31" creationId="{6E41637C-D325-4903-B4CE-41874822DD7E}"/>
          </ac:inkMkLst>
        </pc:inkChg>
        <pc:inkChg chg="add mod">
          <ac:chgData name="Tom Briggs" userId="5205c15661b0945c" providerId="LiveId" clId="{63C4642D-5A58-48F0-A31E-0703AB2EF146}" dt="2020-09-12T13:34:45.674" v="2218"/>
          <ac:inkMkLst>
            <pc:docMk/>
            <pc:sldMk cId="1052524244" sldId="317"/>
            <ac:inkMk id="33" creationId="{B4E66AA7-6154-4BCD-99CD-60B85C5B2C44}"/>
          </ac:inkMkLst>
        </pc:inkChg>
        <pc:inkChg chg="add mod">
          <ac:chgData name="Tom Briggs" userId="5205c15661b0945c" providerId="LiveId" clId="{63C4642D-5A58-48F0-A31E-0703AB2EF146}" dt="2020-09-12T13:34:45.674" v="2218"/>
          <ac:inkMkLst>
            <pc:docMk/>
            <pc:sldMk cId="1052524244" sldId="317"/>
            <ac:inkMk id="34" creationId="{3AACE42F-7A77-47F3-B42D-025C250068F5}"/>
          </ac:inkMkLst>
        </pc:inkChg>
        <pc:inkChg chg="add mod">
          <ac:chgData name="Tom Briggs" userId="5205c15661b0945c" providerId="LiveId" clId="{63C4642D-5A58-48F0-A31E-0703AB2EF146}" dt="2020-09-12T13:34:45.674" v="2218"/>
          <ac:inkMkLst>
            <pc:docMk/>
            <pc:sldMk cId="1052524244" sldId="317"/>
            <ac:inkMk id="35" creationId="{6950D2CC-A6BD-4207-95B5-4B645097D66A}"/>
          </ac:inkMkLst>
        </pc:inkChg>
        <pc:inkChg chg="add mod">
          <ac:chgData name="Tom Briggs" userId="5205c15661b0945c" providerId="LiveId" clId="{63C4642D-5A58-48F0-A31E-0703AB2EF146}" dt="2020-09-12T13:34:45.674" v="2218"/>
          <ac:inkMkLst>
            <pc:docMk/>
            <pc:sldMk cId="1052524244" sldId="317"/>
            <ac:inkMk id="36" creationId="{0987AF31-E070-4252-86B0-5097A9CB39EC}"/>
          </ac:inkMkLst>
        </pc:inkChg>
        <pc:inkChg chg="add mod">
          <ac:chgData name="Tom Briggs" userId="5205c15661b0945c" providerId="LiveId" clId="{63C4642D-5A58-48F0-A31E-0703AB2EF146}" dt="2020-09-12T13:34:45.674" v="2218"/>
          <ac:inkMkLst>
            <pc:docMk/>
            <pc:sldMk cId="1052524244" sldId="317"/>
            <ac:inkMk id="37" creationId="{4017451D-215A-4917-BA82-E400E2A02E53}"/>
          </ac:inkMkLst>
        </pc:inkChg>
        <pc:inkChg chg="add mod">
          <ac:chgData name="Tom Briggs" userId="5205c15661b0945c" providerId="LiveId" clId="{63C4642D-5A58-48F0-A31E-0703AB2EF146}" dt="2020-09-12T13:34:45.674" v="2218"/>
          <ac:inkMkLst>
            <pc:docMk/>
            <pc:sldMk cId="1052524244" sldId="317"/>
            <ac:inkMk id="38" creationId="{47BB38ED-2DA0-4847-A556-88C2F256F81B}"/>
          </ac:inkMkLst>
        </pc:inkChg>
        <pc:inkChg chg="add mod">
          <ac:chgData name="Tom Briggs" userId="5205c15661b0945c" providerId="LiveId" clId="{63C4642D-5A58-48F0-A31E-0703AB2EF146}" dt="2020-09-12T13:34:45.674" v="2218"/>
          <ac:inkMkLst>
            <pc:docMk/>
            <pc:sldMk cId="1052524244" sldId="317"/>
            <ac:inkMk id="39" creationId="{B2B2363A-6872-444D-B2F1-B75E1D00C493}"/>
          </ac:inkMkLst>
        </pc:inkChg>
        <pc:inkChg chg="add mod">
          <ac:chgData name="Tom Briggs" userId="5205c15661b0945c" providerId="LiveId" clId="{63C4642D-5A58-48F0-A31E-0703AB2EF146}" dt="2020-09-12T13:34:45.674" v="2218"/>
          <ac:inkMkLst>
            <pc:docMk/>
            <pc:sldMk cId="1052524244" sldId="317"/>
            <ac:inkMk id="41" creationId="{1340DB8C-F4B9-4233-8D07-8BA6EBE537EC}"/>
          </ac:inkMkLst>
        </pc:inkChg>
        <pc:inkChg chg="add mod">
          <ac:chgData name="Tom Briggs" userId="5205c15661b0945c" providerId="LiveId" clId="{63C4642D-5A58-48F0-A31E-0703AB2EF146}" dt="2020-09-12T13:34:45.674" v="2218"/>
          <ac:inkMkLst>
            <pc:docMk/>
            <pc:sldMk cId="1052524244" sldId="317"/>
            <ac:inkMk id="42" creationId="{E4BFAE28-1AD8-4310-A177-8EFE40092142}"/>
          </ac:inkMkLst>
        </pc:inkChg>
        <pc:inkChg chg="add mod">
          <ac:chgData name="Tom Briggs" userId="5205c15661b0945c" providerId="LiveId" clId="{63C4642D-5A58-48F0-A31E-0703AB2EF146}" dt="2020-09-12T13:34:45.674" v="2218"/>
          <ac:inkMkLst>
            <pc:docMk/>
            <pc:sldMk cId="1052524244" sldId="317"/>
            <ac:inkMk id="43" creationId="{F228FCF1-DF57-4C1C-8FC2-72AD13D07CC5}"/>
          </ac:inkMkLst>
        </pc:inkChg>
        <pc:inkChg chg="add mod">
          <ac:chgData name="Tom Briggs" userId="5205c15661b0945c" providerId="LiveId" clId="{63C4642D-5A58-48F0-A31E-0703AB2EF146}" dt="2020-09-12T13:34:45.674" v="2218"/>
          <ac:inkMkLst>
            <pc:docMk/>
            <pc:sldMk cId="1052524244" sldId="317"/>
            <ac:inkMk id="44" creationId="{C40F7B71-58FB-41BC-AA76-8AE520D3E4F8}"/>
          </ac:inkMkLst>
        </pc:inkChg>
        <pc:inkChg chg="add mod">
          <ac:chgData name="Tom Briggs" userId="5205c15661b0945c" providerId="LiveId" clId="{63C4642D-5A58-48F0-A31E-0703AB2EF146}" dt="2020-09-12T13:34:45.674" v="2218"/>
          <ac:inkMkLst>
            <pc:docMk/>
            <pc:sldMk cId="1052524244" sldId="317"/>
            <ac:inkMk id="45" creationId="{BBF31CFF-DECE-4395-B08A-61CF6DF68039}"/>
          </ac:inkMkLst>
        </pc:inkChg>
        <pc:inkChg chg="add mod">
          <ac:chgData name="Tom Briggs" userId="5205c15661b0945c" providerId="LiveId" clId="{63C4642D-5A58-48F0-A31E-0703AB2EF146}" dt="2020-09-12T13:34:45.674" v="2218"/>
          <ac:inkMkLst>
            <pc:docMk/>
            <pc:sldMk cId="1052524244" sldId="317"/>
            <ac:inkMk id="46" creationId="{8A7F8985-34B3-411A-B3A8-E059D4945D2E}"/>
          </ac:inkMkLst>
        </pc:inkChg>
        <pc:inkChg chg="add mod">
          <ac:chgData name="Tom Briggs" userId="5205c15661b0945c" providerId="LiveId" clId="{63C4642D-5A58-48F0-A31E-0703AB2EF146}" dt="2020-09-12T13:34:45.674" v="2218"/>
          <ac:inkMkLst>
            <pc:docMk/>
            <pc:sldMk cId="1052524244" sldId="317"/>
            <ac:inkMk id="47" creationId="{1745985B-6E09-4327-B573-846DEB633144}"/>
          </ac:inkMkLst>
        </pc:inkChg>
        <pc:inkChg chg="add mod">
          <ac:chgData name="Tom Briggs" userId="5205c15661b0945c" providerId="LiveId" clId="{63C4642D-5A58-48F0-A31E-0703AB2EF146}" dt="2020-09-12T13:34:45.674" v="2218"/>
          <ac:inkMkLst>
            <pc:docMk/>
            <pc:sldMk cId="1052524244" sldId="317"/>
            <ac:inkMk id="48" creationId="{00ADF2A5-4463-494F-9987-252CA690BE6E}"/>
          </ac:inkMkLst>
        </pc:inkChg>
        <pc:inkChg chg="add del mod">
          <ac:chgData name="Tom Briggs" userId="5205c15661b0945c" providerId="LiveId" clId="{63C4642D-5A58-48F0-A31E-0703AB2EF146}" dt="2020-09-12T13:34:25.998" v="2194"/>
          <ac:inkMkLst>
            <pc:docMk/>
            <pc:sldMk cId="1052524244" sldId="317"/>
            <ac:inkMk id="51" creationId="{8EDBC125-5D0F-4737-8B50-B35639C6F5FB}"/>
          </ac:inkMkLst>
        </pc:inkChg>
        <pc:inkChg chg="add del mod">
          <ac:chgData name="Tom Briggs" userId="5205c15661b0945c" providerId="LiveId" clId="{63C4642D-5A58-48F0-A31E-0703AB2EF146}" dt="2020-09-12T13:34:26" v="2195"/>
          <ac:inkMkLst>
            <pc:docMk/>
            <pc:sldMk cId="1052524244" sldId="317"/>
            <ac:inkMk id="52" creationId="{B25F7977-643F-4952-B969-089290097A53}"/>
          </ac:inkMkLst>
        </pc:inkChg>
        <pc:inkChg chg="add del mod">
          <ac:chgData name="Tom Briggs" userId="5205c15661b0945c" providerId="LiveId" clId="{63C4642D-5A58-48F0-A31E-0703AB2EF146}" dt="2020-09-12T13:34:26" v="2196"/>
          <ac:inkMkLst>
            <pc:docMk/>
            <pc:sldMk cId="1052524244" sldId="317"/>
            <ac:inkMk id="54" creationId="{B6D625D0-8BD7-461E-8018-5E33B34BE324}"/>
          </ac:inkMkLst>
        </pc:inkChg>
        <pc:inkChg chg="add mod">
          <ac:chgData name="Tom Briggs" userId="5205c15661b0945c" providerId="LiveId" clId="{63C4642D-5A58-48F0-A31E-0703AB2EF146}" dt="2020-09-12T13:34:45.674" v="2218"/>
          <ac:inkMkLst>
            <pc:docMk/>
            <pc:sldMk cId="1052524244" sldId="317"/>
            <ac:inkMk id="56" creationId="{BC58ACE8-75E8-45C0-9875-4C8DB19481B4}"/>
          </ac:inkMkLst>
        </pc:inkChg>
        <pc:inkChg chg="add mod">
          <ac:chgData name="Tom Briggs" userId="5205c15661b0945c" providerId="LiveId" clId="{63C4642D-5A58-48F0-A31E-0703AB2EF146}" dt="2020-09-12T13:34:45.674" v="2218"/>
          <ac:inkMkLst>
            <pc:docMk/>
            <pc:sldMk cId="1052524244" sldId="317"/>
            <ac:inkMk id="57" creationId="{0F3F002B-5ED4-40F9-B0FA-7327D08E949A}"/>
          </ac:inkMkLst>
        </pc:inkChg>
        <pc:inkChg chg="add mod">
          <ac:chgData name="Tom Briggs" userId="5205c15661b0945c" providerId="LiveId" clId="{63C4642D-5A58-48F0-A31E-0703AB2EF146}" dt="2020-09-12T13:34:45.674" v="2218"/>
          <ac:inkMkLst>
            <pc:docMk/>
            <pc:sldMk cId="1052524244" sldId="317"/>
            <ac:inkMk id="58" creationId="{7FD23BF9-C241-446A-9E42-6055D9811ABC}"/>
          </ac:inkMkLst>
        </pc:inkChg>
        <pc:inkChg chg="add mod">
          <ac:chgData name="Tom Briggs" userId="5205c15661b0945c" providerId="LiveId" clId="{63C4642D-5A58-48F0-A31E-0703AB2EF146}" dt="2020-09-12T13:34:45.674" v="2218"/>
          <ac:inkMkLst>
            <pc:docMk/>
            <pc:sldMk cId="1052524244" sldId="317"/>
            <ac:inkMk id="59" creationId="{9F7C98E0-0EE3-463E-BC83-89121D8100F7}"/>
          </ac:inkMkLst>
        </pc:inkChg>
        <pc:inkChg chg="add mod">
          <ac:chgData name="Tom Briggs" userId="5205c15661b0945c" providerId="LiveId" clId="{63C4642D-5A58-48F0-A31E-0703AB2EF146}" dt="2020-09-12T13:34:45.674" v="2218"/>
          <ac:inkMkLst>
            <pc:docMk/>
            <pc:sldMk cId="1052524244" sldId="317"/>
            <ac:inkMk id="60" creationId="{A28115CC-E7E0-43FF-95ED-603A9C3B4F5B}"/>
          </ac:inkMkLst>
        </pc:inkChg>
        <pc:inkChg chg="add mod">
          <ac:chgData name="Tom Briggs" userId="5205c15661b0945c" providerId="LiveId" clId="{63C4642D-5A58-48F0-A31E-0703AB2EF146}" dt="2020-09-12T13:34:45.674" v="2218"/>
          <ac:inkMkLst>
            <pc:docMk/>
            <pc:sldMk cId="1052524244" sldId="317"/>
            <ac:inkMk id="61" creationId="{F6A05F8B-63D2-48D8-AE45-5F6114786951}"/>
          </ac:inkMkLst>
        </pc:inkChg>
        <pc:inkChg chg="add mod">
          <ac:chgData name="Tom Briggs" userId="5205c15661b0945c" providerId="LiveId" clId="{63C4642D-5A58-48F0-A31E-0703AB2EF146}" dt="2020-09-12T13:34:45.674" v="2218"/>
          <ac:inkMkLst>
            <pc:docMk/>
            <pc:sldMk cId="1052524244" sldId="317"/>
            <ac:inkMk id="62" creationId="{FD8DC6DE-459C-4262-8F88-A5D2CE2E3BC7}"/>
          </ac:inkMkLst>
        </pc:inkChg>
        <pc:inkChg chg="add mod">
          <ac:chgData name="Tom Briggs" userId="5205c15661b0945c" providerId="LiveId" clId="{63C4642D-5A58-48F0-A31E-0703AB2EF146}" dt="2020-09-12T13:34:45.674" v="2218"/>
          <ac:inkMkLst>
            <pc:docMk/>
            <pc:sldMk cId="1052524244" sldId="317"/>
            <ac:inkMk id="63" creationId="{11B111CE-C745-4931-A1F1-9B971A918D3B}"/>
          </ac:inkMkLst>
        </pc:inkChg>
        <pc:inkChg chg="add mod">
          <ac:chgData name="Tom Briggs" userId="5205c15661b0945c" providerId="LiveId" clId="{63C4642D-5A58-48F0-A31E-0703AB2EF146}" dt="2020-09-12T13:34:45.674" v="2218"/>
          <ac:inkMkLst>
            <pc:docMk/>
            <pc:sldMk cId="1052524244" sldId="317"/>
            <ac:inkMk id="64" creationId="{912BEEDB-2A9B-47C0-A615-48C1B8CD0985}"/>
          </ac:inkMkLst>
        </pc:inkChg>
        <pc:inkChg chg="add mod">
          <ac:chgData name="Tom Briggs" userId="5205c15661b0945c" providerId="LiveId" clId="{63C4642D-5A58-48F0-A31E-0703AB2EF146}" dt="2020-09-12T13:34:45.674" v="2218"/>
          <ac:inkMkLst>
            <pc:docMk/>
            <pc:sldMk cId="1052524244" sldId="317"/>
            <ac:inkMk id="65" creationId="{85BB400F-DE1A-459E-ACD3-81AEF5F9BFC8}"/>
          </ac:inkMkLst>
        </pc:inkChg>
        <pc:inkChg chg="add mod">
          <ac:chgData name="Tom Briggs" userId="5205c15661b0945c" providerId="LiveId" clId="{63C4642D-5A58-48F0-A31E-0703AB2EF146}" dt="2020-09-12T13:34:45.674" v="2218"/>
          <ac:inkMkLst>
            <pc:docMk/>
            <pc:sldMk cId="1052524244" sldId="317"/>
            <ac:inkMk id="66" creationId="{AF79F611-798C-4458-A5BD-3AEFA10044C1}"/>
          </ac:inkMkLst>
        </pc:inkChg>
        <pc:inkChg chg="add mod">
          <ac:chgData name="Tom Briggs" userId="5205c15661b0945c" providerId="LiveId" clId="{63C4642D-5A58-48F0-A31E-0703AB2EF146}" dt="2020-09-12T13:34:45.674" v="2218"/>
          <ac:inkMkLst>
            <pc:docMk/>
            <pc:sldMk cId="1052524244" sldId="317"/>
            <ac:inkMk id="67" creationId="{4DFA043E-4FD8-4F8B-9546-F1D8588A0305}"/>
          </ac:inkMkLst>
        </pc:inkChg>
        <pc:inkChg chg="add mod">
          <ac:chgData name="Tom Briggs" userId="5205c15661b0945c" providerId="LiveId" clId="{63C4642D-5A58-48F0-A31E-0703AB2EF146}" dt="2020-09-12T13:34:45.674" v="2218"/>
          <ac:inkMkLst>
            <pc:docMk/>
            <pc:sldMk cId="1052524244" sldId="317"/>
            <ac:inkMk id="68" creationId="{0E16120B-9103-46B3-BD75-D156329C0398}"/>
          </ac:inkMkLst>
        </pc:inkChg>
        <pc:inkChg chg="add mod">
          <ac:chgData name="Tom Briggs" userId="5205c15661b0945c" providerId="LiveId" clId="{63C4642D-5A58-48F0-A31E-0703AB2EF146}" dt="2020-09-12T13:34:45.674" v="2218"/>
          <ac:inkMkLst>
            <pc:docMk/>
            <pc:sldMk cId="1052524244" sldId="317"/>
            <ac:inkMk id="69" creationId="{EEF3172C-D1C0-4D05-A402-C45FC9EAA13D}"/>
          </ac:inkMkLst>
        </pc:inkChg>
        <pc:inkChg chg="add mod">
          <ac:chgData name="Tom Briggs" userId="5205c15661b0945c" providerId="LiveId" clId="{63C4642D-5A58-48F0-A31E-0703AB2EF146}" dt="2020-09-12T13:34:45.674" v="2218"/>
          <ac:inkMkLst>
            <pc:docMk/>
            <pc:sldMk cId="1052524244" sldId="317"/>
            <ac:inkMk id="70" creationId="{FE6D91B5-16ED-4AB0-8C8A-ADEBD11600FA}"/>
          </ac:inkMkLst>
        </pc:inkChg>
        <pc:inkChg chg="add mod">
          <ac:chgData name="Tom Briggs" userId="5205c15661b0945c" providerId="LiveId" clId="{63C4642D-5A58-48F0-A31E-0703AB2EF146}" dt="2020-09-12T13:34:45.674" v="2218"/>
          <ac:inkMkLst>
            <pc:docMk/>
            <pc:sldMk cId="1052524244" sldId="317"/>
            <ac:inkMk id="71" creationId="{F89FBEAC-D72E-4527-B73F-8226ED4DF535}"/>
          </ac:inkMkLst>
        </pc:inkChg>
        <pc:inkChg chg="add mod">
          <ac:chgData name="Tom Briggs" userId="5205c15661b0945c" providerId="LiveId" clId="{63C4642D-5A58-48F0-A31E-0703AB2EF146}" dt="2020-09-12T13:34:45.674" v="2218"/>
          <ac:inkMkLst>
            <pc:docMk/>
            <pc:sldMk cId="1052524244" sldId="317"/>
            <ac:inkMk id="72" creationId="{E865E1EF-DB55-4F2C-9FDB-031D65862108}"/>
          </ac:inkMkLst>
        </pc:inkChg>
        <pc:inkChg chg="add mod">
          <ac:chgData name="Tom Briggs" userId="5205c15661b0945c" providerId="LiveId" clId="{63C4642D-5A58-48F0-A31E-0703AB2EF146}" dt="2020-09-12T13:34:45.674" v="2218"/>
          <ac:inkMkLst>
            <pc:docMk/>
            <pc:sldMk cId="1052524244" sldId="317"/>
            <ac:inkMk id="73" creationId="{99277413-F46A-4D90-9C2F-AB5ED52F625C}"/>
          </ac:inkMkLst>
        </pc:inkChg>
        <pc:inkChg chg="add mod">
          <ac:chgData name="Tom Briggs" userId="5205c15661b0945c" providerId="LiveId" clId="{63C4642D-5A58-48F0-A31E-0703AB2EF146}" dt="2020-09-12T13:34:45.674" v="2218"/>
          <ac:inkMkLst>
            <pc:docMk/>
            <pc:sldMk cId="1052524244" sldId="317"/>
            <ac:inkMk id="74" creationId="{4BD773C7-516C-4904-B0C7-D1401F1958EA}"/>
          </ac:inkMkLst>
        </pc:inkChg>
        <pc:inkChg chg="add mod">
          <ac:chgData name="Tom Briggs" userId="5205c15661b0945c" providerId="LiveId" clId="{63C4642D-5A58-48F0-A31E-0703AB2EF146}" dt="2020-09-12T13:34:45.674" v="2218"/>
          <ac:inkMkLst>
            <pc:docMk/>
            <pc:sldMk cId="1052524244" sldId="317"/>
            <ac:inkMk id="75" creationId="{83888CB7-F3B4-4695-BBE4-1F8AEDBE4D0E}"/>
          </ac:inkMkLst>
        </pc:inkChg>
        <pc:inkChg chg="add mod">
          <ac:chgData name="Tom Briggs" userId="5205c15661b0945c" providerId="LiveId" clId="{63C4642D-5A58-48F0-A31E-0703AB2EF146}" dt="2020-09-12T13:34:45.674" v="2218"/>
          <ac:inkMkLst>
            <pc:docMk/>
            <pc:sldMk cId="1052524244" sldId="317"/>
            <ac:inkMk id="76" creationId="{F2A6AE29-8912-4975-9087-F9159C461F48}"/>
          </ac:inkMkLst>
        </pc:inkChg>
      </pc:sldChg>
      <pc:sldChg chg="modSp new mod">
        <pc:chgData name="Tom Briggs" userId="5205c15661b0945c" providerId="LiveId" clId="{63C4642D-5A58-48F0-A31E-0703AB2EF146}" dt="2020-09-11T17:17:45.495" v="482" actId="5793"/>
        <pc:sldMkLst>
          <pc:docMk/>
          <pc:sldMk cId="3829728520" sldId="317"/>
        </pc:sldMkLst>
        <pc:spChg chg="mod">
          <ac:chgData name="Tom Briggs" userId="5205c15661b0945c" providerId="LiveId" clId="{63C4642D-5A58-48F0-A31E-0703AB2EF146}" dt="2020-09-11T17:17:45.495" v="482" actId="5793"/>
          <ac:spMkLst>
            <pc:docMk/>
            <pc:sldMk cId="3829728520" sldId="317"/>
            <ac:spMk id="2" creationId="{6D33C3D4-3929-4630-AF71-4B55B0B16916}"/>
          </ac:spMkLst>
        </pc:spChg>
        <pc:spChg chg="mod">
          <ac:chgData name="Tom Briggs" userId="5205c15661b0945c" providerId="LiveId" clId="{63C4642D-5A58-48F0-A31E-0703AB2EF146}" dt="2020-09-11T17:17:29.019" v="472" actId="20577"/>
          <ac:spMkLst>
            <pc:docMk/>
            <pc:sldMk cId="3829728520" sldId="317"/>
            <ac:spMk id="3" creationId="{21C8EC3B-E413-4898-B387-20F5D8179552}"/>
          </ac:spMkLst>
        </pc:spChg>
      </pc:sldChg>
      <pc:sldChg chg="addSp delSp modSp new mod">
        <pc:chgData name="Tom Briggs" userId="5205c15661b0945c" providerId="LiveId" clId="{63C4642D-5A58-48F0-A31E-0703AB2EF146}" dt="2020-09-12T13:37:17.930" v="2386"/>
        <pc:sldMkLst>
          <pc:docMk/>
          <pc:sldMk cId="1914218467" sldId="318"/>
        </pc:sldMkLst>
        <pc:spChg chg="mod">
          <ac:chgData name="Tom Briggs" userId="5205c15661b0945c" providerId="LiveId" clId="{63C4642D-5A58-48F0-A31E-0703AB2EF146}" dt="2020-09-12T13:27:03.406" v="1298" actId="20577"/>
          <ac:spMkLst>
            <pc:docMk/>
            <pc:sldMk cId="1914218467" sldId="318"/>
            <ac:spMk id="2" creationId="{E2FB5BF3-0F0D-4927-B231-4577E4E32505}"/>
          </ac:spMkLst>
        </pc:spChg>
        <pc:spChg chg="mod">
          <ac:chgData name="Tom Briggs" userId="5205c15661b0945c" providerId="LiveId" clId="{63C4642D-5A58-48F0-A31E-0703AB2EF146}" dt="2020-09-12T13:31:59.487" v="2090" actId="20577"/>
          <ac:spMkLst>
            <pc:docMk/>
            <pc:sldMk cId="1914218467" sldId="318"/>
            <ac:spMk id="3" creationId="{F87A502A-7F2A-461B-8CF4-17FA3F828DCD}"/>
          </ac:spMkLst>
        </pc:spChg>
        <pc:grpChg chg="mod">
          <ac:chgData name="Tom Briggs" userId="5205c15661b0945c" providerId="LiveId" clId="{63C4642D-5A58-48F0-A31E-0703AB2EF146}" dt="2020-09-12T13:36:47.242" v="2359"/>
          <ac:grpSpMkLst>
            <pc:docMk/>
            <pc:sldMk cId="1914218467" sldId="318"/>
            <ac:grpSpMk id="15" creationId="{D916B468-BB0C-4097-8277-7298270901CE}"/>
          </ac:grpSpMkLst>
        </pc:grpChg>
        <pc:grpChg chg="del mod">
          <ac:chgData name="Tom Briggs" userId="5205c15661b0945c" providerId="LiveId" clId="{63C4642D-5A58-48F0-A31E-0703AB2EF146}" dt="2020-09-12T13:36:56.786" v="2372"/>
          <ac:grpSpMkLst>
            <pc:docMk/>
            <pc:sldMk cId="1914218467" sldId="318"/>
            <ac:grpSpMk id="20" creationId="{AD7F9F38-8C26-4D69-B3CE-D2A34232AFAE}"/>
          </ac:grpSpMkLst>
        </pc:grpChg>
        <pc:grpChg chg="del mod">
          <ac:chgData name="Tom Briggs" userId="5205c15661b0945c" providerId="LiveId" clId="{63C4642D-5A58-48F0-A31E-0703AB2EF146}" dt="2020-09-12T13:36:56.786" v="2372"/>
          <ac:grpSpMkLst>
            <pc:docMk/>
            <pc:sldMk cId="1914218467" sldId="318"/>
            <ac:grpSpMk id="21" creationId="{2B826112-C4EA-44E1-866F-2934DD55165B}"/>
          </ac:grpSpMkLst>
        </pc:grpChg>
        <pc:grpChg chg="mod">
          <ac:chgData name="Tom Briggs" userId="5205c15661b0945c" providerId="LiveId" clId="{63C4642D-5A58-48F0-A31E-0703AB2EF146}" dt="2020-09-12T13:36:56.786" v="2372"/>
          <ac:grpSpMkLst>
            <pc:docMk/>
            <pc:sldMk cId="1914218467" sldId="318"/>
            <ac:grpSpMk id="29" creationId="{CC5C6B16-0B2C-4F8F-9D80-E1860A7A6AAC}"/>
          </ac:grpSpMkLst>
        </pc:grpChg>
        <pc:grpChg chg="del mod">
          <ac:chgData name="Tom Briggs" userId="5205c15661b0945c" providerId="LiveId" clId="{63C4642D-5A58-48F0-A31E-0703AB2EF146}" dt="2020-09-12T13:37:12.810" v="2383"/>
          <ac:grpSpMkLst>
            <pc:docMk/>
            <pc:sldMk cId="1914218467" sldId="318"/>
            <ac:grpSpMk id="37" creationId="{89468B66-AF81-413D-BE25-2F37FA00F429}"/>
          </ac:grpSpMkLst>
        </pc:grpChg>
        <pc:grpChg chg="mod">
          <ac:chgData name="Tom Briggs" userId="5205c15661b0945c" providerId="LiveId" clId="{63C4642D-5A58-48F0-A31E-0703AB2EF146}" dt="2020-09-12T13:37:12.810" v="2383"/>
          <ac:grpSpMkLst>
            <pc:docMk/>
            <pc:sldMk cId="1914218467" sldId="318"/>
            <ac:grpSpMk id="40" creationId="{29D6EA36-6761-4845-A782-9C1580668C7D}"/>
          </ac:grpSpMkLst>
        </pc:grpChg>
        <pc:grpChg chg="mod">
          <ac:chgData name="Tom Briggs" userId="5205c15661b0945c" providerId="LiveId" clId="{63C4642D-5A58-48F0-A31E-0703AB2EF146}" dt="2020-09-12T13:37:17.930" v="2386"/>
          <ac:grpSpMkLst>
            <pc:docMk/>
            <pc:sldMk cId="1914218467" sldId="318"/>
            <ac:grpSpMk id="43" creationId="{66537561-A5FD-4E48-A6DC-444ABB10FEB1}"/>
          </ac:grpSpMkLst>
        </pc:grpChg>
        <pc:inkChg chg="add mod">
          <ac:chgData name="Tom Briggs" userId="5205c15661b0945c" providerId="LiveId" clId="{63C4642D-5A58-48F0-A31E-0703AB2EF146}" dt="2020-09-12T13:36:47.242" v="2359"/>
          <ac:inkMkLst>
            <pc:docMk/>
            <pc:sldMk cId="1914218467" sldId="318"/>
            <ac:inkMk id="4" creationId="{DF577EB1-B67B-402B-AF73-E2748B484DB1}"/>
          </ac:inkMkLst>
        </pc:inkChg>
        <pc:inkChg chg="add mod">
          <ac:chgData name="Tom Briggs" userId="5205c15661b0945c" providerId="LiveId" clId="{63C4642D-5A58-48F0-A31E-0703AB2EF146}" dt="2020-09-12T13:36:47.242" v="2359"/>
          <ac:inkMkLst>
            <pc:docMk/>
            <pc:sldMk cId="1914218467" sldId="318"/>
            <ac:inkMk id="5" creationId="{BE4E63C3-2EF3-4DBA-8215-9CAB250956BF}"/>
          </ac:inkMkLst>
        </pc:inkChg>
        <pc:inkChg chg="add mod">
          <ac:chgData name="Tom Briggs" userId="5205c15661b0945c" providerId="LiveId" clId="{63C4642D-5A58-48F0-A31E-0703AB2EF146}" dt="2020-09-12T13:36:47.242" v="2359"/>
          <ac:inkMkLst>
            <pc:docMk/>
            <pc:sldMk cId="1914218467" sldId="318"/>
            <ac:inkMk id="6" creationId="{7E3D135F-3FE3-400A-A645-6F51515F5DB2}"/>
          </ac:inkMkLst>
        </pc:inkChg>
        <pc:inkChg chg="add mod">
          <ac:chgData name="Tom Briggs" userId="5205c15661b0945c" providerId="LiveId" clId="{63C4642D-5A58-48F0-A31E-0703AB2EF146}" dt="2020-09-12T13:36:47.242" v="2359"/>
          <ac:inkMkLst>
            <pc:docMk/>
            <pc:sldMk cId="1914218467" sldId="318"/>
            <ac:inkMk id="7" creationId="{71768D74-1945-461C-B443-AC86D7F26F5D}"/>
          </ac:inkMkLst>
        </pc:inkChg>
        <pc:inkChg chg="add mod">
          <ac:chgData name="Tom Briggs" userId="5205c15661b0945c" providerId="LiveId" clId="{63C4642D-5A58-48F0-A31E-0703AB2EF146}" dt="2020-09-12T13:36:47.242" v="2359"/>
          <ac:inkMkLst>
            <pc:docMk/>
            <pc:sldMk cId="1914218467" sldId="318"/>
            <ac:inkMk id="8" creationId="{757B3CD1-D580-423D-AA1A-224AAF7518AF}"/>
          </ac:inkMkLst>
        </pc:inkChg>
        <pc:inkChg chg="add mod">
          <ac:chgData name="Tom Briggs" userId="5205c15661b0945c" providerId="LiveId" clId="{63C4642D-5A58-48F0-A31E-0703AB2EF146}" dt="2020-09-12T13:36:47.242" v="2359"/>
          <ac:inkMkLst>
            <pc:docMk/>
            <pc:sldMk cId="1914218467" sldId="318"/>
            <ac:inkMk id="9" creationId="{B5CFC269-1EDD-4ADF-B723-2EEAF71B1ECE}"/>
          </ac:inkMkLst>
        </pc:inkChg>
        <pc:inkChg chg="add mod">
          <ac:chgData name="Tom Briggs" userId="5205c15661b0945c" providerId="LiveId" clId="{63C4642D-5A58-48F0-A31E-0703AB2EF146}" dt="2020-09-12T13:36:47.242" v="2359"/>
          <ac:inkMkLst>
            <pc:docMk/>
            <pc:sldMk cId="1914218467" sldId="318"/>
            <ac:inkMk id="10" creationId="{EBBC1F6D-0E95-43D5-AED0-F4A74E361453}"/>
          </ac:inkMkLst>
        </pc:inkChg>
        <pc:inkChg chg="add mod">
          <ac:chgData name="Tom Briggs" userId="5205c15661b0945c" providerId="LiveId" clId="{63C4642D-5A58-48F0-A31E-0703AB2EF146}" dt="2020-09-12T13:36:47.242" v="2359"/>
          <ac:inkMkLst>
            <pc:docMk/>
            <pc:sldMk cId="1914218467" sldId="318"/>
            <ac:inkMk id="11" creationId="{336F4C8D-600C-4006-937A-4D0F134D4D67}"/>
          </ac:inkMkLst>
        </pc:inkChg>
        <pc:inkChg chg="add mod">
          <ac:chgData name="Tom Briggs" userId="5205c15661b0945c" providerId="LiveId" clId="{63C4642D-5A58-48F0-A31E-0703AB2EF146}" dt="2020-09-12T13:36:47.242" v="2359"/>
          <ac:inkMkLst>
            <pc:docMk/>
            <pc:sldMk cId="1914218467" sldId="318"/>
            <ac:inkMk id="12" creationId="{84AA4AB4-C786-468C-9B92-E378877C004A}"/>
          </ac:inkMkLst>
        </pc:inkChg>
        <pc:inkChg chg="add mod">
          <ac:chgData name="Tom Briggs" userId="5205c15661b0945c" providerId="LiveId" clId="{63C4642D-5A58-48F0-A31E-0703AB2EF146}" dt="2020-09-12T13:36:47.242" v="2359"/>
          <ac:inkMkLst>
            <pc:docMk/>
            <pc:sldMk cId="1914218467" sldId="318"/>
            <ac:inkMk id="13" creationId="{F24403CE-7461-4922-AA2F-217130076D5B}"/>
          </ac:inkMkLst>
        </pc:inkChg>
        <pc:inkChg chg="add mod">
          <ac:chgData name="Tom Briggs" userId="5205c15661b0945c" providerId="LiveId" clId="{63C4642D-5A58-48F0-A31E-0703AB2EF146}" dt="2020-09-12T13:36:47.242" v="2359"/>
          <ac:inkMkLst>
            <pc:docMk/>
            <pc:sldMk cId="1914218467" sldId="318"/>
            <ac:inkMk id="14" creationId="{40301EDA-2925-4FC9-9682-0657808EA6C4}"/>
          </ac:inkMkLst>
        </pc:inkChg>
        <pc:inkChg chg="add mod">
          <ac:chgData name="Tom Briggs" userId="5205c15661b0945c" providerId="LiveId" clId="{63C4642D-5A58-48F0-A31E-0703AB2EF146}" dt="2020-09-12T13:36:56.786" v="2372"/>
          <ac:inkMkLst>
            <pc:docMk/>
            <pc:sldMk cId="1914218467" sldId="318"/>
            <ac:inkMk id="16" creationId="{1D954577-7E25-4683-AA73-CFFFF1C8AC85}"/>
          </ac:inkMkLst>
        </pc:inkChg>
        <pc:inkChg chg="add mod">
          <ac:chgData name="Tom Briggs" userId="5205c15661b0945c" providerId="LiveId" clId="{63C4642D-5A58-48F0-A31E-0703AB2EF146}" dt="2020-09-12T13:36:56.786" v="2372"/>
          <ac:inkMkLst>
            <pc:docMk/>
            <pc:sldMk cId="1914218467" sldId="318"/>
            <ac:inkMk id="17" creationId="{557BDA02-22E5-4251-A085-99E2EC976AA5}"/>
          </ac:inkMkLst>
        </pc:inkChg>
        <pc:inkChg chg="add mod">
          <ac:chgData name="Tom Briggs" userId="5205c15661b0945c" providerId="LiveId" clId="{63C4642D-5A58-48F0-A31E-0703AB2EF146}" dt="2020-09-12T13:36:56.786" v="2372"/>
          <ac:inkMkLst>
            <pc:docMk/>
            <pc:sldMk cId="1914218467" sldId="318"/>
            <ac:inkMk id="18" creationId="{CD19CF8D-1958-49A8-8DAA-D58631FA790B}"/>
          </ac:inkMkLst>
        </pc:inkChg>
        <pc:inkChg chg="add mod">
          <ac:chgData name="Tom Briggs" userId="5205c15661b0945c" providerId="LiveId" clId="{63C4642D-5A58-48F0-A31E-0703AB2EF146}" dt="2020-09-12T13:36:56.786" v="2372"/>
          <ac:inkMkLst>
            <pc:docMk/>
            <pc:sldMk cId="1914218467" sldId="318"/>
            <ac:inkMk id="19" creationId="{15888234-A591-445D-83BC-093186758C72}"/>
          </ac:inkMkLst>
        </pc:inkChg>
        <pc:inkChg chg="add mod">
          <ac:chgData name="Tom Briggs" userId="5205c15661b0945c" providerId="LiveId" clId="{63C4642D-5A58-48F0-A31E-0703AB2EF146}" dt="2020-09-12T13:36:56.786" v="2372"/>
          <ac:inkMkLst>
            <pc:docMk/>
            <pc:sldMk cId="1914218467" sldId="318"/>
            <ac:inkMk id="22" creationId="{7D3C8EB1-581D-4593-A416-41E3DD0D7121}"/>
          </ac:inkMkLst>
        </pc:inkChg>
        <pc:inkChg chg="add mod">
          <ac:chgData name="Tom Briggs" userId="5205c15661b0945c" providerId="LiveId" clId="{63C4642D-5A58-48F0-A31E-0703AB2EF146}" dt="2020-09-12T13:36:56.786" v="2372"/>
          <ac:inkMkLst>
            <pc:docMk/>
            <pc:sldMk cId="1914218467" sldId="318"/>
            <ac:inkMk id="23" creationId="{66533BE1-6261-4B09-91F6-FF40742B3198}"/>
          </ac:inkMkLst>
        </pc:inkChg>
        <pc:inkChg chg="add mod">
          <ac:chgData name="Tom Briggs" userId="5205c15661b0945c" providerId="LiveId" clId="{63C4642D-5A58-48F0-A31E-0703AB2EF146}" dt="2020-09-12T13:36:56.786" v="2372"/>
          <ac:inkMkLst>
            <pc:docMk/>
            <pc:sldMk cId="1914218467" sldId="318"/>
            <ac:inkMk id="24" creationId="{3C8259C6-C5B0-43A4-B3C9-059319DAF052}"/>
          </ac:inkMkLst>
        </pc:inkChg>
        <pc:inkChg chg="add mod">
          <ac:chgData name="Tom Briggs" userId="5205c15661b0945c" providerId="LiveId" clId="{63C4642D-5A58-48F0-A31E-0703AB2EF146}" dt="2020-09-12T13:36:56.786" v="2372"/>
          <ac:inkMkLst>
            <pc:docMk/>
            <pc:sldMk cId="1914218467" sldId="318"/>
            <ac:inkMk id="25" creationId="{D00A7258-0F82-49F2-B737-887E4A29DDD5}"/>
          </ac:inkMkLst>
        </pc:inkChg>
        <pc:inkChg chg="add mod">
          <ac:chgData name="Tom Briggs" userId="5205c15661b0945c" providerId="LiveId" clId="{63C4642D-5A58-48F0-A31E-0703AB2EF146}" dt="2020-09-12T13:36:56.786" v="2372"/>
          <ac:inkMkLst>
            <pc:docMk/>
            <pc:sldMk cId="1914218467" sldId="318"/>
            <ac:inkMk id="26" creationId="{7CB7E2F5-41B4-4E04-BD64-AC9F07F74968}"/>
          </ac:inkMkLst>
        </pc:inkChg>
        <pc:inkChg chg="add mod">
          <ac:chgData name="Tom Briggs" userId="5205c15661b0945c" providerId="LiveId" clId="{63C4642D-5A58-48F0-A31E-0703AB2EF146}" dt="2020-09-12T13:36:56.786" v="2372"/>
          <ac:inkMkLst>
            <pc:docMk/>
            <pc:sldMk cId="1914218467" sldId="318"/>
            <ac:inkMk id="27" creationId="{3ECA47E4-FBD4-413E-A53A-5B9F59DAE6FF}"/>
          </ac:inkMkLst>
        </pc:inkChg>
        <pc:inkChg chg="add mod">
          <ac:chgData name="Tom Briggs" userId="5205c15661b0945c" providerId="LiveId" clId="{63C4642D-5A58-48F0-A31E-0703AB2EF146}" dt="2020-09-12T13:36:56.786" v="2372"/>
          <ac:inkMkLst>
            <pc:docMk/>
            <pc:sldMk cId="1914218467" sldId="318"/>
            <ac:inkMk id="28" creationId="{9E147E4E-41EF-4AD7-875D-E4B13AE839CF}"/>
          </ac:inkMkLst>
        </pc:inkChg>
        <pc:inkChg chg="add mod">
          <ac:chgData name="Tom Briggs" userId="5205c15661b0945c" providerId="LiveId" clId="{63C4642D-5A58-48F0-A31E-0703AB2EF146}" dt="2020-09-12T13:37:12.810" v="2383"/>
          <ac:inkMkLst>
            <pc:docMk/>
            <pc:sldMk cId="1914218467" sldId="318"/>
            <ac:inkMk id="30" creationId="{6B04AFCF-21F5-4C6E-A974-F609004CA6DF}"/>
          </ac:inkMkLst>
        </pc:inkChg>
        <pc:inkChg chg="add mod">
          <ac:chgData name="Tom Briggs" userId="5205c15661b0945c" providerId="LiveId" clId="{63C4642D-5A58-48F0-A31E-0703AB2EF146}" dt="2020-09-12T13:37:12.810" v="2383"/>
          <ac:inkMkLst>
            <pc:docMk/>
            <pc:sldMk cId="1914218467" sldId="318"/>
            <ac:inkMk id="31" creationId="{FCC33162-6E6A-418D-B04E-C23BE0E15FD7}"/>
          </ac:inkMkLst>
        </pc:inkChg>
        <pc:inkChg chg="add mod">
          <ac:chgData name="Tom Briggs" userId="5205c15661b0945c" providerId="LiveId" clId="{63C4642D-5A58-48F0-A31E-0703AB2EF146}" dt="2020-09-12T13:37:12.810" v="2383"/>
          <ac:inkMkLst>
            <pc:docMk/>
            <pc:sldMk cId="1914218467" sldId="318"/>
            <ac:inkMk id="32" creationId="{4526DA57-9DDA-4E84-8CC4-8772E0339207}"/>
          </ac:inkMkLst>
        </pc:inkChg>
        <pc:inkChg chg="add mod">
          <ac:chgData name="Tom Briggs" userId="5205c15661b0945c" providerId="LiveId" clId="{63C4642D-5A58-48F0-A31E-0703AB2EF146}" dt="2020-09-12T13:37:12.810" v="2383"/>
          <ac:inkMkLst>
            <pc:docMk/>
            <pc:sldMk cId="1914218467" sldId="318"/>
            <ac:inkMk id="33" creationId="{B32CBAF6-FCFE-4050-B83E-D63E47C1D1DB}"/>
          </ac:inkMkLst>
        </pc:inkChg>
        <pc:inkChg chg="add mod">
          <ac:chgData name="Tom Briggs" userId="5205c15661b0945c" providerId="LiveId" clId="{63C4642D-5A58-48F0-A31E-0703AB2EF146}" dt="2020-09-12T13:37:12.810" v="2383"/>
          <ac:inkMkLst>
            <pc:docMk/>
            <pc:sldMk cId="1914218467" sldId="318"/>
            <ac:inkMk id="34" creationId="{C1D24F38-B49E-452D-AB66-9619F4039434}"/>
          </ac:inkMkLst>
        </pc:inkChg>
        <pc:inkChg chg="add mod">
          <ac:chgData name="Tom Briggs" userId="5205c15661b0945c" providerId="LiveId" clId="{63C4642D-5A58-48F0-A31E-0703AB2EF146}" dt="2020-09-12T13:37:12.810" v="2383"/>
          <ac:inkMkLst>
            <pc:docMk/>
            <pc:sldMk cId="1914218467" sldId="318"/>
            <ac:inkMk id="35" creationId="{BDE00919-E75A-40FE-8C66-635E48A9BADC}"/>
          </ac:inkMkLst>
        </pc:inkChg>
        <pc:inkChg chg="add mod">
          <ac:chgData name="Tom Briggs" userId="5205c15661b0945c" providerId="LiveId" clId="{63C4642D-5A58-48F0-A31E-0703AB2EF146}" dt="2020-09-12T13:37:12.810" v="2383"/>
          <ac:inkMkLst>
            <pc:docMk/>
            <pc:sldMk cId="1914218467" sldId="318"/>
            <ac:inkMk id="36" creationId="{A83D2D6B-4E85-4050-9D70-1DCB19E35C7B}"/>
          </ac:inkMkLst>
        </pc:inkChg>
        <pc:inkChg chg="add mod">
          <ac:chgData name="Tom Briggs" userId="5205c15661b0945c" providerId="LiveId" clId="{63C4642D-5A58-48F0-A31E-0703AB2EF146}" dt="2020-09-12T13:37:12.810" v="2383"/>
          <ac:inkMkLst>
            <pc:docMk/>
            <pc:sldMk cId="1914218467" sldId="318"/>
            <ac:inkMk id="38" creationId="{BD366C75-8B4D-438C-AFEA-68BF1E6D874A}"/>
          </ac:inkMkLst>
        </pc:inkChg>
        <pc:inkChg chg="add mod">
          <ac:chgData name="Tom Briggs" userId="5205c15661b0945c" providerId="LiveId" clId="{63C4642D-5A58-48F0-A31E-0703AB2EF146}" dt="2020-09-12T13:37:12.810" v="2383"/>
          <ac:inkMkLst>
            <pc:docMk/>
            <pc:sldMk cId="1914218467" sldId="318"/>
            <ac:inkMk id="39" creationId="{95C85E68-077B-43DD-9D54-412469843DA7}"/>
          </ac:inkMkLst>
        </pc:inkChg>
        <pc:inkChg chg="add mod">
          <ac:chgData name="Tom Briggs" userId="5205c15661b0945c" providerId="LiveId" clId="{63C4642D-5A58-48F0-A31E-0703AB2EF146}" dt="2020-09-12T13:37:17.930" v="2386"/>
          <ac:inkMkLst>
            <pc:docMk/>
            <pc:sldMk cId="1914218467" sldId="318"/>
            <ac:inkMk id="41" creationId="{7CCB1844-70D8-47B1-8B45-5C12C4F06AB3}"/>
          </ac:inkMkLst>
        </pc:inkChg>
        <pc:inkChg chg="add mod">
          <ac:chgData name="Tom Briggs" userId="5205c15661b0945c" providerId="LiveId" clId="{63C4642D-5A58-48F0-A31E-0703AB2EF146}" dt="2020-09-12T13:37:17.930" v="2386"/>
          <ac:inkMkLst>
            <pc:docMk/>
            <pc:sldMk cId="1914218467" sldId="318"/>
            <ac:inkMk id="42" creationId="{CD4D7271-1E5F-4937-AFB2-67A0E810F1E3}"/>
          </ac:inkMkLst>
        </pc:inkChg>
      </pc:sldChg>
      <pc:sldChg chg="addSp delSp modSp new mod ord">
        <pc:chgData name="Tom Briggs" userId="5205c15661b0945c" providerId="LiveId" clId="{63C4642D-5A58-48F0-A31E-0703AB2EF146}" dt="2020-09-12T13:36:28.761" v="2347"/>
        <pc:sldMkLst>
          <pc:docMk/>
          <pc:sldMk cId="2422331483" sldId="319"/>
        </pc:sldMkLst>
        <pc:spChg chg="mod">
          <ac:chgData name="Tom Briggs" userId="5205c15661b0945c" providerId="LiveId" clId="{63C4642D-5A58-48F0-A31E-0703AB2EF146}" dt="2020-09-12T13:28:18.393" v="1454" actId="20577"/>
          <ac:spMkLst>
            <pc:docMk/>
            <pc:sldMk cId="2422331483" sldId="319"/>
            <ac:spMk id="2" creationId="{A6C0F06B-CA89-4FFC-BB7F-92320F0649C6}"/>
          </ac:spMkLst>
        </pc:spChg>
        <pc:spChg chg="mod">
          <ac:chgData name="Tom Briggs" userId="5205c15661b0945c" providerId="LiveId" clId="{63C4642D-5A58-48F0-A31E-0703AB2EF146}" dt="2020-09-12T13:32:46.806" v="2140" actId="20577"/>
          <ac:spMkLst>
            <pc:docMk/>
            <pc:sldMk cId="2422331483" sldId="319"/>
            <ac:spMk id="3" creationId="{D577809D-E361-4EEB-A158-962462B9307A}"/>
          </ac:spMkLst>
        </pc:spChg>
        <pc:grpChg chg="del mod">
          <ac:chgData name="Tom Briggs" userId="5205c15661b0945c" providerId="LiveId" clId="{63C4642D-5A58-48F0-A31E-0703AB2EF146}" dt="2020-09-12T13:35:02.565" v="2237"/>
          <ac:grpSpMkLst>
            <pc:docMk/>
            <pc:sldMk cId="2422331483" sldId="319"/>
            <ac:grpSpMk id="8" creationId="{45DA7E39-F5DA-4731-B3DE-F4B33C8A41E7}"/>
          </ac:grpSpMkLst>
        </pc:grpChg>
        <pc:grpChg chg="del mod">
          <ac:chgData name="Tom Briggs" userId="5205c15661b0945c" providerId="LiveId" clId="{63C4642D-5A58-48F0-A31E-0703AB2EF146}" dt="2020-09-12T13:35:02.565" v="2237"/>
          <ac:grpSpMkLst>
            <pc:docMk/>
            <pc:sldMk cId="2422331483" sldId="319"/>
            <ac:grpSpMk id="9" creationId="{D5ED90EA-2B85-4C72-827E-2AC515DC2963}"/>
          </ac:grpSpMkLst>
        </pc:grpChg>
        <pc:grpChg chg="del mod">
          <ac:chgData name="Tom Briggs" userId="5205c15661b0945c" providerId="LiveId" clId="{63C4642D-5A58-48F0-A31E-0703AB2EF146}" dt="2020-09-12T13:35:09.740" v="2239"/>
          <ac:grpSpMkLst>
            <pc:docMk/>
            <pc:sldMk cId="2422331483" sldId="319"/>
            <ac:grpSpMk id="23" creationId="{B7D92FFF-0530-4950-8740-7AB6A6FF5D76}"/>
          </ac:grpSpMkLst>
        </pc:grpChg>
        <pc:grpChg chg="del mod">
          <ac:chgData name="Tom Briggs" userId="5205c15661b0945c" providerId="LiveId" clId="{63C4642D-5A58-48F0-A31E-0703AB2EF146}" dt="2020-09-12T13:35:09.740" v="2239"/>
          <ac:grpSpMkLst>
            <pc:docMk/>
            <pc:sldMk cId="2422331483" sldId="319"/>
            <ac:grpSpMk id="24" creationId="{601C9792-C5F0-4A30-8573-F739A8AD7F53}"/>
          </ac:grpSpMkLst>
        </pc:grpChg>
        <pc:grpChg chg="del mod">
          <ac:chgData name="Tom Briggs" userId="5205c15661b0945c" providerId="LiveId" clId="{63C4642D-5A58-48F0-A31E-0703AB2EF146}" dt="2020-09-12T13:35:31.225" v="2252"/>
          <ac:grpSpMkLst>
            <pc:docMk/>
            <pc:sldMk cId="2422331483" sldId="319"/>
            <ac:grpSpMk id="26" creationId="{5F29E24D-4298-42A9-9936-BC12F4537759}"/>
          </ac:grpSpMkLst>
        </pc:grpChg>
        <pc:grpChg chg="del mod">
          <ac:chgData name="Tom Briggs" userId="5205c15661b0945c" providerId="LiveId" clId="{63C4642D-5A58-48F0-A31E-0703AB2EF146}" dt="2020-09-12T13:36:07.402" v="2308"/>
          <ac:grpSpMkLst>
            <pc:docMk/>
            <pc:sldMk cId="2422331483" sldId="319"/>
            <ac:grpSpMk id="33" creationId="{AB1260AE-0AE8-49D7-8207-E04A61A22442}"/>
          </ac:grpSpMkLst>
        </pc:grpChg>
        <pc:grpChg chg="del mod">
          <ac:chgData name="Tom Briggs" userId="5205c15661b0945c" providerId="LiveId" clId="{63C4642D-5A58-48F0-A31E-0703AB2EF146}" dt="2020-09-12T13:36:07.403" v="2310"/>
          <ac:grpSpMkLst>
            <pc:docMk/>
            <pc:sldMk cId="2422331483" sldId="319"/>
            <ac:grpSpMk id="41" creationId="{9DF22D2C-E814-40AA-BCA6-358FE6168B40}"/>
          </ac:grpSpMkLst>
        </pc:grpChg>
        <pc:grpChg chg="del mod">
          <ac:chgData name="Tom Briggs" userId="5205c15661b0945c" providerId="LiveId" clId="{63C4642D-5A58-48F0-A31E-0703AB2EF146}" dt="2020-09-12T13:35:47.298" v="2273"/>
          <ac:grpSpMkLst>
            <pc:docMk/>
            <pc:sldMk cId="2422331483" sldId="319"/>
            <ac:grpSpMk id="54" creationId="{A85A951A-084E-4D0E-BD4D-0257A970C6F1}"/>
          </ac:grpSpMkLst>
        </pc:grpChg>
        <pc:grpChg chg="del mod">
          <ac:chgData name="Tom Briggs" userId="5205c15661b0945c" providerId="LiveId" clId="{63C4642D-5A58-48F0-A31E-0703AB2EF146}" dt="2020-09-12T13:35:47.298" v="2273"/>
          <ac:grpSpMkLst>
            <pc:docMk/>
            <pc:sldMk cId="2422331483" sldId="319"/>
            <ac:grpSpMk id="55" creationId="{8F9C7EBE-6048-4386-9AD9-EF340BAB6169}"/>
          </ac:grpSpMkLst>
        </pc:grpChg>
        <pc:grpChg chg="del mod">
          <ac:chgData name="Tom Briggs" userId="5205c15661b0945c" providerId="LiveId" clId="{63C4642D-5A58-48F0-A31E-0703AB2EF146}" dt="2020-09-12T13:35:47.298" v="2273"/>
          <ac:grpSpMkLst>
            <pc:docMk/>
            <pc:sldMk cId="2422331483" sldId="319"/>
            <ac:grpSpMk id="56" creationId="{3E54680E-9B6E-4555-9336-0BE6CD9A3CD6}"/>
          </ac:grpSpMkLst>
        </pc:grpChg>
        <pc:grpChg chg="del mod">
          <ac:chgData name="Tom Briggs" userId="5205c15661b0945c" providerId="LiveId" clId="{63C4642D-5A58-48F0-A31E-0703AB2EF146}" dt="2020-09-12T13:36:11.911" v="2320"/>
          <ac:grpSpMkLst>
            <pc:docMk/>
            <pc:sldMk cId="2422331483" sldId="319"/>
            <ac:grpSpMk id="57" creationId="{39D7131D-B293-42FC-95F8-2FC402B32486}"/>
          </ac:grpSpMkLst>
        </pc:grpChg>
        <pc:grpChg chg="del mod">
          <ac:chgData name="Tom Briggs" userId="5205c15661b0945c" providerId="LiveId" clId="{63C4642D-5A58-48F0-A31E-0703AB2EF146}" dt="2020-09-12T13:35:58.481" v="2287"/>
          <ac:grpSpMkLst>
            <pc:docMk/>
            <pc:sldMk cId="2422331483" sldId="319"/>
            <ac:grpSpMk id="63" creationId="{2915E859-5053-4FF4-AA33-F8EA57FFFA70}"/>
          </ac:grpSpMkLst>
        </pc:grpChg>
        <pc:grpChg chg="del mod">
          <ac:chgData name="Tom Briggs" userId="5205c15661b0945c" providerId="LiveId" clId="{63C4642D-5A58-48F0-A31E-0703AB2EF146}" dt="2020-09-12T13:36:07.396" v="2292"/>
          <ac:grpSpMkLst>
            <pc:docMk/>
            <pc:sldMk cId="2422331483" sldId="319"/>
            <ac:grpSpMk id="71" creationId="{7DCB6627-8006-4500-AFB6-B2927DB9B160}"/>
          </ac:grpSpMkLst>
        </pc:grpChg>
        <pc:grpChg chg="del mod">
          <ac:chgData name="Tom Briggs" userId="5205c15661b0945c" providerId="LiveId" clId="{63C4642D-5A58-48F0-A31E-0703AB2EF146}" dt="2020-09-12T13:36:07.399" v="2300"/>
          <ac:grpSpMkLst>
            <pc:docMk/>
            <pc:sldMk cId="2422331483" sldId="319"/>
            <ac:grpSpMk id="72" creationId="{343E9287-0A0B-4233-8D70-46D7BE7CE37C}"/>
          </ac:grpSpMkLst>
        </pc:grpChg>
        <pc:grpChg chg="del mod">
          <ac:chgData name="Tom Briggs" userId="5205c15661b0945c" providerId="LiveId" clId="{63C4642D-5A58-48F0-A31E-0703AB2EF146}" dt="2020-09-12T13:36:07.396" v="2290"/>
          <ac:grpSpMkLst>
            <pc:docMk/>
            <pc:sldMk cId="2422331483" sldId="319"/>
            <ac:grpSpMk id="73" creationId="{26F66BF8-E025-4D79-A724-BB9AE9717F49}"/>
          </ac:grpSpMkLst>
        </pc:grpChg>
        <pc:grpChg chg="del mod">
          <ac:chgData name="Tom Briggs" userId="5205c15661b0945c" providerId="LiveId" clId="{63C4642D-5A58-48F0-A31E-0703AB2EF146}" dt="2020-09-12T13:36:07.401" v="2305"/>
          <ac:grpSpMkLst>
            <pc:docMk/>
            <pc:sldMk cId="2422331483" sldId="319"/>
            <ac:grpSpMk id="74" creationId="{212D8B60-3197-4137-B6D7-633FE25E541F}"/>
          </ac:grpSpMkLst>
        </pc:grpChg>
        <pc:grpChg chg="del mod">
          <ac:chgData name="Tom Briggs" userId="5205c15661b0945c" providerId="LiveId" clId="{63C4642D-5A58-48F0-A31E-0703AB2EF146}" dt="2020-09-12T13:36:13.517" v="2322"/>
          <ac:grpSpMkLst>
            <pc:docMk/>
            <pc:sldMk cId="2422331483" sldId="319"/>
            <ac:grpSpMk id="79" creationId="{854C420D-B376-4351-9029-D30E2ABD8EE3}"/>
          </ac:grpSpMkLst>
        </pc:grpChg>
        <pc:grpChg chg="del mod">
          <ac:chgData name="Tom Briggs" userId="5205c15661b0945c" providerId="LiveId" clId="{63C4642D-5A58-48F0-A31E-0703AB2EF146}" dt="2020-09-12T13:36:21.790" v="2331"/>
          <ac:grpSpMkLst>
            <pc:docMk/>
            <pc:sldMk cId="2422331483" sldId="319"/>
            <ac:grpSpMk id="81" creationId="{1CE4CC61-EED2-4F5B-9F7E-97F099A9BDB3}"/>
          </ac:grpSpMkLst>
        </pc:grpChg>
        <pc:grpChg chg="del mod">
          <ac:chgData name="Tom Briggs" userId="5205c15661b0945c" providerId="LiveId" clId="{63C4642D-5A58-48F0-A31E-0703AB2EF146}" dt="2020-09-12T13:36:23.251" v="2335"/>
          <ac:grpSpMkLst>
            <pc:docMk/>
            <pc:sldMk cId="2422331483" sldId="319"/>
            <ac:grpSpMk id="90" creationId="{43D9F1BD-2629-4C94-896A-12EAA07A9A9E}"/>
          </ac:grpSpMkLst>
        </pc:grpChg>
        <pc:grpChg chg="del mod">
          <ac:chgData name="Tom Briggs" userId="5205c15661b0945c" providerId="LiveId" clId="{63C4642D-5A58-48F0-A31E-0703AB2EF146}" dt="2020-09-12T13:36:25.719" v="2340"/>
          <ac:grpSpMkLst>
            <pc:docMk/>
            <pc:sldMk cId="2422331483" sldId="319"/>
            <ac:grpSpMk id="94" creationId="{E26DAEAC-7503-4CC3-BF13-4B5A7E81AE37}"/>
          </ac:grpSpMkLst>
        </pc:grpChg>
        <pc:grpChg chg="del mod">
          <ac:chgData name="Tom Briggs" userId="5205c15661b0945c" providerId="LiveId" clId="{63C4642D-5A58-48F0-A31E-0703AB2EF146}" dt="2020-09-12T13:36:28.761" v="2347"/>
          <ac:grpSpMkLst>
            <pc:docMk/>
            <pc:sldMk cId="2422331483" sldId="319"/>
            <ac:grpSpMk id="99" creationId="{B39C5A75-7151-47CE-B528-8F2F3FE42AD7}"/>
          </ac:grpSpMkLst>
        </pc:grpChg>
        <pc:grpChg chg="mod">
          <ac:chgData name="Tom Briggs" userId="5205c15661b0945c" providerId="LiveId" clId="{63C4642D-5A58-48F0-A31E-0703AB2EF146}" dt="2020-09-12T13:36:28.761" v="2347"/>
          <ac:grpSpMkLst>
            <pc:docMk/>
            <pc:sldMk cId="2422331483" sldId="319"/>
            <ac:grpSpMk id="106" creationId="{B71AADBC-F7CE-4D9F-96FE-CBB6A51D0EEB}"/>
          </ac:grpSpMkLst>
        </pc:grpChg>
        <pc:inkChg chg="add mod">
          <ac:chgData name="Tom Briggs" userId="5205c15661b0945c" providerId="LiveId" clId="{63C4642D-5A58-48F0-A31E-0703AB2EF146}" dt="2020-09-12T13:36:28.761" v="2347"/>
          <ac:inkMkLst>
            <pc:docMk/>
            <pc:sldMk cId="2422331483" sldId="319"/>
            <ac:inkMk id="4" creationId="{1D014847-E947-4232-B3A2-42075E42F688}"/>
          </ac:inkMkLst>
        </pc:inkChg>
        <pc:inkChg chg="add mod">
          <ac:chgData name="Tom Briggs" userId="5205c15661b0945c" providerId="LiveId" clId="{63C4642D-5A58-48F0-A31E-0703AB2EF146}" dt="2020-09-12T13:36:28.761" v="2347"/>
          <ac:inkMkLst>
            <pc:docMk/>
            <pc:sldMk cId="2422331483" sldId="319"/>
            <ac:inkMk id="5" creationId="{95BBDFE1-9ECA-492B-A85E-72715B1CC599}"/>
          </ac:inkMkLst>
        </pc:inkChg>
        <pc:inkChg chg="add del mod">
          <ac:chgData name="Tom Briggs" userId="5205c15661b0945c" providerId="LiveId" clId="{63C4642D-5A58-48F0-A31E-0703AB2EF146}" dt="2020-09-12T13:36:07.399" v="2299"/>
          <ac:inkMkLst>
            <pc:docMk/>
            <pc:sldMk cId="2422331483" sldId="319"/>
            <ac:inkMk id="6" creationId="{C3E9B259-87AA-4847-91AE-EE136DEC950D}"/>
          </ac:inkMkLst>
        </pc:inkChg>
        <pc:inkChg chg="add del mod">
          <ac:chgData name="Tom Briggs" userId="5205c15661b0945c" providerId="LiveId" clId="{63C4642D-5A58-48F0-A31E-0703AB2EF146}" dt="2020-09-12T13:36:07.395" v="2288"/>
          <ac:inkMkLst>
            <pc:docMk/>
            <pc:sldMk cId="2422331483" sldId="319"/>
            <ac:inkMk id="7" creationId="{F9D4E9D7-75A7-4980-BF59-3B285FD19D5C}"/>
          </ac:inkMkLst>
        </pc:inkChg>
        <pc:inkChg chg="add mod">
          <ac:chgData name="Tom Briggs" userId="5205c15661b0945c" providerId="LiveId" clId="{63C4642D-5A58-48F0-A31E-0703AB2EF146}" dt="2020-09-12T13:36:28.761" v="2347"/>
          <ac:inkMkLst>
            <pc:docMk/>
            <pc:sldMk cId="2422331483" sldId="319"/>
            <ac:inkMk id="10" creationId="{FEDEC4C7-FF7D-4800-AE80-19F374892E23}"/>
          </ac:inkMkLst>
        </pc:inkChg>
        <pc:inkChg chg="add mod">
          <ac:chgData name="Tom Briggs" userId="5205c15661b0945c" providerId="LiveId" clId="{63C4642D-5A58-48F0-A31E-0703AB2EF146}" dt="2020-09-12T13:36:28.761" v="2347"/>
          <ac:inkMkLst>
            <pc:docMk/>
            <pc:sldMk cId="2422331483" sldId="319"/>
            <ac:inkMk id="11" creationId="{96CD9137-803F-4048-957A-91AD58515BE2}"/>
          </ac:inkMkLst>
        </pc:inkChg>
        <pc:inkChg chg="add mod">
          <ac:chgData name="Tom Briggs" userId="5205c15661b0945c" providerId="LiveId" clId="{63C4642D-5A58-48F0-A31E-0703AB2EF146}" dt="2020-09-12T13:36:28.761" v="2347"/>
          <ac:inkMkLst>
            <pc:docMk/>
            <pc:sldMk cId="2422331483" sldId="319"/>
            <ac:inkMk id="12" creationId="{A7AA8D2D-4BE4-4AF6-9F6D-ECA33DC8989A}"/>
          </ac:inkMkLst>
        </pc:inkChg>
        <pc:inkChg chg="add mod">
          <ac:chgData name="Tom Briggs" userId="5205c15661b0945c" providerId="LiveId" clId="{63C4642D-5A58-48F0-A31E-0703AB2EF146}" dt="2020-09-12T13:36:28.761" v="2347"/>
          <ac:inkMkLst>
            <pc:docMk/>
            <pc:sldMk cId="2422331483" sldId="319"/>
            <ac:inkMk id="13" creationId="{1FD21324-085A-4FF7-9C67-C41C0B88C6A1}"/>
          </ac:inkMkLst>
        </pc:inkChg>
        <pc:inkChg chg="add mod">
          <ac:chgData name="Tom Briggs" userId="5205c15661b0945c" providerId="LiveId" clId="{63C4642D-5A58-48F0-A31E-0703AB2EF146}" dt="2020-09-12T13:36:28.761" v="2347"/>
          <ac:inkMkLst>
            <pc:docMk/>
            <pc:sldMk cId="2422331483" sldId="319"/>
            <ac:inkMk id="14" creationId="{6AD84ACC-8C4F-4A19-BDDE-1E616468B50B}"/>
          </ac:inkMkLst>
        </pc:inkChg>
        <pc:inkChg chg="add mod">
          <ac:chgData name="Tom Briggs" userId="5205c15661b0945c" providerId="LiveId" clId="{63C4642D-5A58-48F0-A31E-0703AB2EF146}" dt="2020-09-12T13:36:28.761" v="2347"/>
          <ac:inkMkLst>
            <pc:docMk/>
            <pc:sldMk cId="2422331483" sldId="319"/>
            <ac:inkMk id="15" creationId="{84964F58-34D7-480E-ADD3-A83426CF6B5B}"/>
          </ac:inkMkLst>
        </pc:inkChg>
        <pc:inkChg chg="add mod">
          <ac:chgData name="Tom Briggs" userId="5205c15661b0945c" providerId="LiveId" clId="{63C4642D-5A58-48F0-A31E-0703AB2EF146}" dt="2020-09-12T13:36:28.761" v="2347"/>
          <ac:inkMkLst>
            <pc:docMk/>
            <pc:sldMk cId="2422331483" sldId="319"/>
            <ac:inkMk id="16" creationId="{50B662A6-4B38-4787-AD6E-265147B7F79E}"/>
          </ac:inkMkLst>
        </pc:inkChg>
        <pc:inkChg chg="add del mod">
          <ac:chgData name="Tom Briggs" userId="5205c15661b0945c" providerId="LiveId" clId="{63C4642D-5A58-48F0-A31E-0703AB2EF146}" dt="2020-09-12T13:35:27.411" v="2243"/>
          <ac:inkMkLst>
            <pc:docMk/>
            <pc:sldMk cId="2422331483" sldId="319"/>
            <ac:inkMk id="17" creationId="{C661F54A-CF01-46EE-82E1-DAEE515A25EA}"/>
          </ac:inkMkLst>
        </pc:inkChg>
        <pc:inkChg chg="add del mod">
          <ac:chgData name="Tom Briggs" userId="5205c15661b0945c" providerId="LiveId" clId="{63C4642D-5A58-48F0-A31E-0703AB2EF146}" dt="2020-09-12T13:35:27.410" v="2242"/>
          <ac:inkMkLst>
            <pc:docMk/>
            <pc:sldMk cId="2422331483" sldId="319"/>
            <ac:inkMk id="18" creationId="{FAB900C9-76D9-47B1-B2FC-F03CB1952BAD}"/>
          </ac:inkMkLst>
        </pc:inkChg>
        <pc:inkChg chg="add del mod">
          <ac:chgData name="Tom Briggs" userId="5205c15661b0945c" providerId="LiveId" clId="{63C4642D-5A58-48F0-A31E-0703AB2EF146}" dt="2020-09-12T13:35:27.411" v="2244"/>
          <ac:inkMkLst>
            <pc:docMk/>
            <pc:sldMk cId="2422331483" sldId="319"/>
            <ac:inkMk id="19" creationId="{7CBF5527-23F5-4603-B4AB-4AE3B068F6C5}"/>
          </ac:inkMkLst>
        </pc:inkChg>
        <pc:inkChg chg="add del mod">
          <ac:chgData name="Tom Briggs" userId="5205c15661b0945c" providerId="LiveId" clId="{63C4642D-5A58-48F0-A31E-0703AB2EF146}" dt="2020-09-12T13:35:27.412" v="2245"/>
          <ac:inkMkLst>
            <pc:docMk/>
            <pc:sldMk cId="2422331483" sldId="319"/>
            <ac:inkMk id="20" creationId="{495D87CB-059F-477A-875A-76DD7E6EE733}"/>
          </ac:inkMkLst>
        </pc:inkChg>
        <pc:inkChg chg="add del mod">
          <ac:chgData name="Tom Briggs" userId="5205c15661b0945c" providerId="LiveId" clId="{63C4642D-5A58-48F0-A31E-0703AB2EF146}" dt="2020-09-12T13:35:27.412" v="2246"/>
          <ac:inkMkLst>
            <pc:docMk/>
            <pc:sldMk cId="2422331483" sldId="319"/>
            <ac:inkMk id="21" creationId="{F697C3AB-ED6A-4DD5-A5BE-02228C6E6F7A}"/>
          </ac:inkMkLst>
        </pc:inkChg>
        <pc:inkChg chg="add del mod">
          <ac:chgData name="Tom Briggs" userId="5205c15661b0945c" providerId="LiveId" clId="{63C4642D-5A58-48F0-A31E-0703AB2EF146}" dt="2020-09-12T13:35:27.410" v="2241"/>
          <ac:inkMkLst>
            <pc:docMk/>
            <pc:sldMk cId="2422331483" sldId="319"/>
            <ac:inkMk id="22" creationId="{0F9727F5-6D4C-49ED-B088-388F80AF4D73}"/>
          </ac:inkMkLst>
        </pc:inkChg>
        <pc:inkChg chg="add del mod">
          <ac:chgData name="Tom Briggs" userId="5205c15661b0945c" providerId="LiveId" clId="{63C4642D-5A58-48F0-A31E-0703AB2EF146}" dt="2020-09-12T13:36:07.401" v="2303"/>
          <ac:inkMkLst>
            <pc:docMk/>
            <pc:sldMk cId="2422331483" sldId="319"/>
            <ac:inkMk id="25" creationId="{19063203-9B04-41B0-B73B-4C3629D8E1A4}"/>
          </ac:inkMkLst>
        </pc:inkChg>
        <pc:inkChg chg="add del">
          <ac:chgData name="Tom Briggs" userId="5205c15661b0945c" providerId="LiveId" clId="{63C4642D-5A58-48F0-A31E-0703AB2EF146}" dt="2020-09-12T13:36:07.404" v="2312"/>
          <ac:inkMkLst>
            <pc:docMk/>
            <pc:sldMk cId="2422331483" sldId="319"/>
            <ac:inkMk id="27" creationId="{FE1C7F2F-ABBF-46FA-B568-9B61F37892F9}"/>
          </ac:inkMkLst>
        </pc:inkChg>
        <pc:inkChg chg="add del mod">
          <ac:chgData name="Tom Briggs" userId="5205c15661b0945c" providerId="LiveId" clId="{63C4642D-5A58-48F0-A31E-0703AB2EF146}" dt="2020-09-12T13:36:07.395" v="2289"/>
          <ac:inkMkLst>
            <pc:docMk/>
            <pc:sldMk cId="2422331483" sldId="319"/>
            <ac:inkMk id="28" creationId="{D709F349-641D-463C-BC97-0F086A3969A9}"/>
          </ac:inkMkLst>
        </pc:inkChg>
        <pc:inkChg chg="add del mod">
          <ac:chgData name="Tom Briggs" userId="5205c15661b0945c" providerId="LiveId" clId="{63C4642D-5A58-48F0-A31E-0703AB2EF146}" dt="2020-09-12T13:36:07.403" v="2309"/>
          <ac:inkMkLst>
            <pc:docMk/>
            <pc:sldMk cId="2422331483" sldId="319"/>
            <ac:inkMk id="29" creationId="{D14E65CB-B42C-4DDF-BF05-CB6DC008CE59}"/>
          </ac:inkMkLst>
        </pc:inkChg>
        <pc:inkChg chg="add del mod">
          <ac:chgData name="Tom Briggs" userId="5205c15661b0945c" providerId="LiveId" clId="{63C4642D-5A58-48F0-A31E-0703AB2EF146}" dt="2020-09-12T13:36:07.396" v="2291"/>
          <ac:inkMkLst>
            <pc:docMk/>
            <pc:sldMk cId="2422331483" sldId="319"/>
            <ac:inkMk id="30" creationId="{091BFCAD-D363-4DDF-89AE-FFE302FAF800}"/>
          </ac:inkMkLst>
        </pc:inkChg>
        <pc:inkChg chg="add del mod">
          <ac:chgData name="Tom Briggs" userId="5205c15661b0945c" providerId="LiveId" clId="{63C4642D-5A58-48F0-A31E-0703AB2EF146}" dt="2020-09-12T13:36:07.402" v="2308"/>
          <ac:inkMkLst>
            <pc:docMk/>
            <pc:sldMk cId="2422331483" sldId="319"/>
            <ac:inkMk id="31" creationId="{66649495-9E3B-47F8-BCD3-57DA85A8BAA2}"/>
          </ac:inkMkLst>
        </pc:inkChg>
        <pc:inkChg chg="add del mod">
          <ac:chgData name="Tom Briggs" userId="5205c15661b0945c" providerId="LiveId" clId="{63C4642D-5A58-48F0-A31E-0703AB2EF146}" dt="2020-09-12T13:36:07.398" v="2295"/>
          <ac:inkMkLst>
            <pc:docMk/>
            <pc:sldMk cId="2422331483" sldId="319"/>
            <ac:inkMk id="32" creationId="{CACBD8DD-955C-47DF-9E25-DF967FAB2A88}"/>
          </ac:inkMkLst>
        </pc:inkChg>
        <pc:inkChg chg="add del mod">
          <ac:chgData name="Tom Briggs" userId="5205c15661b0945c" providerId="LiveId" clId="{63C4642D-5A58-48F0-A31E-0703AB2EF146}" dt="2020-09-12T13:36:07.402" v="2307"/>
          <ac:inkMkLst>
            <pc:docMk/>
            <pc:sldMk cId="2422331483" sldId="319"/>
            <ac:inkMk id="34" creationId="{59CAD0A4-00DF-4C80-9981-4D49963C5461}"/>
          </ac:inkMkLst>
        </pc:inkChg>
        <pc:inkChg chg="add del mod">
          <ac:chgData name="Tom Briggs" userId="5205c15661b0945c" providerId="LiveId" clId="{63C4642D-5A58-48F0-A31E-0703AB2EF146}" dt="2020-09-12T13:36:07.397" v="2294"/>
          <ac:inkMkLst>
            <pc:docMk/>
            <pc:sldMk cId="2422331483" sldId="319"/>
            <ac:inkMk id="35" creationId="{0B9EEBF7-600F-4076-B87F-3BE03750852E}"/>
          </ac:inkMkLst>
        </pc:inkChg>
        <pc:inkChg chg="add del mod">
          <ac:chgData name="Tom Briggs" userId="5205c15661b0945c" providerId="LiveId" clId="{63C4642D-5A58-48F0-A31E-0703AB2EF146}" dt="2020-09-12T13:36:07.404" v="2315"/>
          <ac:inkMkLst>
            <pc:docMk/>
            <pc:sldMk cId="2422331483" sldId="319"/>
            <ac:inkMk id="36" creationId="{EB3EAB56-B404-4541-BDBB-B7FA3BE68ACF}"/>
          </ac:inkMkLst>
        </pc:inkChg>
        <pc:inkChg chg="add del mod">
          <ac:chgData name="Tom Briggs" userId="5205c15661b0945c" providerId="LiveId" clId="{63C4642D-5A58-48F0-A31E-0703AB2EF146}" dt="2020-09-12T13:36:07.403" v="2310"/>
          <ac:inkMkLst>
            <pc:docMk/>
            <pc:sldMk cId="2422331483" sldId="319"/>
            <ac:inkMk id="37" creationId="{25F76B01-8AA0-4022-9D0A-69A1F3A80887}"/>
          </ac:inkMkLst>
        </pc:inkChg>
        <pc:inkChg chg="add del mod">
          <ac:chgData name="Tom Briggs" userId="5205c15661b0945c" providerId="LiveId" clId="{63C4642D-5A58-48F0-A31E-0703AB2EF146}" dt="2020-09-12T13:36:07.400" v="2302"/>
          <ac:inkMkLst>
            <pc:docMk/>
            <pc:sldMk cId="2422331483" sldId="319"/>
            <ac:inkMk id="38" creationId="{BE379F6A-F365-4488-BFDA-04076D4C0650}"/>
          </ac:inkMkLst>
        </pc:inkChg>
        <pc:inkChg chg="add del mod">
          <ac:chgData name="Tom Briggs" userId="5205c15661b0945c" providerId="LiveId" clId="{63C4642D-5A58-48F0-A31E-0703AB2EF146}" dt="2020-09-12T13:36:07.398" v="2296"/>
          <ac:inkMkLst>
            <pc:docMk/>
            <pc:sldMk cId="2422331483" sldId="319"/>
            <ac:inkMk id="39" creationId="{8DA64C34-1FCD-4D10-BF32-335539EEC176}"/>
          </ac:inkMkLst>
        </pc:inkChg>
        <pc:inkChg chg="add del mod">
          <ac:chgData name="Tom Briggs" userId="5205c15661b0945c" providerId="LiveId" clId="{63C4642D-5A58-48F0-A31E-0703AB2EF146}" dt="2020-09-12T13:36:07.398" v="2297"/>
          <ac:inkMkLst>
            <pc:docMk/>
            <pc:sldMk cId="2422331483" sldId="319"/>
            <ac:inkMk id="40" creationId="{68B435EA-DFF6-494A-8F9B-7715525235FC}"/>
          </ac:inkMkLst>
        </pc:inkChg>
        <pc:inkChg chg="add mod">
          <ac:chgData name="Tom Briggs" userId="5205c15661b0945c" providerId="LiveId" clId="{63C4642D-5A58-48F0-A31E-0703AB2EF146}" dt="2020-09-12T13:36:28.761" v="2347"/>
          <ac:inkMkLst>
            <pc:docMk/>
            <pc:sldMk cId="2422331483" sldId="319"/>
            <ac:inkMk id="42" creationId="{A3D2A2A7-66EC-448F-AD21-AD7C70F54A01}"/>
          </ac:inkMkLst>
        </pc:inkChg>
        <pc:inkChg chg="add mod">
          <ac:chgData name="Tom Briggs" userId="5205c15661b0945c" providerId="LiveId" clId="{63C4642D-5A58-48F0-A31E-0703AB2EF146}" dt="2020-09-12T13:36:28.761" v="2347"/>
          <ac:inkMkLst>
            <pc:docMk/>
            <pc:sldMk cId="2422331483" sldId="319"/>
            <ac:inkMk id="43" creationId="{80EECEED-7C9D-473B-895D-917B80EF3A86}"/>
          </ac:inkMkLst>
        </pc:inkChg>
        <pc:inkChg chg="add mod">
          <ac:chgData name="Tom Briggs" userId="5205c15661b0945c" providerId="LiveId" clId="{63C4642D-5A58-48F0-A31E-0703AB2EF146}" dt="2020-09-12T13:36:28.761" v="2347"/>
          <ac:inkMkLst>
            <pc:docMk/>
            <pc:sldMk cId="2422331483" sldId="319"/>
            <ac:inkMk id="44" creationId="{7AAE001E-0072-4D85-9B47-5AD223B82108}"/>
          </ac:inkMkLst>
        </pc:inkChg>
        <pc:inkChg chg="add mod">
          <ac:chgData name="Tom Briggs" userId="5205c15661b0945c" providerId="LiveId" clId="{63C4642D-5A58-48F0-A31E-0703AB2EF146}" dt="2020-09-12T13:36:28.761" v="2347"/>
          <ac:inkMkLst>
            <pc:docMk/>
            <pc:sldMk cId="2422331483" sldId="319"/>
            <ac:inkMk id="45" creationId="{456FBDDB-B57A-475C-B748-8B4A749F4483}"/>
          </ac:inkMkLst>
        </pc:inkChg>
        <pc:inkChg chg="add mod">
          <ac:chgData name="Tom Briggs" userId="5205c15661b0945c" providerId="LiveId" clId="{63C4642D-5A58-48F0-A31E-0703AB2EF146}" dt="2020-09-12T13:36:28.761" v="2347"/>
          <ac:inkMkLst>
            <pc:docMk/>
            <pc:sldMk cId="2422331483" sldId="319"/>
            <ac:inkMk id="46" creationId="{A3BDFC27-40A7-4D2B-B384-E982CD8005E0}"/>
          </ac:inkMkLst>
        </pc:inkChg>
        <pc:inkChg chg="add mod">
          <ac:chgData name="Tom Briggs" userId="5205c15661b0945c" providerId="LiveId" clId="{63C4642D-5A58-48F0-A31E-0703AB2EF146}" dt="2020-09-12T13:36:28.761" v="2347"/>
          <ac:inkMkLst>
            <pc:docMk/>
            <pc:sldMk cId="2422331483" sldId="319"/>
            <ac:inkMk id="47" creationId="{BD1FDF06-F4DA-4A2A-816D-68027CAE8247}"/>
          </ac:inkMkLst>
        </pc:inkChg>
        <pc:inkChg chg="add mod">
          <ac:chgData name="Tom Briggs" userId="5205c15661b0945c" providerId="LiveId" clId="{63C4642D-5A58-48F0-A31E-0703AB2EF146}" dt="2020-09-12T13:36:28.761" v="2347"/>
          <ac:inkMkLst>
            <pc:docMk/>
            <pc:sldMk cId="2422331483" sldId="319"/>
            <ac:inkMk id="48" creationId="{51E140B1-B1D6-4E99-A914-8D91A03DA2E4}"/>
          </ac:inkMkLst>
        </pc:inkChg>
        <pc:inkChg chg="add mod">
          <ac:chgData name="Tom Briggs" userId="5205c15661b0945c" providerId="LiveId" clId="{63C4642D-5A58-48F0-A31E-0703AB2EF146}" dt="2020-09-12T13:36:28.761" v="2347"/>
          <ac:inkMkLst>
            <pc:docMk/>
            <pc:sldMk cId="2422331483" sldId="319"/>
            <ac:inkMk id="49" creationId="{C1EDA0BF-EE66-4BEA-A4D4-7FA8CF108C6A}"/>
          </ac:inkMkLst>
        </pc:inkChg>
        <pc:inkChg chg="add mod">
          <ac:chgData name="Tom Briggs" userId="5205c15661b0945c" providerId="LiveId" clId="{63C4642D-5A58-48F0-A31E-0703AB2EF146}" dt="2020-09-12T13:36:28.761" v="2347"/>
          <ac:inkMkLst>
            <pc:docMk/>
            <pc:sldMk cId="2422331483" sldId="319"/>
            <ac:inkMk id="50" creationId="{CE3003CC-6751-46A0-9365-03656B451281}"/>
          </ac:inkMkLst>
        </pc:inkChg>
        <pc:inkChg chg="add mod">
          <ac:chgData name="Tom Briggs" userId="5205c15661b0945c" providerId="LiveId" clId="{63C4642D-5A58-48F0-A31E-0703AB2EF146}" dt="2020-09-12T13:36:28.761" v="2347"/>
          <ac:inkMkLst>
            <pc:docMk/>
            <pc:sldMk cId="2422331483" sldId="319"/>
            <ac:inkMk id="51" creationId="{A3E327F8-37BF-428F-9882-FA2AE4FBEEE0}"/>
          </ac:inkMkLst>
        </pc:inkChg>
        <pc:inkChg chg="add mod">
          <ac:chgData name="Tom Briggs" userId="5205c15661b0945c" providerId="LiveId" clId="{63C4642D-5A58-48F0-A31E-0703AB2EF146}" dt="2020-09-12T13:36:28.761" v="2347"/>
          <ac:inkMkLst>
            <pc:docMk/>
            <pc:sldMk cId="2422331483" sldId="319"/>
            <ac:inkMk id="52" creationId="{5F5D5231-1423-437A-9919-F058698E034E}"/>
          </ac:inkMkLst>
        </pc:inkChg>
        <pc:inkChg chg="add mod">
          <ac:chgData name="Tom Briggs" userId="5205c15661b0945c" providerId="LiveId" clId="{63C4642D-5A58-48F0-A31E-0703AB2EF146}" dt="2020-09-12T13:36:28.761" v="2347"/>
          <ac:inkMkLst>
            <pc:docMk/>
            <pc:sldMk cId="2422331483" sldId="319"/>
            <ac:inkMk id="53" creationId="{92834240-24B4-4247-B1B1-D5D7CE359F0D}"/>
          </ac:inkMkLst>
        </pc:inkChg>
        <pc:inkChg chg="add del mod">
          <ac:chgData name="Tom Briggs" userId="5205c15661b0945c" providerId="LiveId" clId="{63C4642D-5A58-48F0-A31E-0703AB2EF146}" dt="2020-09-12T13:36:07.404" v="2314"/>
          <ac:inkMkLst>
            <pc:docMk/>
            <pc:sldMk cId="2422331483" sldId="319"/>
            <ac:inkMk id="58" creationId="{1A474E39-39DB-41E3-8400-470D36F0E185}"/>
          </ac:inkMkLst>
        </pc:inkChg>
        <pc:inkChg chg="add del">
          <ac:chgData name="Tom Briggs" userId="5205c15661b0945c" providerId="LiveId" clId="{63C4642D-5A58-48F0-A31E-0703AB2EF146}" dt="2020-09-12T13:36:07.399" v="2298"/>
          <ac:inkMkLst>
            <pc:docMk/>
            <pc:sldMk cId="2422331483" sldId="319"/>
            <ac:inkMk id="59" creationId="{2889042B-8C8B-444A-A835-EF0ACC17C0F9}"/>
          </ac:inkMkLst>
        </pc:inkChg>
        <pc:inkChg chg="add del">
          <ac:chgData name="Tom Briggs" userId="5205c15661b0945c" providerId="LiveId" clId="{63C4642D-5A58-48F0-A31E-0703AB2EF146}" dt="2020-09-12T13:36:07.404" v="2313"/>
          <ac:inkMkLst>
            <pc:docMk/>
            <pc:sldMk cId="2422331483" sldId="319"/>
            <ac:inkMk id="60" creationId="{21D314E8-9805-4A30-BA08-DDB7882F073B}"/>
          </ac:inkMkLst>
        </pc:inkChg>
        <pc:inkChg chg="add del">
          <ac:chgData name="Tom Briggs" userId="5205c15661b0945c" providerId="LiveId" clId="{63C4642D-5A58-48F0-A31E-0703AB2EF146}" dt="2020-09-12T13:36:07.402" v="2306"/>
          <ac:inkMkLst>
            <pc:docMk/>
            <pc:sldMk cId="2422331483" sldId="319"/>
            <ac:inkMk id="61" creationId="{A1F83999-749A-4F5A-B70A-AC5AA5CADF7E}"/>
          </ac:inkMkLst>
        </pc:inkChg>
        <pc:inkChg chg="add del mod">
          <ac:chgData name="Tom Briggs" userId="5205c15661b0945c" providerId="LiveId" clId="{63C4642D-5A58-48F0-A31E-0703AB2EF146}" dt="2020-09-12T13:36:07.397" v="2293"/>
          <ac:inkMkLst>
            <pc:docMk/>
            <pc:sldMk cId="2422331483" sldId="319"/>
            <ac:inkMk id="62" creationId="{17706AF1-9DC6-4315-A5E5-D7B750DADEB8}"/>
          </ac:inkMkLst>
        </pc:inkChg>
        <pc:inkChg chg="add del mod">
          <ac:chgData name="Tom Briggs" userId="5205c15661b0945c" providerId="LiveId" clId="{63C4642D-5A58-48F0-A31E-0703AB2EF146}" dt="2020-09-12T13:36:07.401" v="2305"/>
          <ac:inkMkLst>
            <pc:docMk/>
            <pc:sldMk cId="2422331483" sldId="319"/>
            <ac:inkMk id="64" creationId="{26196425-2863-4A1C-9508-4E8C7623E8BD}"/>
          </ac:inkMkLst>
        </pc:inkChg>
        <pc:inkChg chg="add del mod">
          <ac:chgData name="Tom Briggs" userId="5205c15661b0945c" providerId="LiveId" clId="{63C4642D-5A58-48F0-A31E-0703AB2EF146}" dt="2020-09-12T13:36:07.403" v="2311"/>
          <ac:inkMkLst>
            <pc:docMk/>
            <pc:sldMk cId="2422331483" sldId="319"/>
            <ac:inkMk id="65" creationId="{9A8F8117-4E17-40F9-B488-04AB1D70A916}"/>
          </ac:inkMkLst>
        </pc:inkChg>
        <pc:inkChg chg="add del mod">
          <ac:chgData name="Tom Briggs" userId="5205c15661b0945c" providerId="LiveId" clId="{63C4642D-5A58-48F0-A31E-0703AB2EF146}" dt="2020-09-12T13:36:07.396" v="2290"/>
          <ac:inkMkLst>
            <pc:docMk/>
            <pc:sldMk cId="2422331483" sldId="319"/>
            <ac:inkMk id="66" creationId="{1B1A326D-63D1-40C0-A701-F17F1056DCDD}"/>
          </ac:inkMkLst>
        </pc:inkChg>
        <pc:inkChg chg="add del mod">
          <ac:chgData name="Tom Briggs" userId="5205c15661b0945c" providerId="LiveId" clId="{63C4642D-5A58-48F0-A31E-0703AB2EF146}" dt="2020-09-12T13:36:07.399" v="2300"/>
          <ac:inkMkLst>
            <pc:docMk/>
            <pc:sldMk cId="2422331483" sldId="319"/>
            <ac:inkMk id="67" creationId="{EC54600D-6368-4AAC-B84E-1F8B580C2C22}"/>
          </ac:inkMkLst>
        </pc:inkChg>
        <pc:inkChg chg="add del mod">
          <ac:chgData name="Tom Briggs" userId="5205c15661b0945c" providerId="LiveId" clId="{63C4642D-5A58-48F0-A31E-0703AB2EF146}" dt="2020-09-12T13:36:07.400" v="2301"/>
          <ac:inkMkLst>
            <pc:docMk/>
            <pc:sldMk cId="2422331483" sldId="319"/>
            <ac:inkMk id="68" creationId="{A12D9649-2597-404E-91F1-4DEAA1B9C9CC}"/>
          </ac:inkMkLst>
        </pc:inkChg>
        <pc:inkChg chg="add del mod">
          <ac:chgData name="Tom Briggs" userId="5205c15661b0945c" providerId="LiveId" clId="{63C4642D-5A58-48F0-A31E-0703AB2EF146}" dt="2020-09-12T13:36:07.396" v="2292"/>
          <ac:inkMkLst>
            <pc:docMk/>
            <pc:sldMk cId="2422331483" sldId="319"/>
            <ac:inkMk id="69" creationId="{B8A213A3-DA8F-42A2-9AF5-634009E5B60E}"/>
          </ac:inkMkLst>
        </pc:inkChg>
        <pc:inkChg chg="add del mod">
          <ac:chgData name="Tom Briggs" userId="5205c15661b0945c" providerId="LiveId" clId="{63C4642D-5A58-48F0-A31E-0703AB2EF146}" dt="2020-09-12T13:36:07.401" v="2304"/>
          <ac:inkMkLst>
            <pc:docMk/>
            <pc:sldMk cId="2422331483" sldId="319"/>
            <ac:inkMk id="70" creationId="{2518411F-5512-47A8-A5CE-ABCD835776BD}"/>
          </ac:inkMkLst>
        </pc:inkChg>
        <pc:inkChg chg="add mod">
          <ac:chgData name="Tom Briggs" userId="5205c15661b0945c" providerId="LiveId" clId="{63C4642D-5A58-48F0-A31E-0703AB2EF146}" dt="2020-09-12T13:36:28.761" v="2347"/>
          <ac:inkMkLst>
            <pc:docMk/>
            <pc:sldMk cId="2422331483" sldId="319"/>
            <ac:inkMk id="75" creationId="{CCCC5421-874E-409F-8E67-C348FAF33738}"/>
          </ac:inkMkLst>
        </pc:inkChg>
        <pc:inkChg chg="add mod">
          <ac:chgData name="Tom Briggs" userId="5205c15661b0945c" providerId="LiveId" clId="{63C4642D-5A58-48F0-A31E-0703AB2EF146}" dt="2020-09-12T13:36:28.761" v="2347"/>
          <ac:inkMkLst>
            <pc:docMk/>
            <pc:sldMk cId="2422331483" sldId="319"/>
            <ac:inkMk id="76" creationId="{81A2496A-2396-412E-A0D2-2DE3A233A8AA}"/>
          </ac:inkMkLst>
        </pc:inkChg>
        <pc:inkChg chg="add mod">
          <ac:chgData name="Tom Briggs" userId="5205c15661b0945c" providerId="LiveId" clId="{63C4642D-5A58-48F0-A31E-0703AB2EF146}" dt="2020-09-12T13:36:28.761" v="2347"/>
          <ac:inkMkLst>
            <pc:docMk/>
            <pc:sldMk cId="2422331483" sldId="319"/>
            <ac:inkMk id="77" creationId="{B1378FAE-FCB8-4054-ABDD-14AD275E9AF2}"/>
          </ac:inkMkLst>
        </pc:inkChg>
        <pc:inkChg chg="add mod">
          <ac:chgData name="Tom Briggs" userId="5205c15661b0945c" providerId="LiveId" clId="{63C4642D-5A58-48F0-A31E-0703AB2EF146}" dt="2020-09-12T13:36:28.761" v="2347"/>
          <ac:inkMkLst>
            <pc:docMk/>
            <pc:sldMk cId="2422331483" sldId="319"/>
            <ac:inkMk id="78" creationId="{590DD198-622B-47A3-8EE0-BC520F00E65E}"/>
          </ac:inkMkLst>
        </pc:inkChg>
        <pc:inkChg chg="add mod">
          <ac:chgData name="Tom Briggs" userId="5205c15661b0945c" providerId="LiveId" clId="{63C4642D-5A58-48F0-A31E-0703AB2EF146}" dt="2020-09-12T13:36:28.761" v="2347"/>
          <ac:inkMkLst>
            <pc:docMk/>
            <pc:sldMk cId="2422331483" sldId="319"/>
            <ac:inkMk id="80" creationId="{9E4C9D84-B235-4A03-A29F-F3B8CEA09358}"/>
          </ac:inkMkLst>
        </pc:inkChg>
        <pc:inkChg chg="add mod">
          <ac:chgData name="Tom Briggs" userId="5205c15661b0945c" providerId="LiveId" clId="{63C4642D-5A58-48F0-A31E-0703AB2EF146}" dt="2020-09-12T13:36:28.761" v="2347"/>
          <ac:inkMkLst>
            <pc:docMk/>
            <pc:sldMk cId="2422331483" sldId="319"/>
            <ac:inkMk id="82" creationId="{5DCE3878-2EBA-40FF-BD2F-3A370DDF8F75}"/>
          </ac:inkMkLst>
        </pc:inkChg>
        <pc:inkChg chg="add mod">
          <ac:chgData name="Tom Briggs" userId="5205c15661b0945c" providerId="LiveId" clId="{63C4642D-5A58-48F0-A31E-0703AB2EF146}" dt="2020-09-12T13:36:28.761" v="2347"/>
          <ac:inkMkLst>
            <pc:docMk/>
            <pc:sldMk cId="2422331483" sldId="319"/>
            <ac:inkMk id="83" creationId="{A4B42303-9199-4641-8E9A-3B5AA77A3528}"/>
          </ac:inkMkLst>
        </pc:inkChg>
        <pc:inkChg chg="add mod">
          <ac:chgData name="Tom Briggs" userId="5205c15661b0945c" providerId="LiveId" clId="{63C4642D-5A58-48F0-A31E-0703AB2EF146}" dt="2020-09-12T13:36:28.761" v="2347"/>
          <ac:inkMkLst>
            <pc:docMk/>
            <pc:sldMk cId="2422331483" sldId="319"/>
            <ac:inkMk id="84" creationId="{479BA79C-4218-48D1-B4C8-14932638CF07}"/>
          </ac:inkMkLst>
        </pc:inkChg>
        <pc:inkChg chg="add mod">
          <ac:chgData name="Tom Briggs" userId="5205c15661b0945c" providerId="LiveId" clId="{63C4642D-5A58-48F0-A31E-0703AB2EF146}" dt="2020-09-12T13:36:28.761" v="2347"/>
          <ac:inkMkLst>
            <pc:docMk/>
            <pc:sldMk cId="2422331483" sldId="319"/>
            <ac:inkMk id="85" creationId="{4D91F2EB-12B8-445A-A41E-0F851378966C}"/>
          </ac:inkMkLst>
        </pc:inkChg>
        <pc:inkChg chg="add mod">
          <ac:chgData name="Tom Briggs" userId="5205c15661b0945c" providerId="LiveId" clId="{63C4642D-5A58-48F0-A31E-0703AB2EF146}" dt="2020-09-12T13:36:28.761" v="2347"/>
          <ac:inkMkLst>
            <pc:docMk/>
            <pc:sldMk cId="2422331483" sldId="319"/>
            <ac:inkMk id="86" creationId="{34852F3F-7C1A-4E0D-9BAF-D0CF3CF9AFD2}"/>
          </ac:inkMkLst>
        </pc:inkChg>
        <pc:inkChg chg="add mod">
          <ac:chgData name="Tom Briggs" userId="5205c15661b0945c" providerId="LiveId" clId="{63C4642D-5A58-48F0-A31E-0703AB2EF146}" dt="2020-09-12T13:36:28.761" v="2347"/>
          <ac:inkMkLst>
            <pc:docMk/>
            <pc:sldMk cId="2422331483" sldId="319"/>
            <ac:inkMk id="87" creationId="{DAD9D269-277F-4755-9F56-09D790895B8F}"/>
          </ac:inkMkLst>
        </pc:inkChg>
        <pc:inkChg chg="add mod">
          <ac:chgData name="Tom Briggs" userId="5205c15661b0945c" providerId="LiveId" clId="{63C4642D-5A58-48F0-A31E-0703AB2EF146}" dt="2020-09-12T13:36:28.761" v="2347"/>
          <ac:inkMkLst>
            <pc:docMk/>
            <pc:sldMk cId="2422331483" sldId="319"/>
            <ac:inkMk id="88" creationId="{CD37D609-5243-40C2-86E0-9F60BEF29CB2}"/>
          </ac:inkMkLst>
        </pc:inkChg>
        <pc:inkChg chg="add mod">
          <ac:chgData name="Tom Briggs" userId="5205c15661b0945c" providerId="LiveId" clId="{63C4642D-5A58-48F0-A31E-0703AB2EF146}" dt="2020-09-12T13:36:28.761" v="2347"/>
          <ac:inkMkLst>
            <pc:docMk/>
            <pc:sldMk cId="2422331483" sldId="319"/>
            <ac:inkMk id="89" creationId="{080AC837-25A3-4EC1-B2B7-980AE5FF0448}"/>
          </ac:inkMkLst>
        </pc:inkChg>
        <pc:inkChg chg="add mod">
          <ac:chgData name="Tom Briggs" userId="5205c15661b0945c" providerId="LiveId" clId="{63C4642D-5A58-48F0-A31E-0703AB2EF146}" dt="2020-09-12T13:36:28.761" v="2347"/>
          <ac:inkMkLst>
            <pc:docMk/>
            <pc:sldMk cId="2422331483" sldId="319"/>
            <ac:inkMk id="91" creationId="{13F1F956-E45F-473F-BF52-6E973CA61225}"/>
          </ac:inkMkLst>
        </pc:inkChg>
        <pc:inkChg chg="add mod">
          <ac:chgData name="Tom Briggs" userId="5205c15661b0945c" providerId="LiveId" clId="{63C4642D-5A58-48F0-A31E-0703AB2EF146}" dt="2020-09-12T13:36:28.761" v="2347"/>
          <ac:inkMkLst>
            <pc:docMk/>
            <pc:sldMk cId="2422331483" sldId="319"/>
            <ac:inkMk id="92" creationId="{59A8C053-CE97-4040-A6D1-22D031385F1F}"/>
          </ac:inkMkLst>
        </pc:inkChg>
        <pc:inkChg chg="add mod">
          <ac:chgData name="Tom Briggs" userId="5205c15661b0945c" providerId="LiveId" clId="{63C4642D-5A58-48F0-A31E-0703AB2EF146}" dt="2020-09-12T13:36:28.761" v="2347"/>
          <ac:inkMkLst>
            <pc:docMk/>
            <pc:sldMk cId="2422331483" sldId="319"/>
            <ac:inkMk id="93" creationId="{91E99CDF-7560-4E11-8C32-E79D310BF3A9}"/>
          </ac:inkMkLst>
        </pc:inkChg>
        <pc:inkChg chg="add mod">
          <ac:chgData name="Tom Briggs" userId="5205c15661b0945c" providerId="LiveId" clId="{63C4642D-5A58-48F0-A31E-0703AB2EF146}" dt="2020-09-12T13:36:28.761" v="2347"/>
          <ac:inkMkLst>
            <pc:docMk/>
            <pc:sldMk cId="2422331483" sldId="319"/>
            <ac:inkMk id="95" creationId="{6486DBE3-D1A9-44AD-B49D-303E49B2D301}"/>
          </ac:inkMkLst>
        </pc:inkChg>
        <pc:inkChg chg="add mod">
          <ac:chgData name="Tom Briggs" userId="5205c15661b0945c" providerId="LiveId" clId="{63C4642D-5A58-48F0-A31E-0703AB2EF146}" dt="2020-09-12T13:36:28.761" v="2347"/>
          <ac:inkMkLst>
            <pc:docMk/>
            <pc:sldMk cId="2422331483" sldId="319"/>
            <ac:inkMk id="96" creationId="{ADE2773B-E583-434B-947E-FE562A702F94}"/>
          </ac:inkMkLst>
        </pc:inkChg>
        <pc:inkChg chg="add mod">
          <ac:chgData name="Tom Briggs" userId="5205c15661b0945c" providerId="LiveId" clId="{63C4642D-5A58-48F0-A31E-0703AB2EF146}" dt="2020-09-12T13:36:28.761" v="2347"/>
          <ac:inkMkLst>
            <pc:docMk/>
            <pc:sldMk cId="2422331483" sldId="319"/>
            <ac:inkMk id="97" creationId="{42CB6AC0-C40F-4AFC-8712-A5BD3BCC5F39}"/>
          </ac:inkMkLst>
        </pc:inkChg>
        <pc:inkChg chg="add mod">
          <ac:chgData name="Tom Briggs" userId="5205c15661b0945c" providerId="LiveId" clId="{63C4642D-5A58-48F0-A31E-0703AB2EF146}" dt="2020-09-12T13:36:28.761" v="2347"/>
          <ac:inkMkLst>
            <pc:docMk/>
            <pc:sldMk cId="2422331483" sldId="319"/>
            <ac:inkMk id="98" creationId="{51BBECC6-397B-4214-B734-47D13A5AEA6C}"/>
          </ac:inkMkLst>
        </pc:inkChg>
        <pc:inkChg chg="add mod">
          <ac:chgData name="Tom Briggs" userId="5205c15661b0945c" providerId="LiveId" clId="{63C4642D-5A58-48F0-A31E-0703AB2EF146}" dt="2020-09-12T13:36:28.761" v="2347"/>
          <ac:inkMkLst>
            <pc:docMk/>
            <pc:sldMk cId="2422331483" sldId="319"/>
            <ac:inkMk id="100" creationId="{6AE64679-3698-433C-B761-1EAF7326DD6F}"/>
          </ac:inkMkLst>
        </pc:inkChg>
        <pc:inkChg chg="add mod">
          <ac:chgData name="Tom Briggs" userId="5205c15661b0945c" providerId="LiveId" clId="{63C4642D-5A58-48F0-A31E-0703AB2EF146}" dt="2020-09-12T13:36:28.761" v="2347"/>
          <ac:inkMkLst>
            <pc:docMk/>
            <pc:sldMk cId="2422331483" sldId="319"/>
            <ac:inkMk id="101" creationId="{F58EBEDE-19E8-4558-97CB-91798F7CDC4B}"/>
          </ac:inkMkLst>
        </pc:inkChg>
        <pc:inkChg chg="add mod">
          <ac:chgData name="Tom Briggs" userId="5205c15661b0945c" providerId="LiveId" clId="{63C4642D-5A58-48F0-A31E-0703AB2EF146}" dt="2020-09-12T13:36:28.761" v="2347"/>
          <ac:inkMkLst>
            <pc:docMk/>
            <pc:sldMk cId="2422331483" sldId="319"/>
            <ac:inkMk id="102" creationId="{A8733885-1474-497B-BDE4-F5533455BAD8}"/>
          </ac:inkMkLst>
        </pc:inkChg>
        <pc:inkChg chg="add mod">
          <ac:chgData name="Tom Briggs" userId="5205c15661b0945c" providerId="LiveId" clId="{63C4642D-5A58-48F0-A31E-0703AB2EF146}" dt="2020-09-12T13:36:28.761" v="2347"/>
          <ac:inkMkLst>
            <pc:docMk/>
            <pc:sldMk cId="2422331483" sldId="319"/>
            <ac:inkMk id="103" creationId="{3D46E7B4-575D-4E0F-A234-9CD2995210D9}"/>
          </ac:inkMkLst>
        </pc:inkChg>
        <pc:inkChg chg="add mod">
          <ac:chgData name="Tom Briggs" userId="5205c15661b0945c" providerId="LiveId" clId="{63C4642D-5A58-48F0-A31E-0703AB2EF146}" dt="2020-09-12T13:36:28.761" v="2347"/>
          <ac:inkMkLst>
            <pc:docMk/>
            <pc:sldMk cId="2422331483" sldId="319"/>
            <ac:inkMk id="104" creationId="{B1C7460A-B18A-46A5-844E-BCBEFDE96EA3}"/>
          </ac:inkMkLst>
        </pc:inkChg>
        <pc:inkChg chg="add mod">
          <ac:chgData name="Tom Briggs" userId="5205c15661b0945c" providerId="LiveId" clId="{63C4642D-5A58-48F0-A31E-0703AB2EF146}" dt="2020-09-12T13:36:28.761" v="2347"/>
          <ac:inkMkLst>
            <pc:docMk/>
            <pc:sldMk cId="2422331483" sldId="319"/>
            <ac:inkMk id="105" creationId="{A7B0B7CB-4467-44CE-AFD0-4CA6BBABEBB4}"/>
          </ac:inkMkLst>
        </pc:inkChg>
      </pc:sldChg>
    </pc:docChg>
  </pc:docChgLst>
  <pc:docChgLst>
    <pc:chgData name="Tom Briggs" userId="5205c15661b0945c" providerId="LiveId" clId="{4FC9144B-6811-4BD3-ADBE-B0C247BEE01A}"/>
    <pc:docChg chg="undo custSel delSld modSld modSection">
      <pc:chgData name="Tom Briggs" userId="5205c15661b0945c" providerId="LiveId" clId="{4FC9144B-6811-4BD3-ADBE-B0C247BEE01A}" dt="2020-09-11T22:24:49.683" v="783" actId="1076"/>
      <pc:docMkLst>
        <pc:docMk/>
      </pc:docMkLst>
      <pc:sldChg chg="addSp delSp modSp">
        <pc:chgData name="Tom Briggs" userId="5205c15661b0945c" providerId="LiveId" clId="{4FC9144B-6811-4BD3-ADBE-B0C247BEE01A}" dt="2020-09-11T22:24:49.683" v="783" actId="1076"/>
        <pc:sldMkLst>
          <pc:docMk/>
          <pc:sldMk cId="3699032986" sldId="305"/>
        </pc:sldMkLst>
        <pc:spChg chg="del mod">
          <ac:chgData name="Tom Briggs" userId="5205c15661b0945c" providerId="LiveId" clId="{4FC9144B-6811-4BD3-ADBE-B0C247BEE01A}" dt="2020-09-11T22:24:40.343" v="781" actId="478"/>
          <ac:spMkLst>
            <pc:docMk/>
            <pc:sldMk cId="3699032986" sldId="305"/>
            <ac:spMk id="3" creationId="{E8EAD82D-D52C-4AAA-9ADA-9DB87FE8B44B}"/>
          </ac:spMkLst>
        </pc:spChg>
        <pc:spChg chg="del mod">
          <ac:chgData name="Tom Briggs" userId="5205c15661b0945c" providerId="LiveId" clId="{4FC9144B-6811-4BD3-ADBE-B0C247BEE01A}" dt="2020-09-11T22:17:14.685" v="2" actId="478"/>
          <ac:spMkLst>
            <pc:docMk/>
            <pc:sldMk cId="3699032986" sldId="305"/>
            <ac:spMk id="4" creationId="{796DAA81-4BE0-4583-95C7-F4780E1914DC}"/>
          </ac:spMkLst>
        </pc:spChg>
        <pc:spChg chg="add mod">
          <ac:chgData name="Tom Briggs" userId="5205c15661b0945c" providerId="LiveId" clId="{4FC9144B-6811-4BD3-ADBE-B0C247BEE01A}" dt="2020-09-11T22:24:49.683" v="783" actId="1076"/>
          <ac:spMkLst>
            <pc:docMk/>
            <pc:sldMk cId="3699032986" sldId="305"/>
            <ac:spMk id="5" creationId="{39096918-56DF-41B6-B924-1A37FFF90ADA}"/>
          </ac:spMkLst>
        </pc:spChg>
        <pc:spChg chg="add del mod">
          <ac:chgData name="Tom Briggs" userId="5205c15661b0945c" providerId="LiveId" clId="{4FC9144B-6811-4BD3-ADBE-B0C247BEE01A}" dt="2020-09-11T22:24:46.980" v="782" actId="478"/>
          <ac:spMkLst>
            <pc:docMk/>
            <pc:sldMk cId="3699032986" sldId="305"/>
            <ac:spMk id="7" creationId="{7A8593F6-B625-47A4-81DB-93591355F367}"/>
          </ac:spMkLst>
        </pc:spChg>
      </pc:sldChg>
      <pc:sldChg chg="del">
        <pc:chgData name="Tom Briggs" userId="5205c15661b0945c" providerId="LiveId" clId="{4FC9144B-6811-4BD3-ADBE-B0C247BEE01A}" dt="2020-09-11T22:16:48.098" v="0" actId="2696"/>
        <pc:sldMkLst>
          <pc:docMk/>
          <pc:sldMk cId="3829728520" sldId="317"/>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15.623"/>
    </inkml:context>
    <inkml:brush xml:id="br0">
      <inkml:brushProperty name="width" value="0.05" units="cm"/>
      <inkml:brushProperty name="height" value="0.05" units="cm"/>
    </inkml:brush>
  </inkml:definitions>
  <inkml:trace contextRef="#ctx0" brushRef="#br0">65 8 3001 0 0,'-2'-2'4188'0'0,"-5"-2"-127"0"0,13 3-2372 0 0,-6 1-1637 0 0,0 0 0 0 0,1 0 0 0 0,-1 0-1 0 0,0 0 1 0 0,0 0 0 0 0,0 0 0 0 0,0 0-1 0 0,0 0 1 0 0,0 0 0 0 0,0 0-1 0 0,0 0 1 0 0,1 0 0 0 0,-1 0 0 0 0,0 0-1 0 0,0 0 1 0 0,0 0 0 0 0,0 0-1 0 0,0 0 1 0 0,0 0 0 0 0,0 0 0 0 0,0 0-1 0 0,1 0 1 0 0,-1 0 0 0 0,0 0 0 0 0,0 0-1 0 0,0 0 1 0 0,0 1 0 0 0,0-1-1 0 0,0 0 1 0 0,0 0 0 0 0,0 0 0 0 0,0 0-1 0 0,0 0 1 0 0,0 0 0 0 0,0 0 0 0 0,0 0-1 0 0,1 0 1 0 0,-1 0 0 0 0,0 1-1 0 0,0-1 1 0 0,0 0 0 0 0,0 0 0 0 0,0 0-1 0 0,0 0 1 0 0,0 0 0 0 0,0 0-1 0 0,0 0 1 0 0,0 0 0 0 0,0 1 0 0 0,0-1-1 0 0,0 0 1 0 0,0 0 0 0 0,0 0 0 0 0,0 0-1 0 0,0 0 1 0 0,-1 0 0 0 0,1 0-1 0 0,0 0 1 0 0,0 1 0 0 0,0-1 0 0 0,2 12-105 0 0,1 23 438 0 0,0 68 0 0 0,-2-18-204 0 0,8 167 187 0 0,-11-181-171 0 0,-15 110-1 0 0,-23 37 306 0 0,33-203-971 0 0,0-23-1023 0 0,-1-27-725 0 0,6 12 1022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30.120"/>
    </inkml:context>
    <inkml:brush xml:id="br0">
      <inkml:brushProperty name="width" value="0.05" units="cm"/>
      <inkml:brushProperty name="height" value="0.05" units="cm"/>
      <inkml:brushProperty name="color" value="#5B2D90"/>
    </inkml:brush>
  </inkml:definitions>
  <inkml:trace contextRef="#ctx0" brushRef="#br0">2 164 6105 0 0,'0'-2'347'0'0,"-1"0"-1"0"0,1 0 1 0 0,0 0-1 0 0,0-1 1 0 0,0 1-1 0 0,0 0 0 0 0,0 0 1 0 0,0 0-1 0 0,0 0 1 0 0,1 0-1 0 0,-1 0 1 0 0,1 0-1 0 0,0 0 1 0 0,-1 0-1 0 0,1 0 1 0 0,0 1-1 0 0,0-1 0 0 0,0 0 1 0 0,0 0-1 0 0,2-1 1 0 0,0 0-132 0 0,0 1 0 0 0,0-1 0 0 0,0 1 0 0 0,0 0 0 0 0,0 0 0 0 0,1 0 0 0 0,-1 0 1 0 0,1 0-1 0 0,-1 1 0 0 0,5-2 0 0 0,6 0-67 0 0,0 0 1 0 0,0 1-1 0 0,0 0 0 0 0,25 0 1 0 0,272-3 1243 0 0,154-30-989 0 0,-353 19-352 0 0,-28 3 20 0 0,1 4-1 0 0,118 2 1 0 0,-191 8-34 0 0,0 1 0 0 0,0 1 1 0 0,0 0-1 0 0,-1 0 0 0 0,15 7 1 0 0,-25-9-40 0 0,0 0 1 0 0,-1 0 0 0 0,1 0 0 0 0,0 0 0 0 0,0 0-1 0 0,0 0 1 0 0,-1 0 0 0 0,1 0 0 0 0,0 0 0 0 0,-1 1-1 0 0,1-1 1 0 0,-1 0 0 0 0,1 0 0 0 0,-1 1 0 0 0,0-1-1 0 0,0 0 1 0 0,1 1 0 0 0,-1-1 0 0 0,0 0 0 0 0,0 1-1 0 0,0-1 1 0 0,-1 0 0 0 0,1 1 0 0 0,-1 1 0 0 0,-6 39-39 0 0,6-38 39 0 0,-10 54 7 0 0,2 1 0 0 0,3 0 0 0 0,2 98 0 0 0,28 179 35 0 0,-5-115-25 0 0,-14-176 20 0 0,-2-25 2 0 0,-1 1 0 0 0,0 32 1 0 0,-2-49-10 0 0,0 0 1 0 0,-1 1 0 0 0,1-1 0 0 0,-1 0 0 0 0,0 0 0 0 0,0 1 0 0 0,-1-1 0 0 0,1 0 0 0 0,-1 0 0 0 0,0 0 0 0 0,0-1 0 0 0,0 1 0 0 0,-1 0 0 0 0,1-1 0 0 0,-1 1 0 0 0,0-1 0 0 0,-5 5 0 0 0,6-7-4 0 0,0 0 0 0 0,0 0 1 0 0,0 0-1 0 0,0 0 1 0 0,0 0-1 0 0,0-1 0 0 0,0 1 1 0 0,0-1-1 0 0,-1 1 0 0 0,1-1 1 0 0,0 0-1 0 0,0 0 0 0 0,0 0 1 0 0,-1 0-1 0 0,1 0 0 0 0,0-1 1 0 0,-4 0-1 0 0,-40-15 157 0 0,29 10-139 0 0,-45-18 48 0 0,36 14-78 0 0,0 0 0 0 0,0 2 0 0 0,-1 0 0 0 0,-47-5 0 0 0,22 7-13 0 0,-1 3 1 0 0,1 2 0 0 0,-98 11-1 0 0,-38 32 139 0 0,118-25-39 0 0,-1-2 0 0 0,-112 9 0 0 0,173-24-221 0 0,1 0 1 0 0,-1-1-1 0 0,1 0 1 0 0,-13-3-1 0 0,0-5-3735 0 0,22 9 3761 0 0,0 0 1 0 0,0 0-1 0 0,-1 0 0 0 0,1 0 1 0 0,0 0-1 0 0,0-1 0 0 0,0 1 1 0 0,0 0-1 0 0,0 0 0 0 0,0 0 1 0 0,0 0-1 0 0,0 0 0 0 0,0-1 1 0 0,0 1-1 0 0,-1 0 0 0 0,1 0 1 0 0,0 0-1 0 0,0 0 0 0 0,0-1 1 0 0,0 1-1 0 0,0 0 0 0 0,0 0 1 0 0,0 0-1 0 0,0 0 0 0 0,0-1 1 0 0,1 1-1 0 0,-1 0 0 0 0,0 0 1 0 0,0 0-1 0 0,0 0 0 0 0,0-1 1 0 0,0 1-1 0 0,0 0 0 0 0,0 0 1 0 0,0 0-1 0 0,0 0 0 0 0,0 0 1 0 0,1-1-1 0 0,-1 1 0 0 0,0 0 1 0 0,0 0-1 0 0,4-5-1868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6.285"/>
    </inkml:context>
    <inkml:brush xml:id="br0">
      <inkml:brushProperty name="width" value="0.05" units="cm"/>
      <inkml:brushProperty name="height" value="0.05" units="cm"/>
      <inkml:brushProperty name="color" value="#E71224"/>
    </inkml:brush>
  </inkml:definitions>
  <inkml:trace contextRef="#ctx0" brushRef="#br0">190 21 2833 0 0,'-2'-5'6561'0'0,"2"5"-6413"0"0,0 0 0 0 0,1 0 0 0 0,-1 0 0 0 0,0-1 0 0 0,0 1 0 0 0,0 0 0 0 0,1 0 0 0 0,-1 0 0 0 0,0 0 0 0 0,0-1 0 0 0,0 1 0 0 0,1 0 0 0 0,-1 0 0 0 0,0 0 0 0 0,0-1 0 0 0,0 1 0 0 0,0 0 0 0 0,0 0 0 0 0,0-1 0 0 0,1 1 0 0 0,-1 0 0 0 0,0 0 0 0 0,0-1 0 0 0,0 1 0 0 0,0 0 0 0 0,0 0 0 0 0,0-1 0 0 0,0 1 0 0 0,0 0 0 0 0,0 0 0 0 0,0-1 0 0 0,0 1 0 0 0,0 0 0 0 0,0 0 0 0 0,-1-1 0 0 0,1 1 0 0 0,0 0 0 0 0,0-1 0 0 0,-11-4 2441 0 0,9 4-2469 0 0,-1 1 1 0 0,1 0 0 0 0,0 0 0 0 0,0 0 0 0 0,0 0-1 0 0,0 0 1 0 0,-1 0 0 0 0,1 0 0 0 0,0 1 0 0 0,0-1 0 0 0,0 1-1 0 0,0-1 1 0 0,0 1 0 0 0,-3 1 0 0 0,-15 12-87 0 0,1 0 1 0 0,0 1-1 0 0,-22 23 1 0 0,37-34-53 0 0,0 1 0 0 0,0-1 1 0 0,0 1-1 0 0,0-1 1 0 0,1 1-1 0 0,0 0 0 0 0,0 1 1 0 0,0-1-1 0 0,1 0 0 0 0,0 1 1 0 0,0 0-1 0 0,0-1 1 0 0,0 1-1 0 0,1 0 0 0 0,0 0 1 0 0,1 0-1 0 0,-1 0 0 0 0,1 0 1 0 0,0 6-1 0 0,1-10 6 0 0,0 0-1 0 0,0 0 1 0 0,0-1-1 0 0,0 1 1 0 0,0 0-1 0 0,0 0 1 0 0,0-1 0 0 0,1 1-1 0 0,-1-1 1 0 0,1 1-1 0 0,-1-1 1 0 0,1 0-1 0 0,-1 0 1 0 0,1 1-1 0 0,0-1 1 0 0,0 0 0 0 0,-1 0-1 0 0,1-1 1 0 0,3 2-1 0 0,43 13-73 0 0,-39-13 76 0 0,53 7 23 0 0,-54-9 7 0 0,0 0 0 0 0,-1 0 0 0 0,1 1 0 0 0,0 1-1 0 0,-1-1 1 0 0,1 1 0 0 0,-1 0 0 0 0,0 1-1 0 0,1 0 1 0 0,-1 0 0 0 0,0 0 0 0 0,11 9-1 0 0,15 21 356 0 0,-32-32-342 0 0,0 1 0 0 0,0-1 0 0 0,0 0 0 0 0,0 1-1 0 0,0-1 1 0 0,0 0 0 0 0,0 1 0 0 0,0-1 0 0 0,-1 1 0 0 0,1-1 0 0 0,0 1-1 0 0,-1 0 1 0 0,1-1 0 0 0,-1 1 0 0 0,0 0 0 0 0,0-1 0 0 0,1 1 0 0 0,-1 0 0 0 0,0-1-1 0 0,0 1 1 0 0,-1 0 0 0 0,1-1 0 0 0,0 1 0 0 0,-1 3 0 0 0,-3-1 14 0 0,1 0 0 0 0,-1 0 1 0 0,1-1-1 0 0,-1 1 1 0 0,0-1-1 0 0,0 1 0 0 0,-1-1 1 0 0,1-1-1 0 0,-1 1 0 0 0,1-1 1 0 0,-1 1-1 0 0,0-1 0 0 0,0-1 1 0 0,-9 3-1 0 0,-8 1-1697 0 0,1-2 0 0 0,-30 2 0 0 0,28-4-1852 0 0,13 1 1908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6.870"/>
    </inkml:context>
    <inkml:brush xml:id="br0">
      <inkml:brushProperty name="width" value="0.05" units="cm"/>
      <inkml:brushProperty name="height" value="0.05" units="cm"/>
      <inkml:brushProperty name="color" value="#E71224"/>
    </inkml:brush>
  </inkml:definitions>
  <inkml:trace contextRef="#ctx0" brushRef="#br0">1 0 2617 0 0,'0'1'359'0'0,"1"0"1"0"0,0 0 0 0 0,-1-1 0 0 0,1 1 0 0 0,0 0 0 0 0,0-1 0 0 0,0 1 0 0 0,-1-1 0 0 0,1 1 0 0 0,0-1 0 0 0,0 1 0 0 0,0-1 0 0 0,0 0 0 0 0,0 1-1 0 0,0-1 1 0 0,0 0 0 0 0,0 0 0 0 0,0 0 0 0 0,0 0 0 0 0,0 0 0 0 0,0 0 0 0 0,0 0 0 0 0,0 0 0 0 0,0 0 0 0 0,0 0 0 0 0,-1 0 0 0 0,1 0 0 0 0,0-1 0 0 0,0 1-1 0 0,0 0 1 0 0,0-1 0 0 0,0 1 0 0 0,0-1 0 0 0,1 0 0 0 0,6 0 3198 0 0,-8 11-3490 0 0,0-1-1 0 0,1 1 1 0 0,1-1 0 0 0,0 0 0 0 0,0 1-1 0 0,0-1 1 0 0,1 0 0 0 0,1 0-1 0 0,0-1 1 0 0,0 1 0 0 0,0-1-1 0 0,12 16 1 0 0,-14-22-48 0 0,0-1-1 0 0,0 1 1 0 0,0 0-1 0 0,0-1 1 0 0,1 1 0 0 0,-1-1-1 0 0,0 0 1 0 0,1 0-1 0 0,-1 0 1 0 0,1 0-1 0 0,0 0 1 0 0,-1 0 0 0 0,1-1-1 0 0,-1 0 1 0 0,1 1-1 0 0,0-1 1 0 0,0 0-1 0 0,-1 0 1 0 0,1 0 0 0 0,0 0-1 0 0,-1-1 1 0 0,1 1-1 0 0,0-1 1 0 0,-1 0-1 0 0,1 0 1 0 0,2-1 0 0 0,8-3 34 0 0,1 0 1 0 0,-1-1-1 0 0,17-10 1 0 0,-22 11-8 0 0,-1 1 0 0 0,0-1 0 0 0,0 0 1 0 0,0 0-1 0 0,9-10 0 0 0,-16 15-45 0 0,0 0 1 0 0,0 0 0 0 0,0 1-1 0 0,0-1 1 0 0,0 0 0 0 0,0 0-1 0 0,0 0 1 0 0,1 0 0 0 0,-1 1 0 0 0,0-1-1 0 0,0 0 1 0 0,0 0 0 0 0,0 0-1 0 0,0 0 1 0 0,0 0 0 0 0,1 1-1 0 0,-1-1 1 0 0,0 0 0 0 0,0 0-1 0 0,0 0 1 0 0,0 0 0 0 0,1 0-1 0 0,-1 0 1 0 0,0 0 0 0 0,0 0-1 0 0,0 0 1 0 0,1 0 0 0 0,-1 0-1 0 0,0 0 1 0 0,0 0 0 0 0,0 0-1 0 0,1 0 1 0 0,-1 0 0 0 0,0 0-1 0 0,0 0 1 0 0,0 0 0 0 0,1 0 0 0 0,-1 0-1 0 0,0 0 1 0 0,0 0 0 0 0,0 0-1 0 0,0 0 1 0 0,1 0 0 0 0,-1 0-1 0 0,0 0 1 0 0,0-1 0 0 0,0 1-1 0 0,0 0 1 0 0,0 0 0 0 0,1 0-1 0 0,-1 0 1 0 0,0 0 0 0 0,0-1-1 0 0,0 1 1 0 0,0 0 0 0 0,0 0-1 0 0,0 0-2 0 0,0 1-1 0 0,1 0 0 0 0,-1 0 0 0 0,0-1 0 0 0,0 1 0 0 0,0 0 0 0 0,0-1 1 0 0,1 1-1 0 0,-1 0 0 0 0,0-1 0 0 0,1 1 0 0 0,-1 0 0 0 0,0-1 1 0 0,1 1-1 0 0,-1-1 0 0 0,1 1 0 0 0,-1-1 0 0 0,1 1 0 0 0,-1-1 1 0 0,1 1-1 0 0,0-1 0 0 0,-1 1 0 0 0,1-1 0 0 0,-1 0 0 0 0,2 1 0 0 0,2 0 12 0 0,-1 0 0 0 0,0 0 0 0 0,1 0 0 0 0,-1 0-1 0 0,0-1 1 0 0,1 0 0 0 0,-1 1 0 0 0,1-2-1 0 0,-1 1 1 0 0,1 0 0 0 0,-1 0 0 0 0,1-1-1 0 0,-1 0 1 0 0,0 0 0 0 0,1 0 0 0 0,-1 0 0 0 0,0 0-1 0 0,0-1 1 0 0,0 1 0 0 0,0-1 0 0 0,0 0-1 0 0,0 0 1 0 0,0 0 0 0 0,-1 0 0 0 0,4-4 0 0 0,-3 3-254 0 0,1-1 1 0 0,-1 1-1 0 0,1 0 1 0 0,0 0-1 0 0,0 1 1 0 0,0-1-1 0 0,1 1 1 0 0,-1 0 0 0 0,0 0-1 0 0,1 0 1 0 0,-1 1-1 0 0,8-2 1 0 0,6-3-3285 0 0,-8 2 2229 0 0,0-3-440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7.220"/>
    </inkml:context>
    <inkml:brush xml:id="br0">
      <inkml:brushProperty name="width" value="0.05" units="cm"/>
      <inkml:brushProperty name="height" value="0.05" units="cm"/>
      <inkml:brushProperty name="color" value="#E71224"/>
    </inkml:brush>
  </inkml:definitions>
  <inkml:trace contextRef="#ctx0" brushRef="#br0">34 230 6161 0 0,'-3'14'2801'0'0,"0"-1"-1681"0"0,3 2-680 0 0,-2-2 184 0 0,-1-1-88 0 0,-4-2-135 0 0,7-1-81 0 0,1 1-104 0 0,-1-2-48 0 0,3-1-64 0 0,-3-2-72 0 0,2 1-144 0 0,1-4-160 0 0,1 0-528 0 0,-4-2-753 0 0,3 1 1201 0 0,-3-1-840 0 0,3-1-457 0 0</inkml:trace>
  <inkml:trace contextRef="#ctx0" brushRef="#br0" timeOffset="1">34 30 4257 0 0,'-2'-3'812'0'0,"-1"1"0"0"0,1 0 1 0 0,-1 0-1 0 0,1 0 0 0 0,-1 0 1 0 0,1 0-1 0 0,-1 0 0 0 0,0 1 0 0 0,-3-2 1 0 0,2 0-553 0 0,32-1-2906 0 0,-17 2 1614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7.557"/>
    </inkml:context>
    <inkml:brush xml:id="br0">
      <inkml:brushProperty name="width" value="0.05" units="cm"/>
      <inkml:brushProperty name="height" value="0.05" units="cm"/>
      <inkml:brushProperty name="color" value="#E71224"/>
    </inkml:brush>
  </inkml:definitions>
  <inkml:trace contextRef="#ctx0" brushRef="#br0">2 0 5673 0 0,'-1'5'633'0'0,"1"-1"1"0"0,0 0-1 0 0,0 0 0 0 0,0 0 0 0 0,1 1 0 0 0,-1-1 0 0 0,3 7 1 0 0,1 1 283 0 0,1 1 1 0 0,13 21 0 0 0,-12-23-621 0 0,0 0 0 0 0,7 22 0 0 0,-5-8-100 0 0,-4-15-858 0 0,-1 0-1 0 0,0 0 0 0 0,-1 0 1 0 0,0 0-1 0 0,0 17 0 0 0,-2-22-858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7.900"/>
    </inkml:context>
    <inkml:brush xml:id="br0">
      <inkml:brushProperty name="width" value="0.05" units="cm"/>
      <inkml:brushProperty name="height" value="0.05" units="cm"/>
      <inkml:brushProperty name="color" value="#E71224"/>
    </inkml:brush>
  </inkml:definitions>
  <inkml:trace contextRef="#ctx0" brushRef="#br0">1 104 5305 0 0,'8'0'9337'0'0,"16"-11"-7277"0"0,25-17-2537 0 0,26-29-5239 0 0,-63 50 3817 0 0</inkml:trace>
  <inkml:trace contextRef="#ctx0" brushRef="#br0" timeOffset="1">221 26 3945 0 0,'-4'14'1879'0'0,"1"1"-1"0"0,0-1 1 0 0,1 1-1 0 0,0 24 1 0 0,2-34-1787 0 0,0 0-1 0 0,1 0 1 0 0,0 0 0 0 0,0 0-1 0 0,0-1 1 0 0,1 1-1 0 0,-1 0 1 0 0,1-1 0 0 0,0 1-1 0 0,1-1 1 0 0,-1 1 0 0 0,1-1-1 0 0,-1 0 1 0 0,1 0-1 0 0,1 0 1 0 0,-1-1 0 0 0,7 6-1 0 0,-6-5-103 0 0,4 3 59 0 0,0 0-1 0 0,1 0 1 0 0,0-1-1 0 0,19 10 1 0 0,-26-15-62 0 0,-1-1 1 0 0,1 1-1 0 0,0 0 1 0 0,-1-1-1 0 0,1 1 1 0 0,0-1-1 0 0,0 1 1 0 0,0-1 0 0 0,0 0-1 0 0,-1 0 1 0 0,1 0-1 0 0,0 0 1 0 0,0 0-1 0 0,0 0 1 0 0,0-1-1 0 0,0 1 1 0 0,-1 0-1 0 0,1-1 1 0 0,0 0-1 0 0,0 1 1 0 0,-1-1-1 0 0,1 0 1 0 0,0 0 0 0 0,-1 0-1 0 0,1 0 1 0 0,-1 0-1 0 0,1 0 1 0 0,-1 0-1 0 0,0-1 1 0 0,1 1-1 0 0,-1-1 1 0 0,0 1-1 0 0,0-1 1 0 0,0 1-1 0 0,0-1 1 0 0,1-2-1 0 0,9-16-1758 0 0,-1-1 0 0 0,9-30 0 0 0,-12 25 54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8.234"/>
    </inkml:context>
    <inkml:brush xml:id="br0">
      <inkml:brushProperty name="width" value="0.05" units="cm"/>
      <inkml:brushProperty name="height" value="0.05" units="cm"/>
      <inkml:brushProperty name="color" value="#E71224"/>
    </inkml:brush>
  </inkml:definitions>
  <inkml:trace contextRef="#ctx0" brushRef="#br0">2 0 2817 0 0,'-1'17'1888'0'0,"1"0"0"0"0,2 21-1 0 0,0-18-761 0 0,14 103 3322 0 0,-1-45-2629 0 0,-9-48-1214 0 0,7 10 187 0 0,-12-39-752 0 0,-1 1 1 0 0,1-1-1 0 0,0 1 0 0 0,-1-1 1 0 0,1 0-1 0 0,0 0 0 0 0,0 1 1 0 0,0-1-1 0 0,0 0 0 0 0,0 0 1 0 0,0 0-1 0 0,0 0 0 0 0,0 0 1 0 0,0 0-1 0 0,0 0 0 0 0,1 0 1 0 0,-1 0-1 0 0,0-1 0 0 0,1 1 1 0 0,-1 0-1 0 0,3 0 0 0 0,11-38 518 0 0,-11 28-524 0 0,-1 3-8 0 0,0 0 0 0 0,0 0 0 0 0,0 0 0 0 0,1 0-1 0 0,0 0 1 0 0,0 0 0 0 0,7-6 0 0 0,-10 12-24 0 0,1 0 1 0 0,-1 0-1 0 0,0 0 0 0 0,0 0 0 0 0,0 0 1 0 0,1 0-1 0 0,-1 0 0 0 0,0 0 0 0 0,0 1 1 0 0,0-1-1 0 0,1 0 0 0 0,-1 1 0 0 0,0-1 1 0 0,0 1-1 0 0,0-1 0 0 0,0 1 0 0 0,0 0 1 0 0,0-1-1 0 0,0 1 0 0 0,0 0 0 0 0,0 0 1 0 0,1 1-1 0 0,20 20 65 0 0,-2 4-230 0 0,37 50 463 0 0,-21-23-4330 0 0,-29-43 2827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0.288"/>
    </inkml:context>
    <inkml:brush xml:id="br0">
      <inkml:brushProperty name="width" value="0.05" units="cm"/>
      <inkml:brushProperty name="height" value="0.05" units="cm"/>
      <inkml:brushProperty name="color" value="#E71224"/>
    </inkml:brush>
  </inkml:definitions>
  <inkml:trace contextRef="#ctx0" brushRef="#br0">0 66 2737 0 0,'0'-57'6342'0'0,"0"48"902"0"0,12 553-4667 0 0,-11-507-2538 0 0,-2-24-126 0 0,2 0 0 0 0,0 0-1 0 0,0 0 1 0 0,6 23 0 0 0,-5-34-996 0 0,-1-6-553 0 0,1-8-278 0 0,2 5 295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1.038"/>
    </inkml:context>
    <inkml:brush xml:id="br0">
      <inkml:brushProperty name="width" value="0.05" units="cm"/>
      <inkml:brushProperty name="height" value="0.05" units="cm"/>
      <inkml:brushProperty name="color" value="#E71224"/>
    </inkml:brush>
  </inkml:definitions>
  <inkml:trace contextRef="#ctx0" brushRef="#br0">4 157 5617 0 0,'0'-1'219'0'0,"0"1"-1"0"0,-1-1 1 0 0,1 1-1 0 0,0 0 1 0 0,-1-1-1 0 0,1 1 0 0 0,0 0 1 0 0,0-1-1 0 0,-1 1 1 0 0,1-1-1 0 0,0 1 1 0 0,0-1-1 0 0,0 1 1 0 0,0-1-1 0 0,0 1 1 0 0,-1-1-1 0 0,1 1 1 0 0,0-1-1 0 0,0 1 1 0 0,0-1-1 0 0,0 1 0 0 0,0 0 1 0 0,1-1-1 0 0,-1 1 1 0 0,0-1-1 0 0,0 1 1 0 0,0-1-1 0 0,0 1 1 0 0,0-1-1 0 0,1 0 1 0 0,13-12 2870 0 0,22-5-835 0 0,3 6-1709 0 0,0 2 0 0 0,1 1 0 0 0,0 2 0 0 0,52-2 0 0 0,26-5-405 0 0,239-20 154 0 0,-202 23-143 0 0,-140 10-142 0 0,42-3 58 0 0,-54 4-77 0 0,1 0 1 0 0,-1 0-1 0 0,1 1 1 0 0,-1-1 0 0 0,1 1-1 0 0,-1 0 1 0 0,0 0-1 0 0,1 0 1 0 0,-1 0 0 0 0,0 0-1 0 0,0 1 1 0 0,4 2-1 0 0,-5-2-3 0 0,-1-1 0 0 0,0 1 0 0 0,0 0 0 0 0,1 0 0 0 0,-2 0 0 0 0,1 0 0 0 0,0 0 0 0 0,0 0 0 0 0,0 0 0 0 0,-1 0 0 0 0,1 0 0 0 0,-1 0 0 0 0,0 0 0 0 0,0 1 0 0 0,0-1 0 0 0,0 0 0 0 0,0 0 0 0 0,0 0 0 0 0,-1 3 0 0 0,-9 43 69 0 0,9-42-52 0 0,-21 58 41 0 0,16-51-30 0 0,1 1-1 0 0,0 0 0 0 0,1 0 0 0 0,1 0 0 0 0,0 0 0 0 0,-2 26 0 0 0,12 303-8 0 0,-4-308 71 0 0,1 0 1 0 0,1 0-1 0 0,2 0 0 0 0,17 49 1 0 0,-27-87-8 0 0,0 0 1 0 0,0 0-1 0 0,0 0 1 0 0,0 0 0 0 0,0 1-1 0 0,0-1 1 0 0,-1 1-1 0 0,0 0 1 0 0,1 0 0 0 0,-1 0-1 0 0,-6-1 1 0 0,-10-8-16 0 0,2 1-143 0 0,1 1-1 0 0,-1 1 0 0 0,-1 0 1 0 0,0 1-1 0 0,0 1 0 0 0,0 1 1 0 0,-30-4-1 0 0,13 5-200 0 0,0 1-1 0 0,0 2 1 0 0,-46 4-1 0 0,38 1 210 0 0,-43 12-1 0 0,-106 36-1202 0 0,163-43 532 0 0,-12 6-3431 0 0,37-14 2746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1.570"/>
    </inkml:context>
    <inkml:brush xml:id="br0">
      <inkml:brushProperty name="width" value="0.05" units="cm"/>
      <inkml:brushProperty name="height" value="0.05" units="cm"/>
      <inkml:brushProperty name="color" value="#E71224"/>
    </inkml:brush>
  </inkml:definitions>
  <inkml:trace contextRef="#ctx0" brushRef="#br0">68 0 6761 0 0,'-2'0'272'0'0,"1"1"-1"0"0,-1-1 1 0 0,1 0-1 0 0,-1 0 1 0 0,1 1-1 0 0,0-1 1 0 0,-1 0-1 0 0,1 1 1 0 0,0-1-1 0 0,-1 1 1 0 0,1 0-1 0 0,0 0 1 0 0,0-1-1 0 0,0 1 1 0 0,-1 0-1 0 0,1 0 1 0 0,0 0-1 0 0,0 0 1 0 0,0 0-1 0 0,-1 2 1 0 0,0 0 2 0 0,0 1 0 0 0,0 0 0 0 0,0-1 1 0 0,1 1-1 0 0,0 0 0 0 0,-1 0 0 0 0,0 5 1 0 0,0 7 71 0 0,0 1 0 0 0,0 28 1 0 0,2-44-265 0 0,7 229 1265 0 0,-13-103-1016 0 0,-1-15-87 0 0,5-43-438 0 0,-4-48-472 0 0,1-16-555 0 0,5-8-1602 0 0,2-17 783 0 0,6-3 606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2.164"/>
    </inkml:context>
    <inkml:brush xml:id="br0">
      <inkml:brushProperty name="width" value="0.05" units="cm"/>
      <inkml:brushProperty name="height" value="0.05" units="cm"/>
      <inkml:brushProperty name="color" value="#E71224"/>
    </inkml:brush>
  </inkml:definitions>
  <inkml:trace contextRef="#ctx0" brushRef="#br0">3 81 7442 0 0,'-2'2'4914'0'0,"6"0"-1832"0"0,15 4-788 0 0,26 2-1759 0 0,-13-7-171 0 0,1-1 1 0 0,-1-2 0 0 0,47-7 0 0 0,92-29 116 0 0,-110 22-356 0 0,1 2 0 0 0,76-5 0 0 0,-136 18-117 0 0,1 1 1 0 0,-1 0-1 0 0,0 0 1 0 0,1 0 0 0 0,-1 0-1 0 0,1 0 1 0 0,-1 1-1 0 0,0-1 1 0 0,1 0 0 0 0,-1 1-1 0 0,0 0 1 0 0,1 0-1 0 0,-1 0 1 0 0,0 0-1 0 0,0 0 1 0 0,0 0 0 0 0,0 0-1 0 0,0 1 1 0 0,0-1-1 0 0,0 1 1 0 0,2 2 0 0 0,-3-2-10 0 0,0 0 0 0 0,0 0 1 0 0,0 1-1 0 0,0-1 0 0 0,-1 1 1 0 0,1-1-1 0 0,-1 0 0 0 0,0 1 1 0 0,1-1-1 0 0,-1 1 0 0 0,0-1 1 0 0,0 1-1 0 0,-1-1 0 0 0,1 1 0 0 0,0-1 1 0 0,-1 1-1 0 0,0-1 0 0 0,1 0 1 0 0,-1 1-1 0 0,-2 3 0 0 0,-3 14-1 0 0,2-1 0 0 0,1 1 0 0 0,0 0 0 0 0,1 0 0 0 0,1 1 0 0 0,4 38 0 0 0,-2-29-9 0 0,1 8 19 0 0,2-1 1 0 0,1 0-1 0 0,2 0 0 0 0,1-1 1 0 0,2 0-1 0 0,2-1 0 0 0,29 63 1 0 0,-2-12 284 0 0,-39-86-284 0 0,0 1 0 0 0,1-1-1 0 0,-1 0 1 0 0,0 1 0 0 0,0-1-1 0 0,0 1 1 0 0,0-1 0 0 0,0 0-1 0 0,0 1 1 0 0,0-1 0 0 0,0 1-1 0 0,0-1 1 0 0,0 0 0 0 0,0 1 0 0 0,0-1-1 0 0,0 1 1 0 0,0-1 0 0 0,0 0-1 0 0,0 1 1 0 0,0-1 0 0 0,-1 1-1 0 0,1-1 1 0 0,0 0 0 0 0,0 1 0 0 0,0-1-1 0 0,-1 0 1 0 0,1 1 0 0 0,0-1-1 0 0,0 0 1 0 0,-1 1 0 0 0,1-1-1 0 0,0 0 1 0 0,-1 0 0 0 0,1 1-1 0 0,0-1 1 0 0,-1 0 0 0 0,1 0 0 0 0,0 0-1 0 0,-1 1 1 0 0,1-1 0 0 0,-1 0-1 0 0,1 0 1 0 0,0 0 0 0 0,-1 0-1 0 0,1 0 1 0 0,-1 0 0 0 0,1 0-1 0 0,-1 0 1 0 0,1 0 0 0 0,-33 2 183 0 0,10-1-129 0 0,-113 41-185 0 0,-253 117 0 0 0,361-145-1289 0 0,0-2 1 0 0,-52 16-1 0 0,79-28 1197 0 0,0 1 0 0 0,0-1 0 0 0,1 0 0 0 0,-1 0 0 0 0,0 0 0 0 0,0 0 0 0 0,0 0 0 0 0,1 0 0 0 0,-1 0 0 0 0,0 0 0 0 0,0 0-1 0 0,1 0 1 0 0,-1 0 0 0 0,0 0 0 0 0,0-1 0 0 0,1 1 0 0 0,-2-1 0 0 0,2-2-1539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30.768"/>
    </inkml:context>
    <inkml:brush xml:id="br0">
      <inkml:brushProperty name="width" value="0.05" units="cm"/>
      <inkml:brushProperty name="height" value="0.05" units="cm"/>
      <inkml:brushProperty name="color" value="#5B2D90"/>
    </inkml:brush>
  </inkml:definitions>
  <inkml:trace contextRef="#ctx0" brushRef="#br0">141 1 4617 0 0,'-4'1'736'0'0,"1"1"0"0"0,0-1 1 0 0,0 1-1 0 0,0 0 0 0 0,0 0 0 0 0,0 0 0 0 0,0 0 1 0 0,0 0-1 0 0,1 1 0 0 0,-1-1 0 0 0,1 1 0 0 0,-1 0 1 0 0,-1 4-1 0 0,-1-1-224 0 0,2 1 0 0 0,-1 0 0 0 0,1 1 0 0 0,0-1 0 0 0,-3 14 0 0 0,1 7-570 0 0,0-1 0 0 0,0 44 0 0 0,5-58 657 0 0,-3 173 126 0 0,3-93-537 0 0,-12 101-1 0 0,5-142-155 0 0,-14 135 115 0 0,13-139-90 0 0,0 12 21 0 0,14-89-2932 0 0,2 1 0 0 0,12-27 0 0 0,-6 21 1183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2.825"/>
    </inkml:context>
    <inkml:brush xml:id="br0">
      <inkml:brushProperty name="width" value="0.05" units="cm"/>
      <inkml:brushProperty name="height" value="0.05" units="cm"/>
      <inkml:brushProperty name="color" value="#E71224"/>
    </inkml:brush>
  </inkml:definitions>
  <inkml:trace contextRef="#ctx0" brushRef="#br0">1 5 5153 0 0,'0'0'194'0'0,"1"-1"1"0"0,0 1-1 0 0,-1-1 1 0 0,1 1-1 0 0,0 0 0 0 0,0-1 1 0 0,-1 1-1 0 0,1 0 0 0 0,0-1 1 0 0,0 1-1 0 0,0 0 0 0 0,0 0 1 0 0,-1 0-1 0 0,1 0 0 0 0,0 0 1 0 0,0 0-1 0 0,0 0 0 0 0,-1 0 1 0 0,1 0-1 0 0,0 0 0 0 0,0 1 1 0 0,0-1-1 0 0,-1 0 0 0 0,1 1 1 0 0,0-1-1 0 0,1 1 1 0 0,0 0 78 0 0,-1 1 1 0 0,1-1 0 0 0,0 1 0 0 0,-1 0-1 0 0,1 0 1 0 0,-1 0 0 0 0,1-1 0 0 0,-1 1 0 0 0,2 4-1 0 0,2 7 435 0 0,0-1-1 0 0,5 23 1 0 0,-9-30-459 0 0,5 23 293 0 0,-2 0 1 0 0,-1 1-1 0 0,-1 49 1 0 0,3 30 69 0 0,10 214 184 0 0,-16-186-2578 0 0,1-136 1739 0 0,0 0-1 0 0,0 0 1 0 0,0 0-1 0 0,0 0 0 0 0,0 0 1 0 0,0 1-1 0 0,0-1 0 0 0,0 0 1 0 0,0 0-1 0 0,0 0 1 0 0,0 0-1 0 0,0 0 0 0 0,0 0 1 0 0,0 0-1 0 0,0 0 0 0 0,0 1 1 0 0,0-1-1 0 0,0 0 1 0 0,0 0-1 0 0,0 0 0 0 0,0 0 1 0 0,0 0-1 0 0,0 0 0 0 0,0 0 1 0 0,0 0-1 0 0,0 1 1 0 0,0-1-1 0 0,0 0 0 0 0,0 0 1 0 0,0 0-1 0 0,0 0 0 0 0,1 0 1 0 0,-1 0-1 0 0,0 0 1 0 0,0 0-1 0 0,0 0 0 0 0,0 0 1 0 0,0 0-1 0 0,0 1 0 0 0,0-1 1 0 0,0 0-1 0 0,0 0 1 0 0,1 0-1 0 0,-1 0 0 0 0,0 0 1 0 0,0 0-1 0 0,0 0 0 0 0,0 0 1 0 0,0 0-1 0 0,0 0 1 0 0,0 0-1 0 0,0 0 0 0 0,1 0 1 0 0,-1 0-1 0 0,0 0 1 0 0,0 0-1 0 0,0 0 0 0 0,0 0 1 0 0,0 0-1 0 0,0 0 0 0 0,0-1 1 0 0,1 1-1 0 0,-1 0 1 0 0,0 0-1 0 0,0 0 0 0 0,0 0 1 0 0,0 0-1 0 0,6-6-1520 0 0,0-5-58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3.421"/>
    </inkml:context>
    <inkml:brush xml:id="br0">
      <inkml:brushProperty name="width" value="0.05" units="cm"/>
      <inkml:brushProperty name="height" value="0.05" units="cm"/>
      <inkml:brushProperty name="color" value="#E71224"/>
    </inkml:brush>
  </inkml:definitions>
  <inkml:trace contextRef="#ctx0" brushRef="#br0">0 25 6801 0 0,'0'0'221'0'0,"0"1"-1"0"0,0-1 0 0 0,0 1 0 0 0,0 0 1 0 0,0-1-1 0 0,0 1 0 0 0,0-1 0 0 0,0 1 0 0 0,0-1 1 0 0,0 1-1 0 0,0 0 0 0 0,1-1 0 0 0,-1 1 0 0 0,0-1 1 0 0,0 1-1 0 0,1-1 0 0 0,-1 1 0 0 0,0-1 1 0 0,0 1-1 0 0,1-1 0 0 0,-1 1 0 0 0,1-1 0 0 0,-1 1 1 0 0,0-1-1 0 0,1 0 0 0 0,-1 1 0 0 0,1-1 1 0 0,-1 0-1 0 0,1 1 0 0 0,-1-1 0 0 0,1 0 0 0 0,-1 0 1 0 0,2 1-1 0 0,22 14 868 0 0,-20-13-446 0 0,9 5-275 0 0,0 0-1 0 0,0-2 1 0 0,1 1-1 0 0,0-2 1 0 0,0 0 0 0 0,1-1-1 0 0,-1 0 1 0 0,0-1-1 0 0,1 0 1 0 0,0-2-1 0 0,26-1 1 0 0,11-4 7 0 0,100-23 1 0 0,-119 20-236 0 0,48-17-13 0 0,-52 15-51 0 0,36-8 0 0 0,-57 16-54 0 0,1 0 0 0 0,-1 1 1 0 0,1 1-1 0 0,0-1 0 0 0,-1 1 0 0 0,1 1 0 0 0,-1-1 0 0 0,16 5 1 0 0,-21-4-11 0 0,-1 1-1 0 0,0 0 1 0 0,1 0 0 0 0,-1 0 0 0 0,0 0 0 0 0,0 0 0 0 0,0 0 0 0 0,-1 0-1 0 0,1 1 1 0 0,0-1 0 0 0,-1 1 0 0 0,0-1 0 0 0,1 1 0 0 0,-1 0 0 0 0,0 0-1 0 0,0-1 1 0 0,-1 1 0 0 0,1 0 0 0 0,0 0 0 0 0,-1 4 0 0 0,-12 26-69 0 0,11-20 61 0 0,0-1 0 0 0,1 1-1 0 0,1 0 1 0 0,3 21 0 0 0,-2-7-12 0 0,-2-23 6 0 0,0-1 1 0 0,0 1-1 0 0,0 0 0 0 0,0-1 0 0 0,1 1 0 0 0,0-1 0 0 0,0 1 0 0 0,2 5 0 0 0,0-1-5 0 0,-1 0 0 0 0,0 0-1 0 0,0 0 1 0 0,1 15 0 0 0,-2-14 1 0 0,0 0 0 0 0,1 0 0 0 0,5 16 0 0 0,0 1 9 0 0,-1 0 1 0 0,-1 1 0 0 0,-1-1-1 0 0,1 29 1 0 0,-3-27 19 0 0,4 78 124 0 0,-7-95-116 0 0,1 0 1 0 0,-1 0-1 0 0,-1 0 0 0 0,0 0 1 0 0,-1-1-1 0 0,0 1 0 0 0,-6 14 1 0 0,5-19-5 0 0,0 0-1 0 0,0 0 1 0 0,0 0 0 0 0,-1 0 0 0 0,0-1 0 0 0,0 0 0 0 0,0 0-1 0 0,-1 0 1 0 0,0 0 0 0 0,0-1 0 0 0,0 0 0 0 0,0 0-1 0 0,-8 3 1 0 0,-10 3 55 0 0,0 0-1 0 0,-32 7 1 0 0,-261 59-23 0 0,271-62-179 0 0,26-7-864 0 0,-1-1-1 0 0,-31 5 0 0 0,52-10 918 0 0,0-1 0 0 0,0 0 0 0 0,-1 0 1 0 0,1 0-1 0 0,0 0 0 0 0,0 0 0 0 0,0 0 0 0 0,-1 0 0 0 0,1 0 0 0 0,0 0 0 0 0,0 0 0 0 0,-1 0 0 0 0,1 0 0 0 0,0 0 0 0 0,0 0 0 0 0,0 0 0 0 0,-1 0 0 0 0,1 0 0 0 0,0 0 1 0 0,0 0-1 0 0,-1 0 0 0 0,1 0 0 0 0,0 0 0 0 0,0 0 0 0 0,0 0 0 0 0,-1-1 0 0 0,1 1 0 0 0,0 0 0 0 0,0 0 0 0 0,0 0 0 0 0,0 0 0 0 0,-1-1 0 0 0,1 1 0 0 0,0 0 1 0 0,0 0-1 0 0,0 0 0 0 0,0 0 0 0 0,0-1 0 0 0,0 1 0 0 0,0 0 0 0 0,-1 0 0 0 0,1-1 0 0 0,0 1 0 0 0,0 0 0 0 0,0 0 0 0 0,0 0 0 0 0,0-1 0 0 0,0 1 0 0 0,0 0 0 0 0,0 0 1 0 0,0-1-1 0 0,6-10-1541 0 0,3 0-27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3.939"/>
    </inkml:context>
    <inkml:brush xml:id="br0">
      <inkml:brushProperty name="width" value="0.05" units="cm"/>
      <inkml:brushProperty name="height" value="0.05" units="cm"/>
      <inkml:brushProperty name="color" value="#E71224"/>
    </inkml:brush>
  </inkml:definitions>
  <inkml:trace contextRef="#ctx0" brushRef="#br0">22 0 6593 0 0,'-5'17'1946'0'0,"1"0"0"0"0,-3 22 1 0 0,1 38 151 0 0,13 75-1854 0 0,-5-127 96 0 0,-1 154-30 0 0,-4-82-3753 0 0,4-89 2444 0 0,0-3-381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4.865"/>
    </inkml:context>
    <inkml:brush xml:id="br0">
      <inkml:brushProperty name="width" value="0.05" units="cm"/>
      <inkml:brushProperty name="height" value="0.05" units="cm"/>
      <inkml:brushProperty name="color" value="#E71224"/>
    </inkml:brush>
  </inkml:definitions>
  <inkml:trace contextRef="#ctx0" brushRef="#br0">0 185 4849 0 0,'17'1'6001'0'0,"10"4"-3202"0"0,9 2-1649 0 0,40 1-125 0 0,0-3 1 0 0,0-4-1 0 0,147-16 0 0 0,-131-2 65 0 0,106-34 0 0 0,-33 7-608 0 0,-84 23-385 0 0,-33 7 23 0 0,93-13 0 0 0,31 5 366 0 0,-166 21-416 0 0,4 1-181 0 0,-4 16-116 0 0,9 42 153 0 0,-4 0 1 0 0,7 85 0 0 0,7 39 141 0 0,-19-151-30 0 0,-1 0 0 0 0,-1 0 0 0 0,-2 0 0 0 0,-1 0 0 0 0,-1 1 0 0 0,-8 51 0 0 0,8-82-21 0 0,-1 1 0 0 0,1 0 0 0 0,0-1 0 0 0,-1 1 0 0 0,0-1 0 0 0,1 1 0 0 0,-1-1 0 0 0,0 1 0 0 0,0-1 0 0 0,0 1 0 0 0,0-1 0 0 0,0 0 0 0 0,0 1 0 0 0,0-1 0 0 0,0 0 0 0 0,0 0 0 0 0,-1 0 0 0 0,1 0 0 0 0,0 0 0 0 0,-1 0 0 0 0,1 0-1 0 0,-1-1 1 0 0,1 1 0 0 0,-1 0 0 0 0,0-1 0 0 0,1 1 0 0 0,-1-1 0 0 0,1 0 0 0 0,-1 1 0 0 0,0-1 0 0 0,1 0 0 0 0,-1 0 0 0 0,0 0 0 0 0,1 0 0 0 0,-4-1 0 0 0,-7-1-17 0 0,-1 0 0 0 0,1-1 0 0 0,0-1 0 0 0,-14-6 0 0 0,-15-3-29 0 0,-22 5 23 0 0,0 3 0 0 0,0 3 0 0 0,-108 10 0 0 0,-7-1 21 0 0,128-3-23 0 0,0 2 0 0 0,1 2 1 0 0,-86 25-1 0 0,127-31 8 0 0,-35 10-29 0 0,9-2-81 0 0,1-2 0 0 0,-1-1 0 0 0,0-1 0 0 0,-39 1 0 0 0,69-7-446 0 0,1 0-1 0 0,0-1 1 0 0,0 0 0 0 0,-1 0-1 0 0,1 0 1 0 0,0 0 0 0 0,0 0-1 0 0,0 0 1 0 0,-4-3 0 0 0,-4-1-1317 0 0,0 1-194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5.306"/>
    </inkml:context>
    <inkml:brush xml:id="br0">
      <inkml:brushProperty name="width" value="0.05" units="cm"/>
      <inkml:brushProperty name="height" value="0.05" units="cm"/>
      <inkml:brushProperty name="color" value="#E71224"/>
    </inkml:brush>
  </inkml:definitions>
  <inkml:trace contextRef="#ctx0" brushRef="#br0">2 182 5801 0 0,'-2'1'4303'0'0,"8"-2"-2192"0"0,14-3-1161 0 0,-10 2-308 0 0,18-1 340 0 0,48-1 1 0 0,-46 4-649 0 0,40-6 0 0 0,-68 5-333 0 0,215-40 722 0 0,-182 31-969 0 0,0 0 0 0 0,-1-3-1 0 0,0 0 1 0 0,35-21 0 0 0,-10 3-4257 0 0,-46 22 2707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5.840"/>
    </inkml:context>
    <inkml:brush xml:id="br0">
      <inkml:brushProperty name="width" value="0.05" units="cm"/>
      <inkml:brushProperty name="height" value="0.05" units="cm"/>
      <inkml:brushProperty name="color" value="#E71224"/>
    </inkml:brush>
  </inkml:definitions>
  <inkml:trace contextRef="#ctx0" brushRef="#br0">0 0 4537 0 0,'14'22'5940'0'0,"1"2"-3517"0"0,10-1-1784 0 0,1-1 0 0 0,0-2 0 0 0,2 0-1 0 0,0-2 1 0 0,2-1 0 0 0,34 15 0 0 0,-30-17-636 0 0,-2 3 0 0 0,0 0 0 0 0,-1 2-1 0 0,52 44 1 0 0,-64-44-280 0 0,-1 2-1 0 0,-1 0 1 0 0,-1 1 0 0 0,22 45-1 0 0,6 6-1833 0 0,-40-68 1541 0 0,0-1 0 0 0,0 0 0 0 0,0 0 0 0 0,1-1 0 0 0,8 8 0 0 0,-8-9-512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6.533"/>
    </inkml:context>
    <inkml:brush xml:id="br0">
      <inkml:brushProperty name="width" value="0.05" units="cm"/>
      <inkml:brushProperty name="height" value="0.05" units="cm"/>
      <inkml:brushProperty name="color" value="#E71224"/>
    </inkml:brush>
  </inkml:definitions>
  <inkml:trace contextRef="#ctx0" brushRef="#br0">15 991 5465 0 0,'-1'0'271'0'0,"1"0"-1"0"0,-1 0 1 0 0,1 0 0 0 0,-1 0-1 0 0,0 0 1 0 0,1 0 0 0 0,-1 0-1 0 0,1 0 1 0 0,-1 0-1 0 0,1 0 1 0 0,-1 0 0 0 0,0 0-1 0 0,1 0 1 0 0,-1 0-1 0 0,1-1 1 0 0,-1 1 0 0 0,1 0-1 0 0,-1 0 1 0 0,1-1 0 0 0,-1 1-1 0 0,1 0 1 0 0,-1-1-1 0 0,1 1 1 0 0,-1-1 0 0 0,1 1-1 0 0,0 0 1 0 0,-1-1 0 0 0,5-18 2669 0 0,-4 17-2941 0 0,21-54 3166 0 0,29-57 0 0 0,85-128 393 0 0,-103 187-3234 0 0,-20 30-268 0 0,2 0 0 0 0,1 1 0 0 0,1 0 1 0 0,0 2-1 0 0,2 0 0 0 0,22-21 0 0 0,3 6-408 0 0,-2-3 1 0 0,-2-1-1 0 0,-1-2 1 0 0,47-70-1 0 0,-81 106-442 0 0,0 0 0 0 0,0 1 0 0 0,1 0 0 0 0,-1-1-1 0 0,1 2 1 0 0,0-1 0 0 0,10-7 0 0 0,-2 7-646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8.119"/>
    </inkml:context>
    <inkml:brush xml:id="br0">
      <inkml:brushProperty name="width" value="0.05" units="cm"/>
      <inkml:brushProperty name="height" value="0.05" units="cm"/>
      <inkml:brushProperty name="color" value="#E71224"/>
    </inkml:brush>
  </inkml:definitions>
  <inkml:trace contextRef="#ctx0" brushRef="#br0">44 65 3025 0 0,'-2'-5'772'0'0,"1"0"0"0"0,-1-1 1 0 0,0 2-1 0 0,0-1 1 0 0,-1 0-1 0 0,1 0 1 0 0,-6-6-1 0 0,2 0 1314 0 0,-2 3-376 0 0,7 18 28 0 0,2-8-1654 0 0,-1 0 1 0 0,0 0 0 0 0,0 0-1 0 0,0 0 1 0 0,0 0-1 0 0,-1 0 1 0 0,1 0-1 0 0,0 0 1 0 0,-1 0-1 0 0,0 2 1 0 0,-3 15 260 0 0,11 235 483 0 0,0-144-709 0 0,-2-43-21 0 0,4 29-350 0 0,-5-76-1529 0 0,0-20-795 0 0,0-9 637 0 0,1-5 390 0 0,-1-1-491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8.719"/>
    </inkml:context>
    <inkml:brush xml:id="br0">
      <inkml:brushProperty name="width" value="0.05" units="cm"/>
      <inkml:brushProperty name="height" value="0.05" units="cm"/>
      <inkml:brushProperty name="color" value="#E71224"/>
    </inkml:brush>
  </inkml:definitions>
  <inkml:trace contextRef="#ctx0" brushRef="#br0">13 70 4721 0 0,'-1'-3'643'0'0,"-1"0"0"0"0,0 1-1 0 0,1-1 1 0 0,0 0 0 0 0,0 0 0 0 0,0 0 0 0 0,0-1-1 0 0,0 1 1 0 0,1 0 0 0 0,-1 0 0 0 0,1 0 0 0 0,0-5-1 0 0,0 7-458 0 0,0-1-1 0 0,1 1 0 0 0,-1 0 0 0 0,1-1 1 0 0,0 1-1 0 0,-1 0 0 0 0,1-1 0 0 0,0 1 1 0 0,0 0-1 0 0,0 0 0 0 0,0 0 0 0 0,0 0 1 0 0,0 0-1 0 0,0 0 0 0 0,0 0 0 0 0,0 0 1 0 0,0 0-1 0 0,1 1 0 0 0,-1-1 0 0 0,0 0 0 0 0,1 1 1 0 0,-1-1-1 0 0,0 1 0 0 0,1-1 0 0 0,-1 1 1 0 0,1 0-1 0 0,-1 0 0 0 0,0 0 0 0 0,4 0 1 0 0,9-1 151 0 0,0 1 0 0 0,0 1 0 0 0,0 1 0 0 0,-1 0 0 0 0,1 0 1 0 0,0 2-1 0 0,22 8 0 0 0,29 5 74 0 0,11-7-213 0 0,0-3 1 0 0,1-3-1 0 0,84-8 1 0 0,-17 1-6 0 0,-113 5-79 0 0,52 8-1 0 0,-35-3 72 0 0,-47-7-178 0 0,0 1 0 0 0,-1-1 1 0 0,1 0-1 0 0,-1 0 0 0 0,1 1 1 0 0,0-1-1 0 0,-1 1 0 0 0,1-1 1 0 0,-1 0-1 0 0,0 1 0 0 0,1-1 1 0 0,-1 1-1 0 0,1-1 0 0 0,-1 1 1 0 0,0 0-1 0 0,1-1 0 0 0,-1 1 1 0 0,0-1-1 0 0,1 1 0 0 0,-1-1 1 0 0,0 1-1 0 0,0 0 0 0 0,0-1 1 0 0,0 1-1 0 0,1 0 0 0 0,-1-1 1 0 0,0 1-1 0 0,0 0 0 0 0,0-1 1 0 0,-1 1-1 0 0,1 0 0 0 0,0-1 1 0 0,0 1-1 0 0,0-1 0 0 0,0 1 1 0 0,0 0-1 0 0,-1-1 0 0 0,1 1 1 0 0,-1 0-1 0 0,-11 33 37 0 0,8-24-36 0 0,-3 15-12 0 0,0 0-1 0 0,2 1 1 0 0,1 0-1 0 0,-1 35 1 0 0,3 6 21 0 0,2-22 39 0 0,-2-1-1 0 0,-1 0 1 0 0,-17 72-1 0 0,19-113-40 0 0,0 1 0 0 0,-1 0 0 0 0,0-1 0 0 0,1 1 0 0 0,-1-1 0 0 0,0 0 0 0 0,-1 0 0 0 0,1 0 0 0 0,-1 0 0 0 0,1 0 0 0 0,-1 0-1 0 0,0 0 1 0 0,0-1 0 0 0,0 0 0 0 0,0 0 0 0 0,-1 1 0 0 0,-3 0 0 0 0,-7 4 28 0 0,-1-1 1 0 0,-30 9-1 0 0,-3 0 12 0 0,-32 15 18 0 0,-96 21 0 0 0,37-11-1036 0 0,123-34-766 0 0,24-5-1751 0 0,28-8 84 0 0,-10 0 2009 0 0,2-2-286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49.773"/>
    </inkml:context>
    <inkml:brush xml:id="br0">
      <inkml:brushProperty name="width" value="0.05" units="cm"/>
      <inkml:brushProperty name="height" value="0.05" units="cm"/>
      <inkml:brushProperty name="color" value="#E71224"/>
    </inkml:brush>
  </inkml:definitions>
  <inkml:trace contextRef="#ctx0" brushRef="#br0">7 97 4089 0 0,'4'-42'5618'0'0,"-4"33"-4422"0"0,0 0 1 0 0,1 0 0 0 0,1 1-1 0 0,2-12 1 0 0,-4 20-1112 0 0,0 1 1 0 0,0-1-1 0 0,0 0 1 0 0,0 0-1 0 0,0 0 0 0 0,0 0 1 0 0,0 0-1 0 0,0 0 1 0 0,0 0-1 0 0,0 0 0 0 0,0 0 1 0 0,0 0-1 0 0,0 0 1 0 0,0 0-1 0 0,1 0 0 0 0,-1 0 1 0 0,0 0-1 0 0,0 0 1 0 0,0 0-1 0 0,0 0 0 0 0,0 0 1 0 0,0 0-1 0 0,0 0 1 0 0,0 0-1 0 0,0 0 1 0 0,0 0-1 0 0,0 0 0 0 0,0 0 1 0 0,0 0-1 0 0,0 0 1 0 0,0 0-1 0 0,1 0 0 0 0,-1 0 1 0 0,0 0-1 0 0,0 0 1 0 0,0 0-1 0 0,0 0 0 0 0,0 0 1 0 0,0 0-1 0 0,0 0 1 0 0,0-1-1 0 0,0 1 0 0 0,1 14 1039 0 0,-3 17-616 0 0,-7 49 64 0 0,2 133 1 0 0,5-97-469 0 0,2 7-1993 0 0,0-130-3064 0 0,3-15 2211 0 0,-2 11 781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31.655"/>
    </inkml:context>
    <inkml:brush xml:id="br0">
      <inkml:brushProperty name="width" value="0.05" units="cm"/>
      <inkml:brushProperty name="height" value="0.05" units="cm"/>
      <inkml:brushProperty name="color" value="#5B2D90"/>
    </inkml:brush>
  </inkml:definitions>
  <inkml:trace contextRef="#ctx0" brushRef="#br0">15 61 7434 0 0,'0'1'265'0'0,"-1"-1"1"0"0,0 0 0 0 0,0 1 0 0 0,0-1 0 0 0,1 1 0 0 0,-1-1 0 0 0,0 1-1 0 0,0-1 1 0 0,1 1 0 0 0,-1 0 0 0 0,0-1 0 0 0,1 1 0 0 0,-1 0 0 0 0,1 0 0 0 0,-1-1-1 0 0,1 1 1 0 0,-1 0 0 0 0,1 0 0 0 0,-1 0 0 0 0,1-1 0 0 0,0 1 0 0 0,0 0-1 0 0,-1 0 1 0 0,1 0 0 0 0,0 0 0 0 0,0 1 0 0 0,0-1-93 0 0,1 0 0 0 0,-1 0 0 0 0,1 0 0 0 0,0 0 0 0 0,-1 0 0 0 0,1 0 0 0 0,0 0 0 0 0,-1 0 0 0 0,1-1 0 0 0,0 1 0 0 0,0 0 1 0 0,0 0-1 0 0,0-1 0 0 0,0 1 0 0 0,0 0 0 0 0,0-1 0 0 0,1 1 0 0 0,5 2 60 0 0,0 0 0 0 0,0-1-1 0 0,0 0 1 0 0,0 0 0 0 0,13 1 0 0 0,35 0 157 0 0,1-3-1 0 0,0-2 0 0 0,67-11 1 0 0,57-16-126 0 0,258-31 112 0 0,-270 51-254 0 0,-117 8-81 0 0,0 3-1 0 0,98 16 1 0 0,-146-17-37 0 0,13 1 25 0 0,-1 1-1 0 0,0 0 1 0 0,-1 2-1 0 0,1 0 1 0 0,-1 0-1 0 0,0 1 1 0 0,19 12-1 0 0,-32-18-7 0 0,0 1 0 0 0,-1 0-1 0 0,1 0 1 0 0,-1 0 0 0 0,1 0 0 0 0,-1 0 0 0 0,0 0-1 0 0,1 0 1 0 0,-1 0 0 0 0,0 1 0 0 0,1-1 0 0 0,-1 0-1 0 0,0 0 1 0 0,0 0 0 0 0,0 0 0 0 0,0 0 0 0 0,0 0-1 0 0,-1 0 1 0 0,1 0 0 0 0,0 1 0 0 0,0-1 0 0 0,-1 0-1 0 0,0 1 1 0 0,-12 35 103 0 0,6-20-86 0 0,-2 12-12 0 0,0 2-22 0 0,1 0 1 0 0,-5 38-1 0 0,-14 595-25 0 0,29-353 205 0 0,-2-309-168 0 0,0 0 0 0 0,1 1 0 0 0,-1-1 0 0 0,-1 0 0 0 0,1 0 0 0 0,0 0-1 0 0,0 0 1 0 0,-1 0 0 0 0,0 0 0 0 0,1 0 0 0 0,-1 0 0 0 0,0 0 0 0 0,0 0 0 0 0,-1 2 0 0 0,1-3 1 0 0,0 0-1 0 0,-1-1 1 0 0,1 1 0 0 0,0-1-1 0 0,0 1 1 0 0,-1-1 0 0 0,1 0-1 0 0,0 1 1 0 0,0-1 0 0 0,-1 0 0 0 0,1 0-1 0 0,0 0 1 0 0,-1 0 0 0 0,1 0-1 0 0,0 0 1 0 0,-1 0 0 0 0,1 0-1 0 0,0-1 1 0 0,-1 1 0 0 0,1 0-1 0 0,0-1 1 0 0,-3-1 0 0 0,-282-64 140 0 0,255 60-153 0 0,-66-13 16 0 0,-173-12 0 0 0,216 33-15 0 0,-1 2-1 0 0,-79 16 1 0 0,77-10-6 0 0,-112 6 0 0 0,130-20-110 0 0,0 1-1014 0 0,16 5-2413 0 0,22-2 1744 0 0,2 0-784 0 0,2 0 558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50.254"/>
    </inkml:context>
    <inkml:brush xml:id="br0">
      <inkml:brushProperty name="width" value="0.05" units="cm"/>
      <inkml:brushProperty name="height" value="0.05" units="cm"/>
      <inkml:brushProperty name="color" value="#E71224"/>
    </inkml:brush>
  </inkml:definitions>
  <inkml:trace contextRef="#ctx0" brushRef="#br0">0 1 7858 0 0,'3'4'6147'0'0,"-1"4"-3376"0"0,-2-7-2604 0 0,1 0-1 0 0,-1 0 1 0 0,0 1-1 0 0,0-1 1 0 0,1 0 0 0 0,-1 0-1 0 0,1 0 1 0 0,-1 1-1 0 0,1-1 1 0 0,-1 0-1 0 0,1 0 1 0 0,0 0 0 0 0,0 0-1 0 0,1 1 1 0 0,4 2 229 0 0,1 0 0 0 0,0-1 0 0 0,0-1 1 0 0,0 1-1 0 0,0-1 0 0 0,1 0 0 0 0,-1 0 0 0 0,15 0 0 0 0,64 0 241 0 0,-58-2-345 0 0,99-2 79 0 0,79 1-130 0 0,-186 3-182 0 0,0 1 1 0 0,-1 0-1 0 0,1 2 0 0 0,-1 0 0 0 0,0 1 1 0 0,32 15-1 0 0,-43-18 56 0 0,5 7 54 0 0,-16 10-342 0 0,1-4 126 0 0,0 0 0 0 0,0-1 0 0 0,2 1 1 0 0,2 28-1 0 0,-1-15 29 0 0,13 142 49 0 0,-3-37 8 0 0,4-4-7 0 0,-4-49 88 0 0,-10-80-120 0 0,-1 1 0 0 0,0-1 0 0 0,0 0 0 0 0,0 0 0 0 0,0 0-1 0 0,-1 0 1 0 0,1 0 0 0 0,0 0 0 0 0,0 0 0 0 0,-1 0 0 0 0,1 1-1 0 0,0-1 1 0 0,-1 0 0 0 0,1 0 0 0 0,-1-1 0 0 0,0 1 0 0 0,1 0-1 0 0,-1 0 1 0 0,0 0 0 0 0,1 0 0 0 0,-1 0 0 0 0,0-1 0 0 0,0 1 0 0 0,0 0-1 0 0,0-1 1 0 0,0 1 0 0 0,0 0 0 0 0,0-1 0 0 0,0 1 0 0 0,0-1-1 0 0,0 0 1 0 0,0 1 0 0 0,0-1 0 0 0,0 0 0 0 0,0 0 0 0 0,0 1-1 0 0,0-1 1 0 0,0 0 0 0 0,-1 0 0 0 0,1 0 0 0 0,0-1 0 0 0,0 1 0 0 0,0 0-1 0 0,-1 0 1 0 0,-11-2-69 0 0,1 1-1 0 0,-1-2 1 0 0,-15-4-1 0 0,6 2 66 0 0,-152-34 175 0 0,23 5-1436 0 0,50 18-3250 0 0,61 11 2245 0 0,17 3 460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51.713"/>
    </inkml:context>
    <inkml:brush xml:id="br0">
      <inkml:brushProperty name="width" value="0.05" units="cm"/>
      <inkml:brushProperty name="height" value="0.05" units="cm"/>
      <inkml:brushProperty name="color" value="#E71224"/>
    </inkml:brush>
  </inkml:definitions>
  <inkml:trace contextRef="#ctx0" brushRef="#br0">41 15 4785 0 0,'1'0'509'0'0,"-1"0"-1"0"0,1-1 1 0 0,-1 1-1 0 0,1-1 1 0 0,-1 1-1 0 0,1 0 1 0 0,-1-1 0 0 0,1 1-1 0 0,-1-1 1 0 0,1 1-1 0 0,-1-1 1 0 0,0 0 0 0 0,1 1-1 0 0,-1-1 1 0 0,0 1-1 0 0,0-1 1 0 0,1 0-1 0 0,-1 1 1 0 0,0-1 0 0 0,0 0-1 0 0,0 1 1 0 0,0-1-1 0 0,0 0 1 0 0,0 0-1 0 0,0 2-355 0 0,-1-1-1 0 0,0 1 1 0 0,0 0 0 0 0,0 0-1 0 0,1 0 1 0 0,-1 0-1 0 0,0 0 1 0 0,1 0-1 0 0,-1 0 1 0 0,1 0-1 0 0,-1 1 1 0 0,1-1-1 0 0,-1 0 1 0 0,1 0-1 0 0,0 0 1 0 0,0 2-1 0 0,-7 33 90 0 0,2 0 0 0 0,2 0 0 0 0,1 0 1 0 0,4 49-1 0 0,-3 59-119 0 0,-1-119-1129 0 0,-1-1 1 0 0,-10 37-1 0 0,10-54-2727 0 0,1-16 1326 0 0,2-1 748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52.235"/>
    </inkml:context>
    <inkml:brush xml:id="br0">
      <inkml:brushProperty name="width" value="0.05" units="cm"/>
      <inkml:brushProperty name="height" value="0.05" units="cm"/>
      <inkml:brushProperty name="color" value="#E71224"/>
    </inkml:brush>
  </inkml:definitions>
  <inkml:trace contextRef="#ctx0" brushRef="#br0">0 0 6321 0 0,'4'7'8419'0'0,"15"24"-5591"0"0,-11-23-2526 0 0,1 0 0 0 0,0 0 0 0 0,0-1 0 0 0,1 0 1 0 0,-1-1-1 0 0,2 0 0 0 0,-1 0 0 0 0,1-1 0 0 0,0-1 0 0 0,0 0 1 0 0,0 0-1 0 0,22 4 0 0 0,0-2-79 0 0,0-1-1 0 0,0-2 1 0 0,45-1-1 0 0,39-11-73 0 0,0-4 0 0 0,119-31 1 0 0,-171 32-86 0 0,-44 7-45 0 0,-15 3-12 0 0,-1 0 1 0 0,1 1-1 0 0,0 0 1 0 0,0 0-1 0 0,0 1 1 0 0,-1-1-1 0 0,1 1 0 0 0,0 0 1 0 0,0 1-1 0 0,0-1 1 0 0,9 3-1 0 0,-14-2-6 0 0,0 1 0 0 0,1-1 0 0 0,-1 0 0 0 0,1 0 0 0 0,-1 1-1 0 0,0-1 1 0 0,0 0 0 0 0,0 1 0 0 0,0 0 0 0 0,0-1 0 0 0,0 1 0 0 0,0-1 0 0 0,-1 1-1 0 0,1 0 1 0 0,0 0 0 0 0,-1-1 0 0 0,1 1 0 0 0,-1 0 0 0 0,0 0 0 0 0,0 0 0 0 0,0-1-1 0 0,0 1 1 0 0,0 3 0 0 0,0 1 0 0 0,0 1-1 0 0,-1 0 1 0 0,1-1-1 0 0,-1 1 1 0 0,-3 7-1 0 0,-3 10 3 0 0,2-1 0 0 0,0 2 0 0 0,1-1 0 0 0,0 36 0 0 0,7 101-61 0 0,0-86 53 0 0,10 47 53 0 0,-7-79 73 0 0,0 52 0 0 0,-6-93-110 0 0,0 0 0 0 0,0 0 1 0 0,-1 0-1 0 0,1 0 0 0 0,-1 0 0 0 0,0 0 1 0 0,0 0-1 0 0,1 0 0 0 0,-1 0 1 0 0,-1 0-1 0 0,1 0 0 0 0,0 0 1 0 0,0-1-1 0 0,-1 1 0 0 0,1 0 0 0 0,-1-1 1 0 0,1 1-1 0 0,-1-1 0 0 0,0 0 1 0 0,1 1-1 0 0,-1-1 0 0 0,0 0 1 0 0,0 0-1 0 0,0 0 0 0 0,0 0 0 0 0,0-1 1 0 0,-3 2-1 0 0,-9 2 32 0 0,0 0 0 0 0,1-2 0 0 0,-20 3-1 0 0,3-1-4 0 0,-305 54-1214 0 0,330-57 1152 0 0,-97 16-2693 0 0,91-16 2158 0 0,0-1 0 0 0,0 0 0 0 0,0 0 0 0 0,0-1 0 0 0,0 0 0 0 0,1-1-1 0 0,-16-4 1 0 0,1-2-837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53.074"/>
    </inkml:context>
    <inkml:brush xml:id="br0">
      <inkml:brushProperty name="width" value="0.05" units="cm"/>
      <inkml:brushProperty name="height" value="0.05" units="cm"/>
      <inkml:brushProperty name="color" value="#E71224"/>
    </inkml:brush>
  </inkml:definitions>
  <inkml:trace contextRef="#ctx0" brushRef="#br0">90 0 4825 0 0,'-3'3'541'0'0,"1"-1"1"0"0,-1 1-1 0 0,1 0 0 0 0,-1 0 1 0 0,1 0-1 0 0,0 0 0 0 0,0 0 0 0 0,-2 6 1 0 0,-1 2 189 0 0,1 0 0 0 0,1 1 0 0 0,-3 13 0 0 0,-1 7 79 0 0,4-18-570 0 0,0 1 0 0 0,1-1 0 0 0,0 20 0 0 0,-2 22 39 0 0,-1-14-149 0 0,1 0 1 0 0,4 53-1 0 0,0-44-242 0 0,0-46-225 0 0,0 1 0 0 0,-1-1 0 0 0,0 1 0 0 0,-1-1 0 0 0,1 0 0 0 0,-1 0 0 0 0,0 1 0 0 0,0-1 0 0 0,-5 7 0 0 0,7-10 226 0 0,-1 0-827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54.233"/>
    </inkml:context>
    <inkml:brush xml:id="br0">
      <inkml:brushProperty name="width" value="0.05" units="cm"/>
      <inkml:brushProperty name="height" value="0.05" units="cm"/>
      <inkml:brushProperty name="color" value="#E71224"/>
    </inkml:brush>
  </inkml:definitions>
  <inkml:trace contextRef="#ctx0" brushRef="#br0">0 14 4097 0 0,'129'0'9766'0'0,"1"1"-7333"0"0,129 1-1349 0 0,-128-1 33 0 0,156 21 0 0 0,-242-18-915 0 0,1-2 0 0 0,0-2 0 0 0,-1-2 0 0 0,1-2 0 0 0,83-19 0 0 0,-82 16-116 0 0,-1 2 0 0 0,0 2 0 0 0,1 1-1 0 0,0 3 1 0 0,-1 2 0 0 0,79 16 0 0 0,-104-15 52 0 0,0-1 0 0 0,0-1-1 0 0,0-1 1 0 0,26-1-1 0 0,-42-1-93 0 0,-1-1-1 0 0,1 1 0 0 0,-1-1 0 0 0,1 0 0 0 0,-1 0 0 0 0,0-1 1 0 0,0 1-1 0 0,5-4 0 0 0,-2 2 367 0 0,-15 39-434 0 0,0 1-1 0 0,3 0 1 0 0,1 0 0 0 0,1 0-1 0 0,4 57 1 0 0,0-46 22 0 0,13 124 44 0 0,1 1 75 0 0,-13-151-83 0 0,0 22 26 0 0,-2-42-45 0 0,0 1-1 0 0,0 0 1 0 0,-1 0-1 0 0,1-1 1 0 0,0 1-1 0 0,0 0 1 0 0,-1-1-1 0 0,1 1 1 0 0,-1 0-1 0 0,0-1 1 0 0,1 1-1 0 0,-1-1 0 0 0,0 1 1 0 0,0-1-1 0 0,0 1 1 0 0,0-1-1 0 0,0 0 1 0 0,-1 2-1 0 0,0-2 15 0 0,0-1 1 0 0,1 1-1 0 0,-1-1 0 0 0,0 0 0 0 0,1 1 0 0 0,-1-1 1 0 0,0 0-1 0 0,1 0 0 0 0,-1 0 0 0 0,0 0 0 0 0,1 0 0 0 0,-1-1 1 0 0,0 1-1 0 0,1 0 0 0 0,-1-1 0 0 0,0 1 0 0 0,-2-2 1 0 0,-33-16 59 0 0,24 12-49 0 0,-19-7-26 0 0,-1 1 0 0 0,-1 2 0 0 0,-65-12 0 0 0,-105 3-6 0 0,-58 16 53 0 0,49 2 21 0 0,77 0-93 0 0,-86-5 86 0 0,136-1-79 0 0,26 2 18 0 0,-87 2 0 0 0,99 2 24 0 0,36 0-23 0 0,0 0 0 0 0,0 1-1 0 0,-18 3 1 0 0,-10 2-26 0 0,27-4 1 0 0,0 1-1 0 0,0 0 0 0 0,0 1 1 0 0,-23 7-1 0 0,35-9 7 0 0,1-1 0 0 0,-1 0-1 0 0,0 0 1 0 0,0 0 0 0 0,1 0 0 0 0,-1 0-1 0 0,0 1 1 0 0,1-1 0 0 0,-1 0 0 0 0,0 1-1 0 0,1-1 1 0 0,-1 1 0 0 0,0-1 0 0 0,1 0-1 0 0,-1 1 1 0 0,1 0 0 0 0,-1-1 0 0 0,1 1-1 0 0,-1-1 1 0 0,1 1 0 0 0,-1-1 0 0 0,1 1-1 0 0,-1 0 1 0 0,1-1 0 0 0,0 1 0 0 0,0 0-1 0 0,-1 0 1 0 0,2 0-208 0 0,0 0-1 0 0,0-1 1 0 0,0 1-1 0 0,0-1 1 0 0,0 1-1 0 0,0-1 1 0 0,0 1 0 0 0,0-1-1 0 0,0 0 1 0 0,0 1-1 0 0,0-1 1 0 0,1 0-1 0 0,-1 0 1 0 0,2 0-1 0 0,8 1-1426 0 0,-1-1 0 0 0,0 0-1 0 0,16-3 1 0 0,-7-1-396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54.991"/>
    </inkml:context>
    <inkml:brush xml:id="br0">
      <inkml:brushProperty name="width" value="0.05" units="cm"/>
      <inkml:brushProperty name="height" value="0.05" units="cm"/>
      <inkml:brushProperty name="color" value="#E71224"/>
    </inkml:brush>
  </inkml:definitions>
  <inkml:trace contextRef="#ctx0" brushRef="#br0">72 18 2000 0 0,'-28'-15'6141'0'0,"27"14"-5986"0"0,0 1-1 0 0,1 0 1 0 0,-1-1 0 0 0,0 1-1 0 0,1 0 1 0 0,-1 0-1 0 0,0 0 1 0 0,1 0 0 0 0,-1 0-1 0 0,0 0 1 0 0,0 0 0 0 0,1 0-1 0 0,-1 0 1 0 0,0 0 0 0 0,1 0-1 0 0,-1 0 1 0 0,0 1 0 0 0,1-1-1 0 0,-1 0 1 0 0,0 0-1 0 0,1 1 1 0 0,-1-1 0 0 0,1 0-1 0 0,-1 1 1 0 0,0-1 0 0 0,1 1-1 0 0,-1-1 1 0 0,1 1 0 0 0,-1-1-1 0 0,1 1 1 0 0,-1-1 0 0 0,1 1-1 0 0,-1 0 1 0 0,-3 12 183 0 0,-1 0 0 0 0,2 0 0 0 0,0 1-1 0 0,1-1 1 0 0,0 1 0 0 0,1-1 0 0 0,0 1 0 0 0,2 24 0 0 0,5 11-22 0 0,12 53 0 0 0,-11-70-146 0 0,10 86 81 0 0,5 27-326 0 0,-18-127-382 0 0,1 0 0 0 0,1 0 0 0 0,1-1 0 0 0,0 0-1 0 0,18 29 1 0 0,-8-24-428 0 0,7-6-286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55.449"/>
    </inkml:context>
    <inkml:brush xml:id="br0">
      <inkml:brushProperty name="width" value="0.05" units="cm"/>
      <inkml:brushProperty name="height" value="0.05" units="cm"/>
      <inkml:brushProperty name="color" value="#E71224"/>
    </inkml:brush>
  </inkml:definitions>
  <inkml:trace contextRef="#ctx0" brushRef="#br0">766 1 5169 0 0,'-3'6'6374'0'0,"-11"22"-2131"0"0,2-17-3537 0 0,-1-1-1 0 0,0-1 1 0 0,-29 17 0 0 0,-21 14-418 0 0,-25 21-238 0 0,-150 80-1 0 0,173-106-189 0 0,20-10-127 0 0,7-5-1913 0 0,-69 49-1 0 0,92-54 1002 0 0,5 7-292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55.862"/>
    </inkml:context>
    <inkml:brush xml:id="br0">
      <inkml:brushProperty name="width" value="0.05" units="cm"/>
      <inkml:brushProperty name="height" value="0.05" units="cm"/>
      <inkml:brushProperty name="color" value="#E71224"/>
    </inkml:brush>
  </inkml:definitions>
  <inkml:trace contextRef="#ctx0" brushRef="#br0">1013 9 5625 0 0,'-1'-1'482'0'0,"0"1"0"0"0,0-1 0 0 0,0 0 0 0 0,0 0 0 0 0,0 1 0 0 0,0-1-1 0 0,0 0 1 0 0,-1 1 0 0 0,1-1 0 0 0,0 1 0 0 0,-1 0 0 0 0,1-1 0 0 0,-3 1 0 0 0,-20 2 2738 0 0,-28 19-2310 0 0,18-6-67 0 0,-27 3-299 0 0,-250 61 408 0 0,130-53-1498 0 0,-113 22-6291 0 0,258-38 5141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01.920"/>
    </inkml:context>
    <inkml:brush xml:id="br0">
      <inkml:brushProperty name="width" value="0.05" units="cm"/>
      <inkml:brushProperty name="height" value="0.05" units="cm"/>
      <inkml:brushProperty name="color" value="#5B2D90"/>
    </inkml:brush>
  </inkml:definitions>
  <inkml:trace contextRef="#ctx0" brushRef="#br0">109 1 6281 0 0,'-4'16'4750'0'0,"3"-16"-4650"0"0,1 1 0 0 0,-1 0 0 0 0,1 0 0 0 0,-1-1 0 0 0,1 1 0 0 0,0 0 0 0 0,0 0 0 0 0,-1 0 0 0 0,1-1 0 0 0,0 1 0 0 0,0 0 0 0 0,0 0 0 0 0,0 0 0 0 0,0 0 0 0 0,0 0 0 0 0,0-1 0 0 0,0 2 0 0 0,0 1 118 0 0,1 0 1 0 0,-1 0-1 0 0,0-1 1 0 0,-1 1-1 0 0,1 0 1 0 0,-1 0-1 0 0,1-1 1 0 0,-2 5-1 0 0,1-4-63 0 0,0 1 0 0 0,0-1 0 0 0,1 0 0 0 0,-1 0 0 0 0,1 1 0 0 0,0-1 0 0 0,0 5 0 0 0,18 139 2113 0 0,-13 83-781 0 0,-8 71-909 0 0,-40 225-592 0 0,42-510-276 0 0,-2 1 1 0 0,0-1-1 0 0,-8 24 0 0 0,7-31-449 0 0,0 0 0 0 0,-1 0 1 0 0,1-1-1 0 0,-8 10 0 0 0,11-18 646 0 0,1 0 1 0 0,-1 1-1 0 0,1-1 0 0 0,-1 0 0 0 0,1 1 0 0 0,-1-1 0 0 0,1 0 0 0 0,-1 0 0 0 0,1 0 0 0 0,-1 0 0 0 0,1 0 1 0 0,-1 0-1 0 0,0 0 0 0 0,1 0 0 0 0,-1 0 0 0 0,1 0 0 0 0,-1 0 0 0 0,1 0 0 0 0,-1 0 0 0 0,1 0 0 0 0,-1 0 1 0 0,0 0-1 0 0,1-1 0 0 0,-1 1 0 0 0,1 0 0 0 0,-1 0 0 0 0,1-1 0 0 0,0 1 0 0 0,-1 0 0 0 0,1-1 0 0 0,-1 1 1 0 0,1 0-1 0 0,-1-1 0 0 0,1 1 0 0 0,0-1 0 0 0,-1 1 0 0 0,1-1 0 0 0,0 1 0 0 0,0-1 0 0 0,-1 1 0 0 0,1-1 1 0 0,0 1-1 0 0,0-1 0 0 0,-4-16-1617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04.008"/>
    </inkml:context>
    <inkml:brush xml:id="br0">
      <inkml:brushProperty name="width" value="0.05" units="cm"/>
      <inkml:brushProperty name="height" value="0.05" units="cm"/>
      <inkml:brushProperty name="color" value="#5B2D90"/>
    </inkml:brush>
  </inkml:definitions>
  <inkml:trace contextRef="#ctx0" brushRef="#br0">61 75 5297 0 0,'50'-17'10204'0'0,"37"2"-7361"0"0,-48 10-1791 0 0,92-13-68 0 0,197-1-1 0 0,-11 39-739 0 0,-201-9-87 0 0,170-5 0 0 0,-123-18 7 0 0,181-3 181 0 0,-285 17-273 0 0,0 2-1 0 0,0 3 1 0 0,61 16 0 0 0,-87-17-14 0 0,0-1 0 0 0,38 0 1 0 0,20 3 198 0 0,-69-6-189 0 0,-1-1 0 0 0,0-1 0 0 0,1-1 0 0 0,-1-1 0 0 0,41-8 0 0 0,-17 1 45 0 0,1 2-1 0 0,50 0 0 0 0,-89 7 50 0 0,1 1-1 0 0,-1 0 1 0 0,1 1-1 0 0,9 2 0 0 0,27 4 405 0 0,-43-7-540 0 0,1 0 0 0 0,-1-1 0 0 0,0 1 1 0 0,0 0-1 0 0,0 0 0 0 0,1 0 0 0 0,-1 0 0 0 0,0 1 1 0 0,0-1-1 0 0,0 0 0 0 0,0 0 0 0 0,-1 1 0 0 0,1-1 1 0 0,0 0-1 0 0,0 1 0 0 0,-1-1 0 0 0,1 1 0 0 0,-1-1 1 0 0,0 1-1 0 0,1-1 0 0 0,-1 1 0 0 0,0 1 0 0 0,11 47 29 0 0,-10-44-39 0 0,7 43-24 0 0,4 20 16 0 0,4 95 0 0 0,-12 392-399 0 0,-5-496 397 0 0,-5 76 38 0 0,3-107-40 0 0,2 0-1 0 0,3 29 1 0 0,0-29-63 0 0,-2 0-1 0 0,-3 29 1 0 0,0-28 51 0 0,2 0 0 0 0,1-1 0 0 0,5 36 0 0 0,-7-12 40 0 0,-1-24-27 0 0,-4 22 14 0 0,4-38-8 0 0,1 0 1 0 0,1 0-1 0 0,0 24 0 0 0,1-26-2 0 0,0 0 0 0 0,-1 0 0 0 0,0 0 0 0 0,-5 19 0 0 0,3-16 10 0 0,1-1 1 0 0,-2 26-1 0 0,-3-3-7 0 0,-1 3 24 0 0,7-34-25 0 0,0 1-1 0 0,0 0 1 0 0,-1 0-1 0 0,0-1 1 0 0,0 1-1 0 0,-1 0 1 0 0,1-1-1 0 0,-1 0 0 0 0,0 0 1 0 0,-1 0-1 0 0,1 0 1 0 0,-1 0-1 0 0,0-1 1 0 0,0 0-1 0 0,0 0 1 0 0,-1 0-1 0 0,0 0 1 0 0,1 0-1 0 0,-1-1 1 0 0,-9 4-1 0 0,8-3 20 0 0,1-2 0 0 0,-1 1 0 0 0,-1-1-1 0 0,1 0 1 0 0,0 0 0 0 0,0 0 0 0 0,-1-1-1 0 0,-10 1 1 0 0,-59 2 0 0 0,-1-4 1 0 0,0-3-1 0 0,-81-15 0 0 0,-46-1-144 0 0,-197 20-27 0 0,359-1 143 0 0,0-2 0 0 0,0-2 0 0 0,-46-10 0 0 0,-86-18-78 0 0,-220-12 1 0 0,338 45 96 0 0,43 0-23 0 0,-1-1 0 0 0,1 0-1 0 0,-1-1 1 0 0,1 0 0 0 0,-1-1-1 0 0,-14-5 1 0 0,-62-25-28 0 0,47 16 6 0 0,-50-12 0 0 0,14 1 20 0 0,5 2 5 0 0,46 19-9 0 0,1 1-1 0 0,-41-2 1 0 0,-117 12-6 0 0,181-5 15 0 0,0 1-1 0 0,0-1 1 0 0,-1 1-1 0 0,1 0 0 0 0,0 1 1 0 0,1-1-1 0 0,-1 1 1 0 0,0-1-1 0 0,0 1 1 0 0,1 0-1 0 0,-1 1 1 0 0,1-1-1 0 0,0 1 1 0 0,-1-1-1 0 0,1 1 1 0 0,0 0-1 0 0,1 0 1 0 0,-1 0-1 0 0,0 0 0 0 0,1 1 1 0 0,0-1-1 0 0,-2 5 1 0 0,-12 8 19 0 0,16-16-19 0 0,-1 0 0 0 0,1 1 1 0 0,0-1-1 0 0,-1 0 0 0 0,1 0 1 0 0,0 0-1 0 0,-1 0 0 0 0,1 0 0 0 0,-1 0 1 0 0,1 0-1 0 0,0 0 0 0 0,-1 0 0 0 0,1 0 1 0 0,-1 0-1 0 0,1 0 0 0 0,0-1 1 0 0,-1 1-1 0 0,1 0 0 0 0,0 0 0 0 0,-1 0 1 0 0,1 0-1 0 0,0-1 0 0 0,-1 1 0 0 0,1 0 1 0 0,0 0-1 0 0,-1-1 0 0 0,1 1 1 0 0,0 0-1 0 0,0 0 0 0 0,-1-1 0 0 0,-1-2 4 0 0,1 0 0 0 0,0-1-1 0 0,-1 1 1 0 0,1 0 0 0 0,0-1-1 0 0,0 1 1 0 0,1 0 0 0 0,-1-1-1 0 0,1 1 1 0 0,0-4 0 0 0,-4-61-9 0 0,6-83 0 0 0,-2 137-91 0 0,0 0 1 0 0,0-1-1 0 0,-5-24 1 0 0,-7-16-5355 0 0,11 46 3986 0 0,1 2-353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32.410"/>
    </inkml:context>
    <inkml:brush xml:id="br0">
      <inkml:brushProperty name="width" value="0.05" units="cm"/>
      <inkml:brushProperty name="height" value="0.05" units="cm"/>
      <inkml:brushProperty name="color" value="#5B2D90"/>
    </inkml:brush>
  </inkml:definitions>
  <inkml:trace contextRef="#ctx0" brushRef="#br0">121 20 5857 0 0,'0'-1'301'0'0,"-1"0"0"0"0,1 0 0 0 0,0 0 0 0 0,-1 0 0 0 0,1 0 0 0 0,0 0 0 0 0,-1 0 0 0 0,1 1 0 0 0,-1-1 0 0 0,1 0 0 0 0,-1 0 0 0 0,0 0 0 0 0,1 1 0 0 0,-1-1 0 0 0,0 0 0 0 0,0 1 0 0 0,1-1 0 0 0,-1 1 0 0 0,0-1 0 0 0,0 1 0 0 0,0-1 0 0 0,0 1 0 0 0,1-1-1 0 0,-1 1 1 0 0,0 0 0 0 0,0-1 0 0 0,0 1 0 0 0,0 0 0 0 0,0 0 0 0 0,0 0 0 0 0,0 0 0 0 0,0 0 0 0 0,0 0 0 0 0,0 0 0 0 0,0 0 0 0 0,-2 1 0 0 0,2 0-179 0 0,-1 0 1 0 0,1 0-1 0 0,0 1 0 0 0,-1-1 0 0 0,1 1 0 0 0,0-1 1 0 0,0 1-1 0 0,0-1 0 0 0,0 1 0 0 0,0 0 1 0 0,1 0-1 0 0,-1-1 0 0 0,0 1 0 0 0,1 0 0 0 0,-1 0 1 0 0,1 0-1 0 0,0 0 0 0 0,-1-1 0 0 0,1 4 0 0 0,-7 185 1248 0 0,-3 45-990 0 0,-45 244-170 0 0,54-472-36 0 0,0 18-1432 0 0,3-23-350 0 0,5-16-525 0 0,15-38-827 0 0,-16 29 1831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04.857"/>
    </inkml:context>
    <inkml:brush xml:id="br0">
      <inkml:brushProperty name="width" value="0.05" units="cm"/>
      <inkml:brushProperty name="height" value="0.05" units="cm"/>
      <inkml:brushProperty name="color" value="#5B2D90"/>
    </inkml:brush>
  </inkml:definitions>
  <inkml:trace contextRef="#ctx0" brushRef="#br0">13 113 5169 0 0,'-2'18'2158'0'0,"0"0"1"0"0,2 33-1 0 0,16 74 578 0 0,-2-27-1213 0 0,-12-87-1239 0 0,-1-6-80 0 0,0 0 0 0 0,-1 0 0 0 0,1 0 0 0 0,-1 0 0 0 0,0 0 0 0 0,0 0 0 0 0,-1 5-1 0 0,-1-12-83 0 0,0 0 0 0 0,0 0-1 0 0,0-1 1 0 0,1 1-1 0 0,-1-1 1 0 0,1 1 0 0 0,0-1-1 0 0,0 0 1 0 0,0 0-1 0 0,-1-3 1 0 0,1 4-19 0 0,-5-15 77 0 0,1 0 1 0 0,1 0-1 0 0,1 0 1 0 0,0 0-1 0 0,1-1 1 0 0,1-20-1 0 0,9-106 651 0 0,-7 135-793 0 0,0 1 1 0 0,1-1-1 0 0,0 1 1 0 0,1-1-1 0 0,-1 1 1 0 0,2 0-1 0 0,-1 0 1 0 0,1 0-1 0 0,0 0 1 0 0,1 1 0 0 0,0 0-1 0 0,0 0 1 0 0,0 0-1 0 0,12-10 1 0 0,-13 13-45 0 0,0 1 0 0 0,1-1 0 0 0,0 1 0 0 0,0 0 0 0 0,0 1 0 0 0,0-1 0 0 0,0 1 1 0 0,0 0-1 0 0,1 0 0 0 0,-1 1 0 0 0,1 0 0 0 0,-1 0 0 0 0,1 0 0 0 0,0 0 0 0 0,-1 1 0 0 0,1 0 1 0 0,0 0-1 0 0,-1 1 0 0 0,1 0 0 0 0,0 0 0 0 0,-1 0 0 0 0,1 0 0 0 0,7 4 0 0 0,-8-3 6 0 0,0 0 0 0 0,0 1-1 0 0,0-1 1 0 0,0 1 0 0 0,0 1 0 0 0,-1-1-1 0 0,1 0 1 0 0,-1 1 0 0 0,0 0-1 0 0,0 0 1 0 0,-1 0 0 0 0,1 1-1 0 0,-1-1 1 0 0,0 1 0 0 0,0 0 0 0 0,0 0-1 0 0,0 0 1 0 0,-1 0 0 0 0,0 1-1 0 0,0-1 1 0 0,-1 0 0 0 0,2 8-1 0 0,-1-1 12 0 0,-1-1 0 0 0,0 1-1 0 0,-1-1 1 0 0,0 0 0 0 0,0 1 0 0 0,-2-1-1 0 0,1 1 1 0 0,-1-1 0 0 0,-1 0-1 0 0,-4 13 1 0 0,4-19-1 0 0,0 0-1 0 0,0 0 1 0 0,0 0-1 0 0,0 0 1 0 0,-1-1-1 0 0,0 1 1 0 0,-7 6 0 0 0,-17 22 74 0 0,26-32-82 0 0,1 1 1 0 0,0 0 0 0 0,1 0-1 0 0,-1 0 1 0 0,0 0 0 0 0,0 0-1 0 0,1 0 1 0 0,-1 1-1 0 0,1-1 1 0 0,0 0 0 0 0,0 0-1 0 0,0 0 1 0 0,0 0-1 0 0,0 1 1 0 0,0-1 0 0 0,1 4-1 0 0,1-4-4 0 0,-1 1-1 0 0,1 0 0 0 0,-1-1 1 0 0,1 1-1 0 0,0-1 0 0 0,0 1 1 0 0,1-1-1 0 0,3 4 0 0 0,10 11-23 0 0,10 23 15 0 0,-18-28-8 0 0,0-1-1 0 0,0 2 0 0 0,-2-1 0 0 0,6 15 0 0 0,-11-27-103 0 0,-1 1 0 0 0,0 0 0 0 0,0 0 0 0 0,1-1-1 0 0,-1 1 1 0 0,1 0 0 0 0,-1 0 0 0 0,0-1 0 0 0,1 1 0 0 0,-1-1-1 0 0,1 1 1 0 0,0 0 0 0 0,-1-1 0 0 0,1 1 0 0 0,-1-1-1 0 0,1 1 1 0 0,0-1 0 0 0,-1 0 0 0 0,1 1 0 0 0,0-1 0 0 0,0 1-1 0 0,-1-1 1 0 0,1 0 0 0 0,0 0 0 0 0,0 0 0 0 0,-1 1 0 0 0,1-1-1 0 0,0 0 1 0 0,0 0 0 0 0,0 0 0 0 0,0 0 0 0 0,-1 0-1 0 0,1 0 1 0 0,0-1 0 0 0,0 1 0 0 0,-1 0 0 0 0,1 0 0 0 0,0 0-1 0 0,0-1 1 0 0,-1 1 0 0 0,1 0 0 0 0,0-1 0 0 0,0 1-1 0 0,-1-1 1 0 0,1 1 0 0 0,0-1 0 0 0,-1 1 0 0 0,1-1 0 0 0,-1 1-1 0 0,2-2 1 0 0,5-3-1035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05.190"/>
    </inkml:context>
    <inkml:brush xml:id="br0">
      <inkml:brushProperty name="width" value="0.05" units="cm"/>
      <inkml:brushProperty name="height" value="0.05" units="cm"/>
      <inkml:brushProperty name="color" value="#5B2D90"/>
    </inkml:brush>
  </inkml:definitions>
  <inkml:trace contextRef="#ctx0" brushRef="#br0">15 1 4921 0 0,'-3'8'833'0'0,"0"0"0"0"0,1 0 0 0 0,0 1 0 0 0,0-1 0 0 0,1 1 0 0 0,0-1 0 0 0,1 1 1 0 0,0 0-1 0 0,0-1 0 0 0,1 1 0 0 0,2 9 0 0 0,-2-14-686 0 0,0-1 0 0 0,0 0 1 0 0,0 1-1 0 0,1-1 0 0 0,-1 0 0 0 0,1 0 1 0 0,0 1-1 0 0,0-1 0 0 0,0-1 1 0 0,0 1-1 0 0,1 0 0 0 0,-1 0 0 0 0,1-1 1 0 0,0 0-1 0 0,-1 1 0 0 0,1-1 1 0 0,0 0-1 0 0,0 0 0 0 0,1-1 0 0 0,-1 1 1 0 0,0-1-1 0 0,0 1 0 0 0,1-1 0 0 0,-1 0 1 0 0,1 0-1 0 0,-1-1 0 0 0,1 1 1 0 0,0-1-1 0 0,3 0 0 0 0,-4 1-77 0 0,0-1 0 0 0,1 0 0 0 0,-1 1 0 0 0,0-2 0 0 0,1 1 0 0 0,-1 0 0 0 0,0-1 1 0 0,0 1-1 0 0,1-1 0 0 0,-1 0 0 0 0,0 0 0 0 0,0 0 0 0 0,0-1 0 0 0,0 1 0 0 0,0-1 0 0 0,0 1 0 0 0,-1-1 0 0 0,1 0 0 0 0,0 0 0 0 0,-1 0 0 0 0,1-1 0 0 0,-1 1 0 0 0,0 0 0 0 0,0-1 0 0 0,0 0 0 0 0,0 1 0 0 0,0-1 0 0 0,-1 0 0 0 0,1 0 1 0 0,-1 0-1 0 0,0 0 0 0 0,0 0 0 0 0,0 0 0 0 0,0-1 0 0 0,0 1 0 0 0,-1 0 0 0 0,0 0 0 0 0,1-1 0 0 0,-1 1 0 0 0,0 0 0 0 0,-1-4 0 0 0,0 4-44 0 0,0 0 0 0 0,0 0 0 0 0,0 1 0 0 0,0-1 0 0 0,0 0 1 0 0,-1 1-1 0 0,0-1 0 0 0,1 1 0 0 0,-1-1 0 0 0,0 1 0 0 0,0 0 0 0 0,0 0 0 0 0,0 0 0 0 0,-1 0 0 0 0,1 0 0 0 0,-1 0 0 0 0,1 0 0 0 0,-4-1 0 0 0,-49-23-1504 0 0,50 22-2969 0 0,11 2 435 0 0,-5 1 4215 0 0,5-1-1776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05.545"/>
    </inkml:context>
    <inkml:brush xml:id="br0">
      <inkml:brushProperty name="width" value="0.05" units="cm"/>
      <inkml:brushProperty name="height" value="0.05" units="cm"/>
      <inkml:brushProperty name="color" value="#5B2D90"/>
    </inkml:brush>
  </inkml:definitions>
  <inkml:trace contextRef="#ctx0" brushRef="#br0">1 104 6745 0 0,'1'9'1957'0'0,"1"1"-1"0"0,0-1 0 0 0,7 17 0 0 0,-7-21-1351 0 0,1 1 0 0 0,0-1 0 0 0,0 0-1 0 0,0 0 1 0 0,1 0 0 0 0,6 7-1 0 0,-7-9-433 0 0,0 0-1 0 0,1 0 1 0 0,0 0-1 0 0,-1-1 0 0 0,1 1 1 0 0,0-1-1 0 0,0 0 1 0 0,0 0-1 0 0,1-1 1 0 0,-1 1-1 0 0,0-1 1 0 0,1 0-1 0 0,-1 0 0 0 0,1 0 1 0 0,-1 0-1 0 0,1-1 1 0 0,0 0-1 0 0,-1 0 1 0 0,1 0-1 0 0,-1-1 0 0 0,7-1 1 0 0,1 0 74 0 0,0-1 0 0 0,0-1 1 0 0,0 0-1 0 0,-1 0 0 0 0,13-7 0 0 0,-21 9-214 0 0,0 1 0 0 0,0 0 1 0 0,-1-1-1 0 0,1 0 0 0 0,0 1 0 0 0,-1-1 0 0 0,1 0 0 0 0,-1 0 0 0 0,0-1 0 0 0,0 1 0 0 0,0 0 0 0 0,0-1 0 0 0,0 1 0 0 0,0-1 1 0 0,-1 0-1 0 0,1 0 0 0 0,-1 1 0 0 0,1-1 0 0 0,-1 0 0 0 0,0 0 0 0 0,-1 0 0 0 0,1 0 0 0 0,0-1 0 0 0,0-5 0 0 0,-3 4-166 0 0,1 1-1 0 0,-1-1 0 0 0,0 1 1 0 0,0-1-1 0 0,-1 1 0 0 0,1 0 1 0 0,-1 0-1 0 0,0 0 0 0 0,-4-4 1 0 0,-9-15-2181 0 0,14 20 1824 0 0,1 0 0 0 0,0 0 0 0 0,0 0 0 0 0,1 0 0 0 0,-1 0 0 0 0,1 0 1 0 0,-1-1-1 0 0,1 1 0 0 0,0 0 0 0 0,0 0 0 0 0,0 0 0 0 0,1 0 0 0 0,-1-1 1 0 0,1 1-1 0 0,0-3 0 0 0,0-6-1733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05.918"/>
    </inkml:context>
    <inkml:brush xml:id="br0">
      <inkml:brushProperty name="width" value="0.05" units="cm"/>
      <inkml:brushProperty name="height" value="0.05" units="cm"/>
      <inkml:brushProperty name="color" value="#5B2D90"/>
    </inkml:brush>
  </inkml:definitions>
  <inkml:trace contextRef="#ctx0" brushRef="#br0">1 1 6937 0 0,'3'47'7875'0'0,"-4"1"-4682"0"0,0-26-2484 0 0,1-1 0 0 0,3 28 0 0 0,15 30-99 0 0,0 9-1173 0 0,-11-38-2963 0 0,-7-42 2508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06.324"/>
    </inkml:context>
    <inkml:brush xml:id="br0">
      <inkml:brushProperty name="width" value="0.05" units="cm"/>
      <inkml:brushProperty name="height" value="0.05" units="cm"/>
      <inkml:brushProperty name="color" value="#5B2D90"/>
    </inkml:brush>
  </inkml:definitions>
  <inkml:trace contextRef="#ctx0" brushRef="#br0">0 147 7130 0 0,'5'0'6131'0'0,"17"4"-4045"0"0,-12-4-1816 0 0,1-1 0 0 0,-1 0 0 0 0,0-1 0 0 0,1 0 0 0 0,-1-1 0 0 0,0 0 0 0 0,-1 0-1 0 0,12-6 1 0 0,-5 3-146 0 0,-10 4-80 0 0,0-1 0 0 0,-1 1 0 0 0,1-1 0 0 0,0 0 0 0 0,-1 0 0 0 0,10-8 0 0 0,-14 9-11 0 0,1 1 1 0 0,-1 0-1 0 0,0-1 1 0 0,0 1 0 0 0,0-1-1 0 0,0 0 1 0 0,0 1 0 0 0,-1-1-1 0 0,1 0 1 0 0,0 1-1 0 0,-1-1 1 0 0,1 0 0 0 0,-1 0-1 0 0,1 0 1 0 0,-1 0 0 0 0,0 1-1 0 0,0-1 1 0 0,0 0-1 0 0,0 0 1 0 0,0 0 0 0 0,-1 0-1 0 0,1 1 1 0 0,0-1 0 0 0,-1 0-1 0 0,1 0 1 0 0,-1 0-1 0 0,0 1 1 0 0,-1-3 0 0 0,2 2-1 0 0,-1 0-1 0 0,0 0 1 0 0,0 0 0 0 0,-1 0 0 0 0,1 1 0 0 0,0-1-1 0 0,0 0 1 0 0,-1 1 0 0 0,1-1 0 0 0,-1 0 0 0 0,1 1 0 0 0,-1 0-1 0 0,0-1 1 0 0,-3-1 0 0 0,4 3-39 0 0,0 0 1 0 0,1 0-1 0 0,-1 0 0 0 0,0 0 1 0 0,0-1-1 0 0,0 1 0 0 0,0 0 1 0 0,0 1-1 0 0,0-1 0 0 0,1 0 1 0 0,-1 0-1 0 0,0 0 0 0 0,0 0 1 0 0,0 1-1 0 0,0-1 1 0 0,1 0-1 0 0,-1 1 0 0 0,0-1 1 0 0,0 1-1 0 0,1-1 0 0 0,-1 1 1 0 0,0-1-1 0 0,0 1 0 0 0,1-1 1 0 0,-1 1-1 0 0,1 0 0 0 0,-1-1 1 0 0,1 1-1 0 0,-1 0 0 0 0,1-1 1 0 0,-1 1-1 0 0,1 0 0 0 0,-1 0 1 0 0,1 0-1 0 0,0-1 0 0 0,0 1 1 0 0,-1 2-1 0 0,-1 2-20 0 0,1 1-1 0 0,0 0 1 0 0,0 0 0 0 0,0 0 0 0 0,1 1-1 0 0,0-1 1 0 0,0 0 0 0 0,0 0-1 0 0,1 0 1 0 0,0 0 0 0 0,0 0-1 0 0,1 0 1 0 0,-1-1 0 0 0,1 1-1 0 0,1 0 1 0 0,-1-1 0 0 0,6 10-1 0 0,-5-9 33 0 0,0 0 0 0 0,1 0 1 0 0,0-1-1 0 0,0 1 0 0 0,0-1 0 0 0,1 0 0 0 0,-1 0 0 0 0,1-1 0 0 0,0 1 0 0 0,0-1 1 0 0,1 0-1 0 0,0-1 0 0 0,-1 1 0 0 0,1-1 0 0 0,12 5 0 0 0,-12-7 41 0 0,0 0 0 0 0,0 0 0 0 0,0 0 0 0 0,0-1 0 0 0,0 0 0 0 0,0 0 0 0 0,0 0 0 0 0,0-1 0 0 0,0 0 0 0 0,0 0 0 0 0,0 0 0 0 0,-1-1 0 0 0,1 0 0 0 0,0 0 1 0 0,-1-1-1 0 0,1 1 0 0 0,-1-1 0 0 0,7-5 0 0 0,-11 7-21 0 0,0 0 0 0 0,1 1 0 0 0,-1-1 1 0 0,0 0-1 0 0,1 1 0 0 0,-1-1 0 0 0,0 1 0 0 0,1 0 1 0 0,-1-1-1 0 0,1 1 0 0 0,-1 0 0 0 0,0 0 1 0 0,1 0-1 0 0,-1 0 0 0 0,1 0 0 0 0,-1 0 1 0 0,1 0-1 0 0,-1 1 0 0 0,0-1 0 0 0,1 0 1 0 0,-1 1-1 0 0,0-1 0 0 0,1 1 0 0 0,-1-1 0 0 0,0 1 1 0 0,1 0-1 0 0,-1 0 0 0 0,0 0 0 0 0,0-1 1 0 0,0 1-1 0 0,0 0 0 0 0,0 0 0 0 0,0 0 1 0 0,0 1-1 0 0,0-1 0 0 0,0 0 0 0 0,-1 0 1 0 0,1 0-1 0 0,0 1 0 0 0,-1-1 0 0 0,1 0 0 0 0,-1 1 1 0 0,1-1-1 0 0,-1 0 0 0 0,0 1 0 0 0,1-1 1 0 0,-1 1-1 0 0,0-1 0 0 0,0 1 0 0 0,0-1 1 0 0,0 0-1 0 0,0 1 0 0 0,-1-1 0 0 0,1 1 1 0 0,0-1-1 0 0,-1 0 0 0 0,1 1 0 0 0,-1-1 1 0 0,1 0-1 0 0,-2 3 0 0 0,2-4-6 0 0,0 0 1 0 0,0 0-1 0 0,0 0 0 0 0,0 0 1 0 0,0 1-1 0 0,0-1 0 0 0,0 0 1 0 0,0 0-1 0 0,0 0 0 0 0,0 0 1 0 0,0 0-1 0 0,0 0 0 0 0,0 0 1 0 0,-1 0-1 0 0,1 1 0 0 0,0-1 1 0 0,0 0-1 0 0,0 0 1 0 0,0 0-1 0 0,0 0 0 0 0,0 0 1 0 0,0 0-1 0 0,0 0 0 0 0,0 0 1 0 0,0 0-1 0 0,-1 0 0 0 0,1 0 1 0 0,0 0-1 0 0,0 0 0 0 0,0 0 1 0 0,0 1-1 0 0,0-1 0 0 0,0 0 1 0 0,0 0-1 0 0,-1 0 0 0 0,1 0 1 0 0,0 0-1 0 0,0 0 0 0 0,0 0 1 0 0,0-1-1 0 0,0 1 0 0 0,0 0 1 0 0,-1 0-1 0 0,1 0 0 0 0,0 0 1 0 0,0 0-1 0 0,0 0 1 0 0,0 0-1 0 0,0 0 0 0 0,0 0 1 0 0,0 0-1 0 0,0 0 0 0 0,0 0 1 0 0,-1 0-1 0 0,1-1 0 0 0,-4-8 430 0 0,0-9-181 0 0,2 7-144 0 0,0-1 0 0 0,1 0 0 0 0,1 1 1 0 0,0-1-1 0 0,1 0 0 0 0,3-19 0 0 0,-2 24-416 0 0,0 0-1 0 0,0-1 1 0 0,1 1-1 0 0,4-10 1 0 0,-3 11-979 0 0,0-1 0 0 0,1 1 1 0 0,-1 0-1 0 0,10-10 0 0 0,4-6-1254 0 0,-9 10 881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08.858"/>
    </inkml:context>
    <inkml:brush xml:id="br0">
      <inkml:brushProperty name="width" value="0.05" units="cm"/>
      <inkml:brushProperty name="height" value="0.05" units="cm"/>
      <inkml:brushProperty name="color" value="#5B2D90"/>
    </inkml:brush>
  </inkml:definitions>
  <inkml:trace contextRef="#ctx0" brushRef="#br0">575 607 2296 0 0,'8'-21'2126'0'0,"-1"0"-1"0"0,0-1 0 0 0,-2 0 1 0 0,4-30-1 0 0,-5 26 3039 0 0,-6 33-4999 0 0,0 0 1 0 0,-1 0 0 0 0,1-1 0 0 0,-1 1-1 0 0,-1 0 1 0 0,-4 6 0 0 0,-2 6-117 0 0,-39 97-208 0 0,-51 179 0 0 0,38-101 90 0 0,46-148 60 0 0,-257 709 333 0 0,531-1383-355 0 0,-46 153 1234 0 0,-203 454-1091 0 0,77-203 1336 0 0,-48 115-632 0 0,-32 92-613 0 0,-1 1 0 0 0,0-1 0 0 0,-1-1 0 0 0,-2 1 0 0 0,3-32 0 0 0,-5 49-202 0 0,0 0 0 0 0,0 0 0 0 0,0 0-1 0 0,0 0 1 0 0,0 0 0 0 0,0 0 0 0 0,0 0-1 0 0,0 0 1 0 0,0-1 0 0 0,0 1-1 0 0,0 0 1 0 0,0 0 0 0 0,0 0 0 0 0,0 0-1 0 0,0 0 1 0 0,0 0 0 0 0,0 0-1 0 0,0-1 1 0 0,0 1 0 0 0,0 0 0 0 0,0 0-1 0 0,0 0 1 0 0,0 0 0 0 0,0 0 0 0 0,0 0-1 0 0,0 0 1 0 0,0-1 0 0 0,0 1-1 0 0,0 0 1 0 0,0 0 0 0 0,0 0 0 0 0,-1 0-1 0 0,1 0 1 0 0,0 0 0 0 0,0 0-1 0 0,0 0 1 0 0,0 0 0 0 0,0 0 0 0 0,0-1-1 0 0,0 1 1 0 0,0 0 0 0 0,0 0 0 0 0,-1 0-1 0 0,1 0 1 0 0,0 0 0 0 0,0 0-1 0 0,0 0 1 0 0,0 0 0 0 0,0 0 0 0 0,0 0-1 0 0,0 0 1 0 0,-1 0 0 0 0,1 0-1 0 0,0 0 1 0 0,0 0 0 0 0,0 0 0 0 0,0 0-1 0 0,0 0 1 0 0,0 0 0 0 0,-8 9-35 0 0,-9 20-110 0 0,13-23 117 0 0,-7 15-48 0 0,1 1-1 0 0,1 1 0 0 0,-8 30 1 0 0,-5 12 9 0 0,-140 383-167 0 0,-106 285-74 0 0,252-687 235 0 0,11-28-51 0 0,4-16 18 0 0,3-7-38 0 0,43-120-138 0 0,211-565 166 0 0,-131 345 561 0 0,-85 227-88 0 0,18-67 502 0 0,-54 164-817 0 0,-11 29-138 0 0,-13 35-154 0 0,18-37 240 0 0,-83 190-317 0 0,3 16 211 0 0,16-37 45 0 0,-12 32-98 0 0,-75 321 0 0 0,148-497 185 0 0,6-19-30 0 0,-1-11 13 0 0,0-1-1 0 0,1 0 0 0 0,-1 0 0 0 0,0 0 1 0 0,0 0-1 0 0,0 0 0 0 0,1 0 1 0 0,-1 0-1 0 0,0 0 0 0 0,0 0 1 0 0,1 0-1 0 0,-1 0 0 0 0,0 0 1 0 0,0 0-1 0 0,1 0 0 0 0,-1 0 1 0 0,0 0-1 0 0,0-1 0 0 0,1 1 1 0 0,-1 0-1 0 0,0 0 0 0 0,0 0 1 0 0,1 0-1 0 0,-1 0 0 0 0,0 0 1 0 0,0-1-1 0 0,0 1 0 0 0,0 0 1 0 0,1 0-1 0 0,-1 0 0 0 0,0-1 1 0 0,0 1-1 0 0,0 0 0 0 0,0 0 1 0 0,0 0-1 0 0,1-1 0 0 0,-1 1 1 0 0,0 0-1 0 0,0 0 0 0 0,0-1 0 0 0,0 1 1 0 0,18-29-17 0 0,-2 0 0 0 0,-1-1 0 0 0,-1 0 1 0 0,15-53-1 0 0,-11 32 21 0 0,108-269-11 0 0,82-241 245 0 0,-193 514-172 0 0,115-433 1535 0 0,-130 479-1594 0 0,4-35 176 0 0,-4 34-178 0 0,0 1-1 0 0,0-1 1 0 0,0 1-1 0 0,0 0 1 0 0,0-1 0 0 0,0 1-1 0 0,-1-1 1 0 0,1 1-1 0 0,-1-1 1 0 0,1 1 0 0 0,-1 0-1 0 0,1-1 1 0 0,-1 1-1 0 0,0 0 1 0 0,0 0-1 0 0,1-1 1 0 0,-1 1 0 0 0,0 0-1 0 0,0 0 1 0 0,-2-1-1 0 0,3 2-7 0 0,-1 0-1 0 0,0 0 0 0 0,0 0 0 0 0,1 0 1 0 0,-1 0-1 0 0,0 0 0 0 0,0 0 1 0 0,1 1-1 0 0,-1-1 0 0 0,0 0 0 0 0,1 0 1 0 0,-1 1-1 0 0,0-1 0 0 0,1 0 0 0 0,-1 1 1 0 0,1-1-1 0 0,-1 1 0 0 0,1-1 1 0 0,-1 1-1 0 0,1-1 0 0 0,-1 1 0 0 0,1-1 1 0 0,-1 1-1 0 0,1-1 0 0 0,-1 1 0 0 0,1 0 1 0 0,-1 0-1 0 0,-13 21-81 0 0,13-20 68 0 0,-43 79-149 0 0,3 2 1 0 0,-33 101 0 0 0,38-93 98 0 0,13-34 16 0 0,-387 998-326 0 0,398-1024 417 0 0,-7 22 44 0 0,31-70-94 0 0,350-816-67 0 0,-293 672 429 0 0,81-276 0 0 0,-144 397-219 0 0,-6 40-133 0 0,0-1-1 0 0,0 1 0 0 0,0 0 1 0 0,0 0-1 0 0,0-1 0 0 0,0 1 1 0 0,0 0-1 0 0,0 0 0 0 0,0 0 1 0 0,0-1-1 0 0,0 1 0 0 0,0 0 1 0 0,0 0-1 0 0,0-1 0 0 0,0 1 1 0 0,0 0-1 0 0,0 0 0 0 0,0-1 1 0 0,0 1-1 0 0,-1 0 0 0 0,1 0 1 0 0,0 0-1 0 0,0-1 0 0 0,0 1 1 0 0,0 0-1 0 0,0 0 0 0 0,-1 0 1 0 0,1-1-1 0 0,0 1 0 0 0,0 0 1 0 0,0 0-1 0 0,-1 0 0 0 0,1 0 1 0 0,0 0-1 0 0,0 0 0 0 0,-1 0 1 0 0,1-1-1 0 0,0 1 0 0 0,0 0 1 0 0,-1 0-1 0 0,1 0 0 0 0,-16 17-126 0 0,3 7 21 0 0,0 0 0 0 0,-11 31 1 0 0,4-10 32 0 0,-204 456-68 0 0,-19 85 147 0 0,215-511 80 0 0,-23 104-1 0 0,56-195-90 0 0,2 1 0 0 0,10-20-1 0 0,12-26-27 0 0,323-770 146 0 0,-302 714 288 0 0,39-145 0 0 0,-79 225-131 0 0,0-1 1 0 0,6-68 0 0 0,-15 105-269 0 0,-1 1 0 0 0,0-1 0 0 0,0 0-1 0 0,0 0 1 0 0,0 0 0 0 0,1 0 0 0 0,-1 0 0 0 0,0 0 0 0 0,-1 0 0 0 0,1 1 0 0 0,0-1 0 0 0,0 0 0 0 0,0 0 0 0 0,0 0 0 0 0,-1 0 0 0 0,1 0 0 0 0,0 1-1 0 0,-1-1 1 0 0,1 0 0 0 0,-1 0 0 0 0,1 0 0 0 0,-1 1 0 0 0,0-2 0 0 0,0 2-7 0 0,0 0 1 0 0,1 0-1 0 0,-1 1 0 0 0,0-1 1 0 0,1 0-1 0 0,-1 0 0 0 0,0 0 1 0 0,0 1-1 0 0,1-1 0 0 0,-1 0 1 0 0,0 1-1 0 0,1-1 1 0 0,-1 0-1 0 0,1 1 0 0 0,-1-1 1 0 0,0 1-1 0 0,1-1 0 0 0,-1 1 1 0 0,1-1-1 0 0,-1 2 0 0 0,-27 36-205 0 0,-59 132-36 0 0,-66 182-1 0 0,-127 516 267 0 0,215-605 125 0 0,64-261-140 0 0,0 1 4 0 0,0 0 0 0 0,1 0 1 0 0,-1 1-1 0 0,1-1 1 0 0,-1 0-1 0 0,1 0 0 0 0,0 1 1 0 0,1-1-1 0 0,-1 0 1 0 0,0 0-1 0 0,1 1 0 0 0,0-1 1 0 0,0 0-1 0 0,1 4 1 0 0,-2-7-7 0 0,0 0 0 0 0,1 0 0 0 0,-1 0-1 0 0,0 0 1 0 0,1 0 0 0 0,-1 0 0 0 0,1 0 0 0 0,-1 1 0 0 0,0-1 0 0 0,1 0 0 0 0,-1 0 0 0 0,0 0 0 0 0,1 0 0 0 0,-1-1 0 0 0,0 1 0 0 0,1 0 0 0 0,-1 0 0 0 0,0 0 0 0 0,1 0 0 0 0,-1 0-1 0 0,1 0 1 0 0,-1 0 0 0 0,0-1 0 0 0,0 1 0 0 0,1 0 0 0 0,-1 0 0 0 0,0 0 0 0 0,1-1 0 0 0,-1 1 0 0 0,0 0 0 0 0,0-1 0 0 0,1 1 0 0 0,-1 0 0 0 0,0 0 0 0 0,0-1 0 0 0,0 1 0 0 0,1-1-1 0 0,10-13 17 0 0,19-30 21 0 0,44-91-1 0 0,10-58-36 0 0,-39 88 9 0 0,200-425 124 0 0,-244 528-136 0 0,25-48 28 0 0,-3-2 0 0 0,-2-1 0 0 0,-2-1 0 0 0,13-61 0 0 0,-31 110-30 0 0,3-19 7 0 0,-4 23-9 0 0,0 0 1 0 0,1 0 0 0 0,-1 1 0 0 0,0-1 0 0 0,0 0 0 0 0,0 0 0 0 0,0 0-1 0 0,-1 1 1 0 0,1-1 0 0 0,0 0 0 0 0,0 0 0 0 0,0 0 0 0 0,-1 1 0 0 0,1-1 0 0 0,0 0-1 0 0,-1 0 1 0 0,1 1 0 0 0,-1-1 0 0 0,1 0 0 0 0,0 1 0 0 0,-1-1 0 0 0,-1 0-1 0 0,0 1-13 0 0,0 1-1 0 0,0 0 0 0 0,0 1 0 0 0,0-1 0 0 0,0 0 1 0 0,0 0-1 0 0,0 1 0 0 0,0-1 0 0 0,0 1 0 0 0,0 0 1 0 0,1 0-1 0 0,-1 0 0 0 0,-2 3 0 0 0,-22 32-107 0 0,2 0 0 0 0,-24 50 1 0 0,23-39 91 0 0,-37 73 10 0 0,-55 150 0 0 0,-22 137 7 0 0,124-355-309 0 0,-10 67 0 0 0,24-117 47 0 0,1 0-1 0 0,-1-1 1 0 0,1 1-1 0 0,0 0 1 0 0,0-1-1 0 0,0 1 1 0 0,0 0 0 0 0,2 4-1 0 0,-2-7 114 0 0,0 1 1 0 0,0-1-1 0 0,1 1 0 0 0,-1 0 0 0 0,1-1 0 0 0,-1 1 1 0 0,1-1-1 0 0,-1 1 0 0 0,1-1 0 0 0,-1 1 0 0 0,1-1 1 0 0,-1 1-1 0 0,1-1 0 0 0,-1 0 0 0 0,1 1 1 0 0,0-1-1 0 0,-1 0 0 0 0,1 0 0 0 0,0 1 0 0 0,-1-1 1 0 0,1 0-1 0 0,0 0 0 0 0,-1 0 0 0 0,1 0 0 0 0,0 0 1 0 0,-1 0-1 0 0,1 0 0 0 0,0 0 0 0 0,0 0 0 0 0,-1 0 1 0 0,1 0-1 0 0,0 0 0 0 0,-1-1 0 0 0,1 1 1 0 0,0 0-1 0 0,0-1 0 0 0,12-3-2146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11.865"/>
    </inkml:context>
    <inkml:brush xml:id="br0">
      <inkml:brushProperty name="width" value="0.05" units="cm"/>
      <inkml:brushProperty name="height" value="0.05" units="cm"/>
      <inkml:brushProperty name="color" value="#5B2D90"/>
    </inkml:brush>
  </inkml:definitions>
  <inkml:trace contextRef="#ctx0" brushRef="#br0">807 499 3937 0 0,'-284'-130'5716'0'0,"184"89"-3568"0"0,-106-61 1 0 0,110 56-256 0 0,96 46-1881 0 0,0 0 0 0 0,0-1 0 0 0,0 1-1 0 0,-1 0 1 0 0,1 0 0 0 0,0 0 0 0 0,0 0 0 0 0,-1 0-1 0 0,1-1 1 0 0,0 1 0 0 0,0 0 0 0 0,-1 0-1 0 0,1 0 1 0 0,0 0 0 0 0,0 0 0 0 0,-1 0-1 0 0,1 0 1 0 0,0 0 0 0 0,0 0 0 0 0,-1 0 0 0 0,1 0-1 0 0,0 0 1 0 0,0 0 0 0 0,-1 0 0 0 0,1 0-1 0 0,0 0 1 0 0,0 0 0 0 0,-1 0 0 0 0,1 1 0 0 0,0-1-1 0 0,0 0 1 0 0,-1 0 0 0 0,1 0 0 0 0,0 0-1 0 0,0 0 1 0 0,-1 1 0 0 0,5 9 147 0 0,13 11-164 0 0,23 13-138 0 0,2-2-1 0 0,45 28 1 0 0,98 47 18 0 0,-93-55 114 0 0,67 40 22 0 0,925 556-2834 0 0,-1035-615 2777 0 0,2 2-328 0 0,2-3 0 0 0,97 46 0 0 0,-144-76 309 0 0,1 1-111 0 0,0 0 0 0 0,0 0 0 0 0,0-1 0 0 0,1 0-1 0 0,-1 0 1 0 0,1-1 0 0 0,-1 0 0 0 0,11 0 0 0 0,-18-1 157 0 0,1 0-1 0 0,-1 0 1 0 0,0 0 0 0 0,0 0 0 0 0,0 0-1 0 0,1 0 1 0 0,-1-1 0 0 0,0 1 0 0 0,0 0-1 0 0,0 0 1 0 0,1 0 0 0 0,-1 0 0 0 0,0 0-1 0 0,0 0 1 0 0,0-1 0 0 0,1 1 0 0 0,-1 0-1 0 0,0 0 1 0 0,0 0 0 0 0,0 0 0 0 0,0-1-1 0 0,0 1 1 0 0,0 0 0 0 0,1 0 0 0 0,-1 0 0 0 0,0-1-1 0 0,0 1 1 0 0,0 0 0 0 0,0 0 0 0 0,0 0-1 0 0,0-1 1 0 0,0 1 0 0 0,0 0 0 0 0,0 0-1 0 0,0-1 1 0 0,0 1 0 0 0,0 0 0 0 0,0 0-1 0 0,0 0 1 0 0,0-1 0 0 0,-6-13-335 0 0,-11-9 86 0 0,16 22 239 0 0,-25-28-178 0 0,-1 2 0 0 0,-52-41 0 0 0,37 33 138 0 0,-190-155 657 0 0,-339-210 0 0 0,406 302 937 0 0,-257-112 0 0 0,121 86 285 0 0,241 103-830 0 0,60 21-971 0 0,0-1-1 0 0,0 1 0 0 0,0 0 0 0 0,0 0 1 0 0,0 0-1 0 0,0 0 0 0 0,0 0 1 0 0,-1 0-1 0 0,1 0 0 0 0,0 0 0 0 0,0 0 1 0 0,0 0-1 0 0,0 0 0 0 0,0 0 1 0 0,-1 0-1 0 0,1 0 0 0 0,0 0 1 0 0,0 0-1 0 0,0 0 0 0 0,0 0 0 0 0,0 0 1 0 0,-1 0-1 0 0,1 0 0 0 0,0 0 1 0 0,0 0-1 0 0,0 0 0 0 0,0 0 1 0 0,0 0-1 0 0,0 1 0 0 0,-1-1 0 0 0,1 0 1 0 0,0 0-1 0 0,0 0 0 0 0,0 0 1 0 0,0 0-1 0 0,0 0 0 0 0,0 0 1 0 0,0 0-1 0 0,0 1 0 0 0,0-1 0 0 0,0 0 1 0 0,-1 0-1 0 0,1 0 0 0 0,0 0 1 0 0,0 0-1 0 0,0 0 0 0 0,0 1 0 0 0,0-1 1 0 0,5 9 130 0 0,9 6-99 0 0,25 16-120 0 0,1-1-1 0 0,2-3 1 0 0,74 36 0 0 0,-35-20 86 0 0,1169 783 117 0 0,-1228-810-120 0 0,-1 1-8 0 0,0-1 1 0 0,2-1 0 0 0,0-1-1 0 0,41 19 1 0 0,-63-33 3 0 0,1 1 0 0 0,-1-1-1 0 0,0 1 1 0 0,1-1 0 0 0,-1 1 0 0 0,0-1-1 0 0,1 0 1 0 0,-1 0 0 0 0,1 0 0 0 0,-1 1 0 0 0,0-2-1 0 0,1 1 1 0 0,-1 0 0 0 0,1 0 0 0 0,1-1 0 0 0,-2 1-1 0 0,-1 0 1 0 0,0-1 0 0 0,1 1-1 0 0,-1 0 1 0 0,0-1 0 0 0,1 1-1 0 0,-1-1 1 0 0,0 1 0 0 0,0-1 0 0 0,1 1-1 0 0,-1 0 1 0 0,0-1 0 0 0,0 1-1 0 0,0-1 1 0 0,0 1 0 0 0,0-1 0 0 0,0 1-1 0 0,1-1 1 0 0,-1 1 0 0 0,0-1-1 0 0,0 1 1 0 0,-1-1 0 0 0,1 1 0 0 0,0-1-1 0 0,0 1 1 0 0,0-1 0 0 0,0 1-1 0 0,-1-1 1 0 0,-1-6-9 0 0,-1 1 0 0 0,0-1-1 0 0,0 1 1 0 0,-8-11 0 0 0,-33-38 3 0 0,-1 2-1 0 0,-79-69 1 0 0,119 117 8 0 0,-515-445 995 0 0,512 444-968 0 0,-76-55 413 0 0,-110-62 1 0 0,-15 19 319 0 0,-358-125-1 0 0,565 228-761 0 0,1 1 1 0 0,-1-1-1 0 0,1 1 0 0 0,-1-1 0 0 0,1 1 0 0 0,-1-1 0 0 0,1 1 0 0 0,-1 0 0 0 0,1 0 0 0 0,-1 0 1 0 0,1 0-1 0 0,-1 0 0 0 0,1 0 0 0 0,-1 0 0 0 0,-2 1 0 0 0,4-1-3 0 0,0 1 1 0 0,-1-1-1 0 0,1 1 1 0 0,0-1-1 0 0,0 0 1 0 0,0 1-1 0 0,0-1 0 0 0,0 1 1 0 0,0-1-1 0 0,0 1 1 0 0,0-1-1 0 0,0 1 1 0 0,0-1-1 0 0,0 1 0 0 0,0-1 1 0 0,0 1-1 0 0,0-1 1 0 0,0 1-1 0 0,0-1 0 0 0,0 1 1 0 0,0-1-1 0 0,1 0 1 0 0,-1 1-1 0 0,0-1 1 0 0,0 1-1 0 0,1-1 0 0 0,-1 0 1 0 0,0 1-1 0 0,1-1 1 0 0,-1 1-1 0 0,33 36-168 0 0,4-6 88 0 0,2-2 0 0 0,54 32 0 0 0,91 40 87 0 0,-86-50 1 0 0,746 476-150 0 0,-529-306-31 0 0,-291-207 96 0 0,-24-14 79 0 0,0 0-1 0 0,0 0 1 0 0,1 1-1 0 0,-1-1 0 0 0,0 0 1 0 0,0 0-1 0 0,0 0 0 0 0,0 0 1 0 0,0 0-1 0 0,0 0 1 0 0,1 0-1 0 0,-1 0 0 0 0,0 0 1 0 0,0 0-1 0 0,0 0 0 0 0,0 0 1 0 0,0 0-1 0 0,1 0 1 0 0,-1 0-1 0 0,0 0 0 0 0,0 0 1 0 0,0 0-1 0 0,0 0 0 0 0,0 0 1 0 0,0-1-1 0 0,1 1 1 0 0,-1 0-1 0 0,0 0 0 0 0,0 0 1 0 0,0 0-1 0 0,0 0 0 0 0,0 0 1 0 0,0 0-1 0 0,0 0 1 0 0,0 0-1 0 0,0 0 0 0 0,1-1 1 0 0,-1 1-1 0 0,0 0 0 0 0,0 0 1 0 0,0 0-1 0 0,0 0 1 0 0,0 0-1 0 0,0 0 0 0 0,0-1 1 0 0,0 1-1 0 0,0 0 0 0 0,0 0 1 0 0,0 0-1 0 0,0 0 1 0 0,0 0-1 0 0,0 0 0 0 0,0-1 1 0 0,0 1-1 0 0,0 0 0 0 0,0 0 1 0 0,0 0-1 0 0,0 0 1 0 0,0 0-1 0 0,0-1 0 0 0,0 1 1 0 0,0 0-1 0 0,-1 0 0 0 0,1 0 1 0 0,0 0-1 0 0,0 0 1 0 0,0 0-1 0 0,-3-5-32 0 0,0 0 0 0 0,0 0 0 0 0,-1 0 0 0 0,0 1-1 0 0,-8-8 1 0 0,-121-109 269 0 0,-5 7-1 0 0,-5 5 0 0 0,-5 7 0 0 0,-4 6 0 0 0,-4 8 1 0 0,-176-73-1 0 0,-246-71 474 0 0,572 230-731 0 0,-1 0 1 0 0,1 1 0 0 0,-1 0 0 0 0,1 0 0 0 0,-7 0 0 0 0,12 1 13 0 0,0 0 1 0 0,1 0 0 0 0,-1 0-1 0 0,0 0 1 0 0,0 0-1 0 0,1 0 1 0 0,-1 0 0 0 0,0 1-1 0 0,1-1 1 0 0,-1 0-1 0 0,0 0 1 0 0,1 0 0 0 0,-1 1-1 0 0,1-1 1 0 0,-1 0 0 0 0,0 1-1 0 0,1-1 1 0 0,-1 1-1 0 0,1-1 1 0 0,-1 1 0 0 0,0 0-1 0 0,1 0-2 0 0,0 0 0 0 0,0 0-1 0 0,0 0 1 0 0,0-1 0 0 0,0 1-1 0 0,1 0 1 0 0,-1 0 0 0 0,0 0 0 0 0,0 0-1 0 0,1 0 1 0 0,-1-1 0 0 0,0 1-1 0 0,1 0 1 0 0,-1 0 0 0 0,1-1-1 0 0,-1 1 1 0 0,1 0 0 0 0,0 0 0 0 0,-1-1-1 0 0,1 1 1 0 0,-1-1 0 0 0,2 2-1 0 0,20 17-192 0 0,1 0 0 0 0,43 27-1 0 0,-32-24 153 0 0,256 146-49 0 0,-156-96 112 0 0,92 52 11 0 0,198 116-170 0 0,-25-16-365 0 0,-389-219 484 0 0,-5-2 3 0 0,-1 0 1 0 0,1-1-1 0 0,0 0 1 0 0,0 0 0 0 0,0 0-1 0 0,0 0 1 0 0,0-1 0 0 0,0 0-1 0 0,10 1 1 0 0,-15-2 22 0 0,1 0 0 0 0,-1 0 0 0 0,0 0 0 0 0,0 0 0 0 0,1 0-1 0 0,-1 0 1 0 0,0 0 0 0 0,1 0 0 0 0,-1 0 0 0 0,0 0 0 0 0,1 0 0 0 0,-1 0 0 0 0,0 0 0 0 0,1 0 0 0 0,-1 0 0 0 0,0 0 0 0 0,0-1 0 0 0,1 1 0 0 0,-1 0 0 0 0,0 0 0 0 0,0 0 0 0 0,1-1 0 0 0,-1 1 0 0 0,0 0 0 0 0,0 0 0 0 0,1-1 0 0 0,-1 1 0 0 0,0 0 0 0 0,0 0 0 0 0,0-1 0 0 0,0 1-1 0 0,0 0 1 0 0,1 0 0 0 0,-1-1 0 0 0,0 1 0 0 0,0 0 0 0 0,0-1 0 0 0,-5-15-86 0 0,-21-18-9 0 0,-106-101 498 0 0,-177-139 0 0 0,299 265-366 0 0,-66-52 448 0 0,-164-98 1 0 0,-101-16 153 0 0,-72-25-282 0 0,412 199-364 0 0,-1 0 0 0 0,0 0 0 0 0,0 0 1 0 0,1 0-1 0 0,-1 1 0 0 0,0-1 0 0 0,0 0 0 0 0,0 1 0 0 0,0-1 0 0 0,0 1 1 0 0,0 0-1 0 0,0 0 0 0 0,-3 0 0 0 0,5 0 3 0 0,-1 0 0 0 0,1 1 0 0 0,0-1 0 0 0,-1 0 0 0 0,1 0 0 0 0,0 1 0 0 0,0-1 0 0 0,-1 0 0 0 0,1 1 0 0 0,0-1 0 0 0,0 1 0 0 0,-1-1 0 0 0,1 0 0 0 0,0 1-1 0 0,0-1 1 0 0,0 1 0 0 0,0-1 0 0 0,0 0 0 0 0,0 1 0 0 0,0-1 0 0 0,-1 1 0 0 0,1-1 0 0 0,0 1 0 0 0,1-1 0 0 0,-1 0 0 0 0,0 1 0 0 0,0-1 0 0 0,0 1 0 0 0,0-1 0 0 0,0 0 0 0 0,0 1 0 0 0,0-1 0 0 0,1 1 0 0 0,-1-1 0 0 0,0 1 0 0 0,3 6-58 0 0,1 0 1 0 0,0 0-1 0 0,0-1 0 0 0,0 1 1 0 0,8 8-1 0 0,-1-2 2 0 0,2 3-54 0 0,28 26 0 0 0,19 7 29 0 0,76 50 0 0 0,79 37 99 0 0,-92-61-10 0 0,898 608-25 0 0,-999-667 11 0 0,17 14-72 0 0,3-2 0 0 0,0-2 0 0 0,2-1 0 0 0,51 21 0 0 0,-94-45 76 0 0,0-1 0 0 0,0 1 0 0 0,0-1 0 0 0,0 0 1 0 0,0 1-1 0 0,0-1 0 0 0,0 0 0 0 0,0 1 1 0 0,0-1-1 0 0,0 0 0 0 0,0 0 0 0 0,0 0 1 0 0,1 0-1 0 0,-1 0 0 0 0,0 0 0 0 0,0 0 0 0 0,0 0 1 0 0,0-1-1 0 0,0 1 0 0 0,0 0 0 0 0,0-1 1 0 0,0 1-1 0 0,0 0 0 0 0,0-1 0 0 0,1 0 0 0 0,-1 0-4 0 0,-1-1 0 0 0,1 1-1 0 0,-1 0 1 0 0,0 0-1 0 0,1 0 1 0 0,-1 0 0 0 0,0 0-1 0 0,0-1 1 0 0,0 1-1 0 0,0 0 1 0 0,0 0-1 0 0,0 0 1 0 0,0-1 0 0 0,0 1-1 0 0,0 0 1 0 0,-1 0-1 0 0,1 0 1 0 0,-1-2-1 0 0,-2-6-39 0 0,-1 1 0 0 0,0 0-1 0 0,0 0 1 0 0,-9-13-1 0 0,-20-21-16 0 0,-75-71-1 0 0,-52-26 237 0 0,101 89-29 0 0,-108-90 1108 0 0,-282-177 0 0 0,418 297-1085 0 0,0 3-1 0 0,-1 0 1 0 0,-1 2-1 0 0,-54-17 0 0 0,86 31-158 0 0,0 1 0 0 0,0-1-1 0 0,0 1 1 0 0,-1 0-1 0 0,1 0 1 0 0,0-1-1 0 0,0 1 1 0 0,0 0-1 0 0,0 0 1 0 0,0 0-1 0 0,-1 0 1 0 0,1 0 0 0 0,0 0-1 0 0,0 1 1 0 0,0-1-1 0 0,0 0 1 0 0,-2 1-1 0 0,2 0-2 0 0,1-1 1 0 0,0 1-1 0 0,0-1 0 0 0,0 0 0 0 0,-1 1 0 0 0,1-1 0 0 0,0 1 0 0 0,0-1 1 0 0,0 1-1 0 0,0-1 0 0 0,0 1 0 0 0,0-1 0 0 0,0 1 0 0 0,0-1 1 0 0,0 1-1 0 0,0-1 0 0 0,0 1 0 0 0,0-1 0 0 0,0 1 0 0 0,0-1 0 0 0,1 1 1 0 0,-1-1-1 0 0,0 1 0 0 0,0-1 0 0 0,0 1 0 0 0,1-1 0 0 0,-1 1 0 0 0,4 6-37 0 0,1-1-1 0 0,-1 0 1 0 0,1 0-1 0 0,8 8 1 0 0,30 26-78 0 0,2-1 1 0 0,56 36-1 0 0,109 58 132 0 0,-156-100-22 0 0,627 371 260 0 0,-655-388-235 0 0,-13-8 3 0 0,0 0-1 0 0,0-1 1 0 0,1 0 0 0 0,-1-1 0 0 0,28 8 0 0 0,-40-14-19 0 0,-1 0 0 0 0,1 0 0 0 0,-1 0 0 0 0,1 1 0 0 0,-1-1 0 0 0,1 0 0 0 0,-1 0 0 0 0,1 0 0 0 0,-1 0 0 0 0,1 0 0 0 0,-1 0 0 0 0,0 0 0 0 0,1 0 0 0 0,-1 0 0 0 0,1 0 0 0 0,-1 0 0 0 0,1 0-1 0 0,-1 0 1 0 0,1 0 0 0 0,-1-1 0 0 0,1 1 0 0 0,-1 0 0 0 0,1 0 0 0 0,-1-1 0 0 0,0 1 0 0 0,1 0 0 0 0,-1 0 0 0 0,1-1 0 0 0,-1 1 0 0 0,0 0 0 0 0,1-1 0 0 0,-1 1 0 0 0,0 0 0 0 0,1-1 0 0 0,-1 1 0 0 0,0-1 0 0 0,0 1 0 0 0,1-1 0 0 0,-1 1 0 0 0,0-1 0 0 0,0 1 0 0 0,0 0 0 0 0,0-1 0 0 0,0 1 0 0 0,0-1 0 0 0,0 1 0 0 0,0-1 0 0 0,0 1 0 0 0,0-1-1 0 0,0 1 1 0 0,0-1 0 0 0,0 1 0 0 0,0-1 0 0 0,0 1 0 0 0,0-1 0 0 0,0 1 0 0 0,0-1 0 0 0,-1 1 0 0 0,1-1 0 0 0,0 1 0 0 0,0 0 0 0 0,-1-1 0 0 0,1 1 0 0 0,-1-1 0 0 0,-21-34 4 0 0,-63-61 22 0 0,-179-156-1 0 0,263 251-28 0 0,-151-121 43 0 0,134 109-214 0 0,-1 1 0 0 0,-1 0 0 0 0,0 2 0 0 0,-1 0 0 0 0,0 1 0 0 0,-32-8 0 0 0,52 16 88 0 0,0 1-1 0 0,0-1 0 0 0,-1 1 1 0 0,1 0-1 0 0,0 0 0 0 0,0-1 1 0 0,0 1-1 0 0,-1 0 0 0 0,1 0 1 0 0,0 0-1 0 0,0 0 0 0 0,0 0 1 0 0,-1 0-1 0 0,1 1 0 0 0,0-1 1 0 0,0 0-1 0 0,0 0 0 0 0,-1 1 1 0 0,1-1-1 0 0,0 1 0 0 0,0-1 1 0 0,0 1-1 0 0,0 0 0 0 0,0-1 1 0 0,0 1-1 0 0,0 0 0 0 0,0 0 1 0 0,0 0-1 0 0,1 0 0 0 0,-2 1 1 0 0,1-1-22 0 0,1 1-1 0 0,0-1 1 0 0,0 1 0 0 0,0-1 0 0 0,0 1 0 0 0,0-1-1 0 0,0 1 1 0 0,0-1 0 0 0,0 1 0 0 0,1-1 0 0 0,-1 1 0 0 0,1-1-1 0 0,-1 1 1 0 0,1-1 0 0 0,-1 1 0 0 0,1-1 0 0 0,0 0-1 0 0,0 0 1 0 0,0 1 0 0 0,-1-1 0 0 0,1 0 0 0 0,1 0 0 0 0,0 2-1 0 0,22 22-1637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14.486"/>
    </inkml:context>
    <inkml:brush xml:id="br0">
      <inkml:brushProperty name="width" value="0.05" units="cm"/>
      <inkml:brushProperty name="height" value="0.05" units="cm"/>
      <inkml:brushProperty name="color" value="#5B2D90"/>
    </inkml:brush>
  </inkml:definitions>
  <inkml:trace contextRef="#ctx0" brushRef="#br0">98 133 3225 0 0,'-19'-33'4197'0'0,"-36"-59"2932"0"0,55 92-7102 0 0,0 0 1 0 0,0-1-1 0 0,0 1 0 0 0,0-1 0 0 0,-1 1 0 0 0,1 0 1 0 0,0-1-1 0 0,0 1 0 0 0,-1-1 0 0 0,1 1 1 0 0,0 0-1 0 0,-1 0 0 0 0,1-1 0 0 0,0 1 1 0 0,-1 0-1 0 0,1-1 0 0 0,0 1 0 0 0,-1 0 0 0 0,1 0 1 0 0,-1 0-1 0 0,1 0 0 0 0,0-1 0 0 0,-1 1 1 0 0,1 0-1 0 0,-1 0 0 0 0,1 0 0 0 0,-1 0 0 0 0,1 0 1 0 0,-1 0-1 0 0,1 0 0 0 0,0 0 0 0 0,-1 0 1 0 0,0 0-1 0 0,-6 15 139 0 0,3 28-482 0 0,4-38 371 0 0,-1 96-221 0 0,5 0-1 0 0,21 124 1 0 0,-10-109 149 0 0,38 490 474 0 0,-53-604-464 0 0,2 23 238 0 0,-1-23-23 0 0,1-16-18 0 0,9-156 255 0 0,-11-88-350 0 0,-2 49 0 0 0,-12-25 304 0 0,5 135-118 0 0,6 70-84 0 0,-10-40 1 0 0,8 47-105 0 0,4 13-37 0 0,-3-8 38 0 0,0 16-81 0 0,-3 12-39 0 0,-1 13-46 0 0,1 1 0 0 0,0-1 0 0 0,2 1 0 0 0,1 0 0 0 0,-1 39 0 0 0,-1 136 57 0 0,22 246-1 0 0,5-276 327 0 0,-21-170-304 0 0,0 1 1 0 0,0-1-1 0 0,0 0 1 0 0,0 1-1 0 0,0-1 0 0 0,0 0 1 0 0,0 1-1 0 0,0-1 0 0 0,0 0 1 0 0,0 1-1 0 0,0-1 0 0 0,0 0 1 0 0,0 0-1 0 0,0 1 0 0 0,1-1 1 0 0,-1 0-1 0 0,0 1 1 0 0,0-1-1 0 0,0 0 0 0 0,0 0 1 0 0,1 1-1 0 0,-1-1 0 0 0,0 0 1 0 0,0 0-1 0 0,0 1 0 0 0,1-1 1 0 0,-1 0-1 0 0,0 0 0 0 0,0 0 1 0 0,1 0-1 0 0,-1 1 1 0 0,0-1-1 0 0,0 0 0 0 0,1 0 1 0 0,-1 0-1 0 0,0 0 0 0 0,1 0 1 0 0,-1 0-1 0 0,1 0 0 0 0,9-9 240 0 0,6-20-5 0 0,3-34-91 0 0,-3-2 0 0 0,14-111 0 0 0,-7 36-121 0 0,-13 81-7 0 0,-4 19 81 0 0,18-63 1 0 0,-32 133-468 0 0,0 0 1 0 0,2 0 0 0 0,-4 54-1 0 0,9-55-1178 0 0,1 0-1 0 0,3 31 0 0 0,-1-42 365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17.249"/>
    </inkml:context>
    <inkml:brush xml:id="br0">
      <inkml:brushProperty name="width" value="0.05" units="cm"/>
      <inkml:brushProperty name="height" value="0.05" units="cm"/>
      <inkml:brushProperty name="color" value="#5B2D90"/>
    </inkml:brush>
  </inkml:definitions>
  <inkml:trace contextRef="#ctx0" brushRef="#br0">408 497 1800 0 0,'0'-4'563'0'0,"0"-1"0"0"0,-1 1 0 0 0,0-1 0 0 0,0 1 0 0 0,0-1 0 0 0,0 1-1 0 0,-1-1 1 0 0,0 1 0 0 0,0 0 0 0 0,0 0 0 0 0,0 0 0 0 0,-1 0 0 0 0,1 0-1 0 0,-1 0 1 0 0,0 1 0 0 0,0-1 0 0 0,0 1 0 0 0,-1 0 0 0 0,1 0 0 0 0,-8-4-1 0 0,3 1-93 0 0,-1 1 0 0 0,0 0 0 0 0,0 1 0 0 0,0 0 0 0 0,-1 1-1 0 0,1 0 1 0 0,-1 0 0 0 0,-14-1 0 0 0,20 4-455 0 0,0 0 0 0 0,1 0 0 0 0,-1 1 0 0 0,0 0 0 0 0,1 0 0 0 0,-1 0 0 0 0,1 0 0 0 0,-1 0 0 0 0,1 1 0 0 0,0-1 0 0 0,-1 1 0 0 0,1 0 0 0 0,0 0 0 0 0,0 1 0 0 0,0-1 0 0 0,0 0 0 0 0,1 1 0 0 0,-5 5 0 0 0,-1 1-64 0 0,0 0 0 0 0,1 0-1 0 0,0 1 1 0 0,-8 16-1 0 0,9-3-198 0 0,8-12 78 0 0,-2-11 170 0 0,0 0 0 0 0,0 0-1 0 0,1 0 1 0 0,-1 0 0 0 0,0 1-1 0 0,0-1 1 0 0,0 0-1 0 0,1 0 1 0 0,-1 0 0 0 0,0 0-1 0 0,0 0 1 0 0,1 0 0 0 0,-1 0-1 0 0,0 0 1 0 0,1 0 0 0 0,-1 0-1 0 0,0 0 1 0 0,0 0-1 0 0,1 0 1 0 0,-1 0 0 0 0,0 0-1 0 0,0 0 1 0 0,0-1 0 0 0,1 1-1 0 0,-1 0 1 0 0,0 0-1 0 0,0 0 1 0 0,1 0 0 0 0,-1 0-1 0 0,0-1 1 0 0,0 1 0 0 0,0 0-1 0 0,1 0 1 0 0,-1 0-1 0 0,0 0 1 0 0,0-1 0 0 0,2-1 18 0 0,-1 0 1 0 0,1 0 0 0 0,-1 0 0 0 0,0 0 0 0 0,0-1-1 0 0,0 1 1 0 0,0 0 0 0 0,0-1 0 0 0,0 1 0 0 0,-1 0-1 0 0,1-1 1 0 0,-1 1 0 0 0,1-1 0 0 0,-1 1-1 0 0,0-1 1 0 0,0 1 0 0 0,0-1 0 0 0,-1 1 0 0 0,0-4-1 0 0,0-2 64 0 0,0 0 0 0 0,-1 0-1 0 0,0 0 1 0 0,-5-14 0 0 0,6 21-77 0 0,1 0 1 0 0,-1-1-1 0 0,1 1 1 0 0,-1-1 0 0 0,0 1-1 0 0,1 0 1 0 0,-1 0-1 0 0,0-1 1 0 0,0 1 0 0 0,0 0-1 0 0,0 0 1 0 0,0 0 0 0 0,0 0-1 0 0,0 0 1 0 0,0 0-1 0 0,0 0 1 0 0,0 0 0 0 0,-1 1-1 0 0,1-1 1 0 0,0 0-1 0 0,0 1 1 0 0,-1-1 0 0 0,1 1-1 0 0,-1-1 1 0 0,1 1-1 0 0,-1 0 1 0 0,1 0 0 0 0,0-1-1 0 0,-1 1 1 0 0,1 0 0 0 0,-1 0-1 0 0,1 0 1 0 0,-1 1-1 0 0,1-1 1 0 0,-1 0 0 0 0,1 0-1 0 0,0 1 1 0 0,-1-1-1 0 0,1 1 1 0 0,0-1 0 0 0,-1 1-1 0 0,1 0 1 0 0,0 0 0 0 0,-1-1-1 0 0,1 1 1 0 0,0 0-1 0 0,0 0 1 0 0,0 0 0 0 0,0 0-1 0 0,-1 2 1 0 0,-6 4-35 0 0,1 1 0 0 0,1 0-1 0 0,-1 0 1 0 0,1 0 0 0 0,-8 17 0 0 0,6-11-15 0 0,1 1-1 0 0,1 1 1 0 0,1 0-1 0 0,0-1 0 0 0,-5 30 1 0 0,9-39 27 0 0,0 0-1 0 0,1-1 1 0 0,-1 1 0 0 0,1 0-1 0 0,0 0 1 0 0,1 0 0 0 0,0 0-1 0 0,0 0 1 0 0,0-1-1 0 0,0 1 1 0 0,1 0 0 0 0,0-1-1 0 0,0 1 1 0 0,1-1 0 0 0,-1 1-1 0 0,1-1 1 0 0,0 0 0 0 0,1 0-1 0 0,5 6 1 0 0,6-4 86 0 0,-15-7-65 0 0,1 0 0 0 0,-1 0 0 0 0,1 0 0 0 0,-1 0 1 0 0,1 0-1 0 0,-1 0 0 0 0,1 0 0 0 0,-1 0 1 0 0,1 0-1 0 0,0 1 0 0 0,-1-1 0 0 0,0 0 1 0 0,1 0-1 0 0,-1 1 0 0 0,1-1 0 0 0,-1 0 1 0 0,1 1-1 0 0,-1-1 0 0 0,1 0 0 0 0,-1 1 0 0 0,0-1 1 0 0,1 1-1 0 0,-1-1 0 0 0,0 0 0 0 0,1 1 1 0 0,-1-1-1 0 0,0 1 0 0 0,0-1 0 0 0,0 1 1 0 0,1-1-1 0 0,-1 1 0 0 0,0-1 0 0 0,0 1 1 0 0,0 0-1 0 0,0-1 0 0 0,0 1 0 0 0,0-1 0 0 0,0 1 1 0 0,0-1-1 0 0,0 1 0 0 0,0-1 0 0 0,0 1 1 0 0,0-1-1 0 0,-1 1 0 0 0,1-1 0 0 0,0 1 1 0 0,-1 0-1 0 0,-8 43-68 0 0,0 0 1 0 0,3 1 0 0 0,0 52-1 0 0,6-87 41 0 0,0 1-1 0 0,1-1 1 0 0,0 1-1 0 0,4 15 1 0 0,-5-24 21 0 0,1 1 1 0 0,-1 0-1 0 0,1-1 1 0 0,0 1-1 0 0,0-1 1 0 0,0 0-1 0 0,0 1 1 0 0,0-1-1 0 0,0 0 1 0 0,1 0-1 0 0,-1 1 1 0 0,1-1-1 0 0,0 0 1 0 0,0 0-1 0 0,-1-1 1 0 0,1 1-1 0 0,0 0 1 0 0,1-1-1 0 0,-1 1 1 0 0,0-1-1 0 0,0 0 1 0 0,5 2-1 0 0,-5-3 9 0 0,0 0 0 0 0,0 0 0 0 0,0 0-1 0 0,0-1 1 0 0,0 1 0 0 0,-1 0 0 0 0,1-1-1 0 0,0 0 1 0 0,0 1 0 0 0,0-1 0 0 0,-1 0-1 0 0,1 0 1 0 0,0 0 0 0 0,-1 0 0 0 0,1-1 0 0 0,-1 1-1 0 0,1 0 1 0 0,-1-1 0 0 0,0 1 0 0 0,1 0-1 0 0,-1-1 1 0 0,2-2 0 0 0,23-39 108 0 0,-25 41-107 0 0,6-10 15 0 0,1-5 71 0 0,-6 19-59 0 0,-3 12-34 0 0,-2 9-39 0 0,1 0 1 0 0,2 0-1 0 0,0 1 0 0 0,4 28 0 0 0,-2-41 16 0 0,-1-1 0 0 0,1 1 1 0 0,1-1-1 0 0,0 0 0 0 0,1 0 0 0 0,0 0 0 0 0,0 0 0 0 0,1 0 1 0 0,0-1-1 0 0,1 0 0 0 0,9 12 0 0 0,-12-17 33 0 0,1-1 0 0 0,-1 0 1 0 0,1 0-1 0 0,0 0 0 0 0,0 0 0 0 0,0-1 0 0 0,0 0 1 0 0,0 1-1 0 0,0-1 0 0 0,1-1 0 0 0,-1 1 0 0 0,1-1 1 0 0,-1 0-1 0 0,1 0 0 0 0,0 0 0 0 0,-1 0 0 0 0,1-1 0 0 0,0 0 1 0 0,-1 0-1 0 0,1 0 0 0 0,0-1 0 0 0,0 1 0 0 0,-1-1 1 0 0,9-3-1 0 0,8-3 47 0 0,-2-1 1 0 0,1-1-1 0 0,-1-1 1 0 0,24-16-1 0 0,2 0-4 0 0,-26 13-11 0 0,-18 12-40 0 0,0 0 0 0 0,0 0 0 0 0,1 0 0 0 0,-1 0 0 0 0,1 0 0 0 0,-1 0 0 0 0,1 0 0 0 0,-1 1 0 0 0,1-1 0 0 0,-1 1 0 0 0,1-1 0 0 0,-1 1 0 0 0,3-1 0 0 0,-3 2-5 0 0,1-1 1 0 0,-1 1 0 0 0,0-1 0 0 0,0 1-1 0 0,0 0 1 0 0,1 0 0 0 0,-1 0 0 0 0,0-1-1 0 0,0 1 1 0 0,0 0 0 0 0,0 0-1 0 0,-1 1 1 0 0,1-1 0 0 0,0 0 0 0 0,0 0-1 0 0,-1 0 1 0 0,1 0 0 0 0,0 1 0 0 0,-1-1-1 0 0,1 0 1 0 0,-1 3 0 0 0,10 20-44 0 0,7 36-1 0 0,7 18 29 0 0,-23-76 25 0 0,0 0 0 0 0,0 1-1 0 0,0-1 1 0 0,1 0 0 0 0,-1 0 0 0 0,0-1-1 0 0,1 1 1 0 0,0 0 0 0 0,-1 0 0 0 0,1-1-1 0 0,0 1 1 0 0,0-1 0 0 0,0 0 0 0 0,0 1-1 0 0,0-1 1 0 0,0 0 0 0 0,0 0-1 0 0,0 0 1 0 0,0 0 0 0 0,1-1 0 0 0,-1 1-1 0 0,0-1 1 0 0,0 1 0 0 0,1-1 0 0 0,-1 0-1 0 0,0 0 1 0 0,1 0 0 0 0,-1 0 0 0 0,1 0-1 0 0,3-1 1 0 0,0 0 26 0 0,-1 0-1 0 0,1-1 1 0 0,0 0-1 0 0,-1 0 1 0 0,1 0-1 0 0,-1 0 1 0 0,0-1-1 0 0,0 0 0 0 0,0 0 1 0 0,0-1-1 0 0,6-4 1 0 0,141-148 232 0 0,-124 127-199 0 0,-26 27-59 0 0,0 0 0 0 0,0 0 0 0 0,0 0 0 0 0,0 1 1 0 0,0-1-1 0 0,1 1 0 0 0,-1-1 0 0 0,0 1 0 0 0,1 0 1 0 0,-1 0-1 0 0,1 0 0 0 0,3-1 0 0 0,-5 3-8 0 0,0-1 0 0 0,-1 1 0 0 0,1 0 1 0 0,0 0-1 0 0,0-1 0 0 0,-1 1 0 0 0,1 0 0 0 0,-1 0 0 0 0,1 0 0 0 0,-1-1 0 0 0,1 1 1 0 0,-1 0-1 0 0,1 0 0 0 0,-1 0 0 0 0,0 0 0 0 0,1 0 0 0 0,-1 0 0 0 0,0 0 0 0 0,0 0 1 0 0,0 0-1 0 0,0 2 0 0 0,5 34-33 0 0,-4-24 30 0 0,0-7 2 0 0,0 0 0 0 0,0 0 0 0 0,1 0 0 0 0,0 0 0 0 0,0 0 0 0 0,0 0 0 0 0,1 0 0 0 0,0-1 0 0 0,0 1 0 0 0,0-1 0 0 0,1 0 0 0 0,5 6 0 0 0,-5-7 1 0 0,0-1 0 0 0,-1 0-1 0 0,2 0 1 0 0,-1 0 0 0 0,0-1 0 0 0,0 1-1 0 0,1-1 1 0 0,0 0 0 0 0,-1 0 0 0 0,1-1 0 0 0,0 1-1 0 0,0-1 1 0 0,0 0 0 0 0,0 0 0 0 0,9 0-1 0 0,-2-1 15 0 0,0-1 0 0 0,0 1 0 0 0,0-2 0 0 0,0 0 0 0 0,0 0 0 0 0,-1-1 0 0 0,1 0 0 0 0,-1-1 0 0 0,0-1 0 0 0,0 0 0 0 0,0 0 0 0 0,12-8 0 0 0,6-8 34 0 0,-1 0-1 0 0,44-45 1 0 0,-23 20-5 0 0,-44 41-37 0 0,0 0 0 0 0,1 1 0 0 0,-1 0 0 0 0,1 0 0 0 0,0 0 0 0 0,1 1 0 0 0,-1 0-1 0 0,0 0 1 0 0,1 1 0 0 0,0-1 0 0 0,-1 1 0 0 0,11-1 0 0 0,-15 4-9 0 0,0-1 1 0 0,0 1-1 0 0,0 0 0 0 0,0 0 0 0 0,0 0 0 0 0,-1 0 1 0 0,1 0-1 0 0,0 0 0 0 0,0 1 0 0 0,-1-1 1 0 0,1 1-1 0 0,-1-1 0 0 0,1 1 0 0 0,-1-1 1 0 0,0 1-1 0 0,0 0 0 0 0,0 0 0 0 0,2 2 0 0 0,19 41-25 0 0,-17-32 33 0 0,-3-7-4 0 0,1-1 1 0 0,0 0-1 0 0,0 0 1 0 0,0 0 0 0 0,0 0-1 0 0,1 0 1 0 0,5 5-1 0 0,-7-8 4 0 0,-1-1 1 0 0,1 0-1 0 0,0 0 0 0 0,0 0 0 0 0,0 0 0 0 0,0 0 1 0 0,0 0-1 0 0,0-1 0 0 0,0 1 0 0 0,0 0 0 0 0,0-1 1 0 0,1 0-1 0 0,-1 0 0 0 0,0 0 0 0 0,0 1 0 0 0,0-2 1 0 0,1 1-1 0 0,-1 0 0 0 0,0 0 0 0 0,0-1 0 0 0,0 1 1 0 0,0-1-1 0 0,3-1 0 0 0,17-6 20 0 0,0-2 0 0 0,-1 0 0 0 0,34-22-1 0 0,57-49 28 0 0,-63 45 23 0 0,-23 14-15 0 0,-21 17-40 0 0,0 0 0 0 0,1 0 0 0 0,0 1 0 0 0,0-1 0 0 0,0 1 0 0 0,1 0 0 0 0,12-5 0 0 0,-17 10-24 0 0,0 0 1 0 0,-1-1-1 0 0,1 1 1 0 0,0 0-1 0 0,-1 0 0 0 0,1 0 1 0 0,-1 0-1 0 0,1 1 1 0 0,-1-1-1 0 0,0 0 1 0 0,0 0-1 0 0,1 1 0 0 0,-1-1 1 0 0,0 1-1 0 0,0-1 1 0 0,0 1-1 0 0,0 0 1 0 0,-1-1-1 0 0,2 4 0 0 0,17 20-22 0 0,-17-24 30 0 0,0 0-1 0 0,0-1 1 0 0,0 1-1 0 0,-1-1 1 0 0,1 1-1 0 0,0-1 1 0 0,0 0-1 0 0,0 0 0 0 0,0 0 1 0 0,0 0-1 0 0,0 0 1 0 0,0 0-1 0 0,0 0 1 0 0,0-1-1 0 0,-1 1 1 0 0,1-1-1 0 0,0 1 1 0 0,0-1-1 0 0,0 0 1 0 0,-1 1-1 0 0,1-1 1 0 0,0 0-1 0 0,-1 0 1 0 0,1-1-1 0 0,0 1 1 0 0,1-1-1 0 0,42-38 44 0 0,-41 36-48 0 0,10-11 11 0 0,-1-1-1 0 0,0-1 1 0 0,-1 0 0 0 0,-1 0-1 0 0,10-22 1 0 0,38-98 116 0 0,-49 112-75 0 0,-8 19-10 0 0,0-1 1 0 0,-1 1 0 0 0,1-1 0 0 0,-2 0-1 0 0,1 1 1 0 0,-1-10 0 0 0,-19 37-18 0 0,4 10-100 0 0,15-31 77 0 0,0 0 0 0 0,0 0 0 0 0,0 0 0 0 0,0 0-1 0 0,0 0 1 0 0,0 0 0 0 0,0 0 0 0 0,1 0 0 0 0,-1 0 0 0 0,0 0 0 0 0,0 0-1 0 0,0 0 1 0 0,0 0 0 0 0,0 0 0 0 0,0 0 0 0 0,0 0 0 0 0,0 0 0 0 0,0 0-1 0 0,1 0 1 0 0,-1 1 0 0 0,0-1 0 0 0,0 0 0 0 0,0 0 0 0 0,0 0 0 0 0,0 0-1 0 0,0 0 1 0 0,0 0 0 0 0,0 0 0 0 0,0 0 0 0 0,0 0 0 0 0,0 0 0 0 0,0 0-1 0 0,0 0 1 0 0,0 0 0 0 0,0 0 0 0 0,0 1 0 0 0,1-1 0 0 0,-1 0 0 0 0,0 0-1 0 0,0 0 1 0 0,0 0 0 0 0,0 0 0 0 0,0 0 0 0 0,0 0 0 0 0,0 0 0 0 0,0 0-1 0 0,0 0 1 0 0,0 1 0 0 0,0-1 0 0 0,0 0 0 0 0,0 0 0 0 0,0 0 0 0 0,0 0-1 0 0,-1 0 1 0 0,1 0 0 0 0,0 0 0 0 0,0 0 0 0 0,0 0 0 0 0,0 0 0 0 0,0 1-1 0 0,0-1 1 0 0,0 0 0 0 0,0 0 0 0 0,0 0 0 0 0,12-16 18 0 0,-1-4-5 0 0,0 0 1 0 0,-2-1 0 0 0,0 0 0 0 0,-1 0 0 0 0,8-42 0 0 0,12-114 85 0 0,-28 175-97 0 0,4-23 63 0 0,-1-1 0 0 0,-2 1 1 0 0,0-1-1 0 0,-7-50 0 0 0,6 75-62 0 0,1 0 0 0 0,-1 0 0 0 0,-1 0 0 0 0,1 0-1 0 0,0 0 1 0 0,0 0 0 0 0,0 0 0 0 0,-1-1 0 0 0,1 1 0 0 0,0 0-1 0 0,-1 0 1 0 0,1 1 0 0 0,-1-1 0 0 0,1 0 0 0 0,-1 0 0 0 0,1 0-1 0 0,-1 0 1 0 0,0 0 0 0 0,0 0 0 0 0,1 1 0 0 0,-1-1-1 0 0,0 0 1 0 0,0 1 0 0 0,0-1 0 0 0,0 1 0 0 0,1-1 0 0 0,-1 0-1 0 0,0 1 1 0 0,0 0 0 0 0,0-1 0 0 0,0 1 0 0 0,0 0-1 0 0,-1 0 1 0 0,1-1 0 0 0,0 1 0 0 0,0 0 0 0 0,0 0 0 0 0,0 0-1 0 0,0 0 1 0 0,0 0 0 0 0,0 0 0 0 0,0 1 0 0 0,0-1-1 0 0,0 0 1 0 0,0 1 0 0 0,0-1 0 0 0,0 0 0 0 0,0 1 0 0 0,0-1-1 0 0,0 1 1 0 0,-1 0 0 0 0,-5 4-23 0 0,0-1 1 0 0,1 1-1 0 0,0 0 1 0 0,0 1-1 0 0,-7 6 1 0 0,3 0-5 0 0,0 0 1 0 0,1 1 0 0 0,0 0-1 0 0,1 0 1 0 0,1 1 0 0 0,0 0-1 0 0,-7 22 1 0 0,7-22 45 0 0,5-27 31 0 0,6-40 55 0 0,-3 40-94 0 0,1-3 16 0 0,0-1-1 0 0,-2 0 1 0 0,0 0-1 0 0,-1 0 1 0 0,0 0-1 0 0,-1 1 1 0 0,-1-1-1 0 0,-10-30 1 0 0,11 44-25 0 0,1 0 1 0 0,-1 0 0 0 0,0 1-1 0 0,0-1 1 0 0,0 1 0 0 0,0-1-1 0 0,0 1 1 0 0,0 0-1 0 0,-1 0 1 0 0,1 0 0 0 0,-1 0-1 0 0,1 0 1 0 0,-1 0 0 0 0,0 1-1 0 0,0-1 1 0 0,0 1-1 0 0,0 0 1 0 0,0 0 0 0 0,0 0-1 0 0,0 0 1 0 0,0 0 0 0 0,0 1-1 0 0,-1 0 1 0 0,1-1 0 0 0,0 1-1 0 0,0 0 1 0 0,-1 1-1 0 0,1-1 1 0 0,0 0 0 0 0,0 1-1 0 0,-4 1 1 0 0,-8 2-31 0 0,0 0-1 0 0,1 1 1 0 0,-1 0-1 0 0,1 2 1 0 0,-14 7 0 0 0,3 2-8 0 0,2 0 1 0 0,0 2 0 0 0,-38 36-1 0 0,42-35 77 0 0,-1-1 0 0 0,0-1 0 0 0,-2-1 0 0 0,-38 22 0 0 0,60-38-42 0 0,-1-1 0 0 0,0 0 0 0 0,1 0 0 0 0,-1 1 0 0 0,1-1 0 0 0,-1 0 0 0 0,1 0 0 0 0,-1 0 0 0 0,1 0 0 0 0,0 0 0 0 0,-1 0 0 0 0,1 0 0 0 0,0 1 0 0 0,0-1 0 0 0,0 0 0 0 0,0 0 0 0 0,0 0 0 0 0,0 0 0 0 0,0 0 0 0 0,0 0 0 0 0,0 0 0 0 0,0 0 0 0 0,0 0 0 0 0,1-1 0 0 0,0-32 28 0 0,3-2-7 0 0,-1 14 25 0 0,-1 0 0 0 0,-1-30 1 0 0,-1 47-42 0 0,-1 0 0 0 0,1 0 0 0 0,-1 1 0 0 0,0-1 0 0 0,0 0 0 0 0,0 1 0 0 0,-1-1 0 0 0,1 1 0 0 0,-1-1 0 0 0,0 1 0 0 0,-1 0 0 0 0,1 0 0 0 0,-1 0 0 0 0,0 0 0 0 0,0 0 0 0 0,-5-5 0 0 0,5 7 3 0 0,0 0 0 0 0,0 1-1 0 0,-1-1 1 0 0,1 1 0 0 0,0 0-1 0 0,-1 0 1 0 0,1 0 0 0 0,-1 0 0 0 0,1 0-1 0 0,-1 1 1 0 0,1-1 0 0 0,-1 1-1 0 0,0 0 1 0 0,1 0 0 0 0,-1 1-1 0 0,-5 0 1 0 0,-59 16-26 0 0,63-15 13 0 0,-16 6-16 0 0,0 1 0 0 0,1 1 0 0 0,0 1 0 0 0,0 1 0 0 0,1 1 0 0 0,1 0 0 0 0,0 1 0 0 0,1 1 0 0 0,1 1 0 0 0,-19 22 1 0 0,27-28-1 0 0,-8 6 65 0 0,15-16-44 0 0,1 0 0 0 0,-1 0 0 0 0,1 0 1 0 0,0 0-1 0 0,-1 0 0 0 0,1-1 0 0 0,-1 1 0 0 0,1 0 0 0 0,0 0 0 0 0,-1 0 0 0 0,1 0 0 0 0,-1 0 0 0 0,1-1 0 0 0,0 1 0 0 0,-1 0 0 0 0,1 0 1 0 0,0-1-1 0 0,-1 1 0 0 0,1 0 0 0 0,0 0 0 0 0,-1-1 0 0 0,1 1 0 0 0,0 0 0 0 0,0-1 0 0 0,-1 1 0 0 0,1 0 0 0 0,0-1 0 0 0,0 1 1 0 0,0-1-1 0 0,-1 1 0 0 0,1 0 0 0 0,0-1 0 0 0,0 1 0 0 0,0-1 0 0 0,0 1 0 0 0,0-1 0 0 0,0 1 0 0 0,0 0 0 0 0,0-1 0 0 0,0 1 1 0 0,0-1-1 0 0,0 1 0 0 0,0 0 0 0 0,0-2 0 0 0,0 1 0 0 0,-1-1 1 0 0,1 0-1 0 0,-1 1 0 0 0,0-1 1 0 0,1 0-1 0 0,-1 1 1 0 0,0-1-1 0 0,0 1 0 0 0,-1 0 1 0 0,1-1-1 0 0,0 1 0 0 0,0 0 1 0 0,-2-2-1 0 0,1 2-1 0 0,1 0-1 0 0,0-1 1 0 0,0 1 0 0 0,-1 0-1 0 0,1-1 1 0 0,0 1-1 0 0,0-1 1 0 0,0 0 0 0 0,0 1-1 0 0,-1-4 1 0 0,1 1 3 0 0,0 1 0 0 0,-1 0 0 0 0,1 0 0 0 0,-1-1 0 0 0,0 1 0 0 0,0 0 0 0 0,0 1-1 0 0,-1-1 1 0 0,1 0 0 0 0,0 1 0 0 0,-5-4 0 0 0,-15-20 52 0 0,21 25-56 0 0,0 0 1 0 0,-1 0-1 0 0,1 0 1 0 0,0 0 0 0 0,0 0-1 0 0,0 0 1 0 0,-1 1 0 0 0,1-1-1 0 0,0 0 1 0 0,0 1-1 0 0,-1-1 1 0 0,1 1 0 0 0,-1-1-1 0 0,1 1 1 0 0,-1 0-1 0 0,1-1 1 0 0,0 1 0 0 0,-1 0-1 0 0,1 0 1 0 0,-1 0 0 0 0,1 0-1 0 0,-1 0 1 0 0,1 1-1 0 0,-1-1 1 0 0,1 0 0 0 0,-1 1-1 0 0,1-1 1 0 0,0 1-1 0 0,-2 0 1 0 0,-41 19-101 0 0,28-10 70 0 0,1 0-1 0 0,0 1 0 0 0,1 1 1 0 0,0 0-1 0 0,1 1 0 0 0,0 0 1 0 0,-18 27-1 0 0,-2 8 10 0 0,-29 59-1 0 0,61-104 24 0 0,-2 1 7 0 0,1 1 1 0 0,0-1-1 0 0,-1 0 1 0 0,0 1-1 0 0,-7 6 1 0 0,10-11-9 0 0,0 0-1 0 0,-1 0 1 0 0,1 0 0 0 0,0 0-1 0 0,0 0 1 0 0,-1 0 0 0 0,1 0-1 0 0,0 0 1 0 0,0-1 0 0 0,-1 1 0 0 0,1 0-1 0 0,0 0 1 0 0,0 0 0 0 0,0 0-1 0 0,-1 0 1 0 0,1-1 0 0 0,0 1-1 0 0,0 0 1 0 0,0 0 0 0 0,0 0-1 0 0,-1-1 1 0 0,1 1 0 0 0,0 0 0 0 0,0 0-1 0 0,0-1 1 0 0,0 1 0 0 0,0 0-1 0 0,0 0 1 0 0,0-1 0 0 0,0 1-1 0 0,0 0 1 0 0,0 0 0 0 0,-1-1-1 0 0,1 1 1 0 0,1 0 0 0 0,-1 0 0 0 0,0-1-1 0 0,0 1 1 0 0,0 0 0 0 0,0 0-1 0 0,0-1 1 0 0,0-15 29 0 0,1 12-26 0 0,4-68 26 0 0,2-14 43 0 0,-7 78-67 0 0,-1 1 1 0 0,0-1-1 0 0,0 1 0 0 0,0-1 0 0 0,-1 1 0 0 0,0-1 0 0 0,0 1 0 0 0,-6-13 0 0 0,7 19 0 0 0,0-1 0 0 0,0 1-1 0 0,0-1 1 0 0,0 0 0 0 0,0 1 0 0 0,0 0-1 0 0,-1-1 1 0 0,1 1 0 0 0,0 0-1 0 0,-1-1 1 0 0,1 1 0 0 0,-1 0 0 0 0,1 0-1 0 0,-1 0 1 0 0,1 0 0 0 0,-1 1-1 0 0,0-1 1 0 0,0 0 0 0 0,1 1 0 0 0,-1-1-1 0 0,0 1 1 0 0,-2-1 0 0 0,1 1-7 0 0,-1 1 0 0 0,1-1 0 0 0,-1 0 0 0 0,1 1 0 0 0,-1 0 0 0 0,1 0 0 0 0,0 0 0 0 0,-1 0 0 0 0,1 0 0 0 0,-6 4 0 0 0,-4 2-34 0 0,1 2 0 0 0,1-1 0 0 0,0 1 0 0 0,-17 18 0 0 0,8-5-50 0 0,1 0 1 0 0,-32 49-1 0 0,43-56 48 0 0,0-1 0 0 0,0 1 0 0 0,1 0 0 0 0,1 1-1 0 0,1 0 1 0 0,-6 27 0 0 0,10-41 32 0 0,1-1 1 0 0,0 0-1 0 0,-1 1 0 0 0,1-1 1 0 0,0 1-1 0 0,0-1 0 0 0,0 0 0 0 0,0 1 1 0 0,0-1-1 0 0,1 1 0 0 0,-1-1 0 0 0,0 0 1 0 0,1 1-1 0 0,-1-1 0 0 0,0 0 1 0 0,1 1-1 0 0,0-1 0 0 0,-1 0 0 0 0,1 1 1 0 0,0-1-1 0 0,0 0 0 0 0,0 0 1 0 0,-1 0-1 0 0,1 0 0 0 0,0 0 0 0 0,1 0 1 0 0,0 1-1 0 0,-1-2 6 0 0,1 1 0 0 0,-1-1 0 0 0,0 0 0 0 0,0 0 1 0 0,1 0-1 0 0,-1 0 0 0 0,0 0 0 0 0,1 0 0 0 0,-1-1 0 0 0,0 1 0 0 0,0 0 0 0 0,1-1 1 0 0,-1 1-1 0 0,0 0 0 0 0,0-1 0 0 0,0 0 0 0 0,0 1 0 0 0,0-1 0 0 0,1 0 0 0 0,-1 1 1 0 0,0-1-1 0 0,-1 0 0 0 0,1 0 0 0 0,0 0 0 0 0,0 0 0 0 0,0 0 0 0 0,0 0 0 0 0,-1 0 1 0 0,1 0-1 0 0,0-2 0 0 0,5-6 15 0 0,-1-1 0 0 0,0 0 0 0 0,0 0 0 0 0,-1 0 1 0 0,-1 0-1 0 0,5-20 0 0 0,-7 23 10 0 0,0 1 0 0 0,0 0-1 0 0,0 0 1 0 0,-1-1 0 0 0,0 1 0 0 0,0 0 0 0 0,0 0 0 0 0,-1-1-1 0 0,0 1 1 0 0,0 0 0 0 0,-1 0 0 0 0,0 0 0 0 0,-4-9 0 0 0,5 13-11 0 0,-2-1 0 0 0,1 1 1 0 0,0 0-1 0 0,0 0 1 0 0,-1 0-1 0 0,1 0 1 0 0,-1 0-1 0 0,0 0 0 0 0,1 1 1 0 0,-1-1-1 0 0,0 1 1 0 0,0 0-1 0 0,0 0 1 0 0,0 0-1 0 0,0 0 1 0 0,-6 0-1 0 0,-50-5 87 0 0,36 6-118 0 0,0 2 0 0 0,0 0 0 0 0,1 2 0 0 0,0 0 0 0 0,-1 1 1 0 0,1 2-1 0 0,-34 14 0 0 0,46-16-36 0 0,1 1 0 0 0,0 0 0 0 0,1 0 0 0 0,-1 1 0 0 0,-12 13 0 0 0,6-6-118 0 0,10-9 13 0 0,0 0-1 0 0,1 1 1 0 0,0-1-1 0 0,0 1 1 0 0,0 0-1 0 0,1 0 0 0 0,-1 0 1 0 0,2 0-1 0 0,-1 1 1 0 0,1-1-1 0 0,-3 12 0 0 0,1 2-754 0 0,1 0-1 0 0,-1 31 0 0 0,3-20-463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46.494"/>
    </inkml:context>
    <inkml:brush xml:id="br0">
      <inkml:brushProperty name="width" value="0.05" units="cm"/>
      <inkml:brushProperty name="height" value="0.05" units="cm"/>
      <inkml:brushProperty name="color" value="#5B2D90"/>
    </inkml:brush>
  </inkml:definitions>
  <inkml:trace contextRef="#ctx0" brushRef="#br0">14 11 5577 0 0,'0'-1'318'0'0,"-13"-8"7973"0"0,14 16-2941 0 0,5 19-4871 0 0,65 403 1071 0 0,-20-43-2537 0 0,-49-363-1429 0 0,0-22 187 0 0,-2-12 532 0 0,0-3-328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33.287"/>
    </inkml:context>
    <inkml:brush xml:id="br0">
      <inkml:brushProperty name="width" value="0.05" units="cm"/>
      <inkml:brushProperty name="height" value="0.05" units="cm"/>
      <inkml:brushProperty name="color" value="#5B2D90"/>
    </inkml:brush>
  </inkml:definitions>
  <inkml:trace contextRef="#ctx0" brushRef="#br0">8 65 8034 0 0,'-1'1'325'0'0,"0"1"1"0"0,0 0 0 0 0,0-1 0 0 0,0 1 0 0 0,1 0-1 0 0,-1 0 1 0 0,1-1 0 0 0,0 1 0 0 0,-1 0-1 0 0,1 0 1 0 0,0 0 0 0 0,0 0 0 0 0,0-1-1 0 0,0 1 1 0 0,0 0 0 0 0,1 0 0 0 0,-1 0-1 0 0,0-1 1 0 0,1 1 0 0 0,-1 0 0 0 0,2 2 0 0 0,-1-2-122 0 0,1 0 1 0 0,0 0 0 0 0,-1 0 0 0 0,1 0-1 0 0,0-1 1 0 0,0 1 0 0 0,0 0 0 0 0,0-1 0 0 0,0 1-1 0 0,1-1 1 0 0,-1 0 0 0 0,0 0 0 0 0,4 2 0 0 0,10 1-28 0 0,0 0 0 0 0,0-1 1 0 0,0 0-1 0 0,17 0 0 0 0,-19-2 260 0 0,49 2-36 0 0,1-3 0 0 0,-1-2 1 0 0,77-14-1 0 0,45-3-3 0 0,-27 14-178 0 0,-70 4 209 0 0,0-5-1 0 0,126-22 1 0 0,-6-31 589 0 0,-159 47-803 0 0,-45 11-207 0 0,0 0 1 0 0,-1 1 0 0 0,1-1-1 0 0,0 1 1 0 0,0 0-1 0 0,-1 0 1 0 0,1 1-1 0 0,0-1 1 0 0,0 1 0 0 0,-1 0-1 0 0,5 1 1 0 0,-7-1-8 0 0,0 0 0 0 0,0 0 0 0 0,0 0 0 0 0,0 0 0 0 0,0 1 0 0 0,0-1 0 0 0,0 0 1 0 0,0 1-1 0 0,-1-1 0 0 0,1 1 0 0 0,-1-1 0 0 0,1 0 0 0 0,-1 1 0 0 0,1-1 0 0 0,-1 1 0 0 0,0-1 0 0 0,0 3 0 0 0,3 32 6 0 0,-3-28-8 0 0,-2 155 23 0 0,-1-52-12 0 0,-27 398 22 0 0,20-284-15 0 0,10-153 123 0 0,-4 0-1 0 0,-18 110 1 0 0,22-180-108 0 0,0 0 0 0 0,0 0 0 0 0,-1 0-1 0 0,1 0 1 0 0,-1 0 0 0 0,1 0 0 0 0,-1 0-1 0 0,0-1 1 0 0,1 1 0 0 0,-1 0 0 0 0,0 0-1 0 0,0-1 1 0 0,-1 1 0 0 0,1 0 0 0 0,-2 1-1 0 0,1-2 0 0 0,0-1-1 0 0,0 0 1 0 0,0 0-1 0 0,0 0 1 0 0,0 0-1 0 0,0 0 1 0 0,0-1 0 0 0,1 1-1 0 0,-1 0 1 0 0,0-1-1 0 0,0 0 1 0 0,0 1-1 0 0,0-1 1 0 0,1 0-1 0 0,-1 0 1 0 0,-2-1-1 0 0,-138-56 242 0 0,83 35-273 0 0,-2 2-1 0 0,0 3 1 0 0,-1 2-1 0 0,-125-13 1 0 0,41 18 9 0 0,-151 10 1 0 0,250 0-34 0 0,-88-14 0 0 0,73 6-435 0 0,53 10-25 0 0,3-1-1574 0 0,2 0-5046 0 0,2-4 5253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47.210"/>
    </inkml:context>
    <inkml:brush xml:id="br0">
      <inkml:brushProperty name="width" value="0.05" units="cm"/>
      <inkml:brushProperty name="height" value="0.05" units="cm"/>
      <inkml:brushProperty name="color" value="#5B2D90"/>
    </inkml:brush>
  </inkml:definitions>
  <inkml:trace contextRef="#ctx0" brushRef="#br0">17 136 6161 0 0,'-2'-2'434'0'0,"0"0"-1"0"0,1 0 0 0 0,-1 0 1 0 0,1 0-1 0 0,0 0 0 0 0,-1 0 1 0 0,1-1-1 0 0,0 1 0 0 0,1 0 1 0 0,-1-1-1 0 0,0 1 1 0 0,1-1-1 0 0,-1 1 0 0 0,0-5 1 0 0,1 6-345 0 0,0 0 1 0 0,0 0-1 0 0,0 0 1 0 0,0 0 0 0 0,0 0-1 0 0,1 0 1 0 0,-1 0-1 0 0,0 0 1 0 0,0 0-1 0 0,1 0 1 0 0,-1 0 0 0 0,1 0-1 0 0,-1 0 1 0 0,1 0-1 0 0,-1 0 1 0 0,1 0 0 0 0,-1 0-1 0 0,1 0 1 0 0,0 1-1 0 0,-1-1 1 0 0,1 0 0 0 0,0 0-1 0 0,0 1 1 0 0,0-1-1 0 0,0 0 1 0 0,0 1-1 0 0,0-1 1 0 0,0 1 0 0 0,0-1-1 0 0,0 1 1 0 0,0 0-1 0 0,1-1 1 0 0,0-2 755 0 0,-2 3-758 0 0,0 0 0 0 0,0-1 1 0 0,0 1-1 0 0,0-1 1 0 0,0 1-1 0 0,0 0 0 0 0,1-1 1 0 0,-1 1-1 0 0,0 0 0 0 0,0-1 1 0 0,0 1-1 0 0,1 0 1 0 0,-1-1-1 0 0,0 1 0 0 0,1 0 1 0 0,-1 0-1 0 0,0-1 0 0 0,0 1 1 0 0,1 0-1 0 0,-1 0 1 0 0,0-1-1 0 0,1 1 0 0 0,-1 0 1 0 0,1 0-1 0 0,-1 0 0 0 0,0 0 1 0 0,1 0-1 0 0,-1-1 1 0 0,1 1-1 0 0,-1 0 0 0 0,0 0 1 0 0,1 0-1 0 0,-1 0 0 0 0,1 0 1 0 0,-1 0-1 0 0,0 0 0 0 0,1 0 1 0 0,-1 1-1 0 0,1-1 1 0 0,1 0 19 0 0,0 0 0 0 0,1 0 0 0 0,-1 0 0 0 0,0 0 0 0 0,0 0 1 0 0,0 0-1 0 0,0-1 0 0 0,0 1 0 0 0,0-1 0 0 0,0 1 0 0 0,0-1 0 0 0,0 0 1 0 0,0 0-1 0 0,0 0 0 0 0,0 0 0 0 0,0 0 0 0 0,-1-1 0 0 0,1 1 1 0 0,0 0-1 0 0,-1-1 0 0 0,1 1 0 0 0,1-3 0 0 0,-1 2-47 0 0,-1 0 0 0 0,1 0 0 0 0,0 0 0 0 0,0 1-1 0 0,0-1 1 0 0,1 0 0 0 0,-1 1 0 0 0,0 0 0 0 0,1 0 0 0 0,-1-1 0 0 0,0 1 0 0 0,1 1-1 0 0,5-3 1 0 0,39-6 160 0 0,-35 7-132 0 0,28-2-50 0 0,0 1 1 0 0,1 1-1 0 0,-1 3 1 0 0,0 1-1 0 0,0 2 1 0 0,0 2-1 0 0,-1 2 0 0 0,1 1 1 0 0,-2 2-1 0 0,0 1 1 0 0,0 3-1 0 0,50 26 1 0 0,-75-34-46 0 0,-1 1 1 0 0,0 1-1 0 0,0 0 0 0 0,-1 0 1 0 0,0 1-1 0 0,-1 0 1 0 0,0 1-1 0 0,-1 0 0 0 0,0 1 1 0 0,-1 0-1 0 0,0 1 1 0 0,0-1-1 0 0,-2 1 0 0 0,0 1 1 0 0,0-1-1 0 0,-1 1 1 0 0,-1 0-1 0 0,4 20 0 0 0,-5-21 12 0 0,-1 0 0 0 0,-1 0-1 0 0,0 0 1 0 0,-1-1 0 0 0,0 1-1 0 0,-1 0 1 0 0,0 0 0 0 0,-1 0-1 0 0,0 0 1 0 0,-1-1 0 0 0,-1 1-1 0 0,0-1 1 0 0,-1 0 0 0 0,0 0-1 0 0,-1-1 1 0 0,0 1 0 0 0,-1-1-1 0 0,0-1 1 0 0,0 1 0 0 0,-2-1-1 0 0,-8 9 1 0 0,6-9 12 0 0,0-1 0 0 0,0-1 0 0 0,0 0 0 0 0,-1-1 0 0 0,-1 0 0 0 0,1 0 0 0 0,-1-2 0 0 0,-26 9 0 0 0,-1-4-1406 0 0,-69 9 0 0 0,43-10-3102 0 0,49-3 1972 0 0,13-5 592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47.694"/>
    </inkml:context>
    <inkml:brush xml:id="br0">
      <inkml:brushProperty name="width" value="0.05" units="cm"/>
      <inkml:brushProperty name="height" value="0.05" units="cm"/>
      <inkml:brushProperty name="color" value="#5B2D90"/>
    </inkml:brush>
  </inkml:definitions>
  <inkml:trace contextRef="#ctx0" brushRef="#br0">162 59 7674 0 0,'-2'-1'382'0'0,"0"1"-1"0"0,0 0 1 0 0,-1-1 0 0 0,1 1 0 0 0,0 0 0 0 0,0 0 0 0 0,0 0 0 0 0,0 0 0 0 0,-1 0-1 0 0,1 1 1 0 0,0-1 0 0 0,0 1 0 0 0,0-1 0 0 0,0 1 0 0 0,0 0 0 0 0,0 0 0 0 0,0-1 0 0 0,0 2-1 0 0,-3 1 1 0 0,-39 29 667 0 0,37-26-519 0 0,1-1-414 0 0,0 1-1 0 0,0 0 1 0 0,1 0-1 0 0,0 0 1 0 0,0 0-1 0 0,1 1 1 0 0,-1 0-1 0 0,1 0 0 0 0,1 0 1 0 0,-1 1-1 0 0,1-1 1 0 0,-2 10-1 0 0,4-12-26 0 0,0 0 0 0 0,0 0 0 0 0,0 0 0 0 0,0 0 1 0 0,1 1-1 0 0,0-1 0 0 0,0 0 0 0 0,1 0 0 0 0,-1 1 0 0 0,1-1 0 0 0,0 0 0 0 0,1 0 0 0 0,-1 0 0 0 0,1 0 0 0 0,0 0 0 0 0,0 0 0 0 0,1 0 0 0 0,-1-1 0 0 0,7 8 0 0 0,-6-8-34 0 0,1 0-1 0 0,0-1 1 0 0,0 0-1 0 0,0 0 1 0 0,0 0-1 0 0,0 0 1 0 0,1-1-1 0 0,-1 0 0 0 0,1 0 1 0 0,0 0-1 0 0,0 0 1 0 0,-1-1-1 0 0,1 1 1 0 0,0-1-1 0 0,0-1 1 0 0,0 1-1 0 0,1-1 1 0 0,-1 1-1 0 0,0-2 0 0 0,0 1 1 0 0,0 0-1 0 0,0-1 1 0 0,0 0-1 0 0,0 0 1 0 0,0-1-1 0 0,5-2 1 0 0,1 1-11 0 0,-1-1 0 0 0,-1 0 0 0 0,1 0 1 0 0,-1-2-1 0 0,1 1 0 0 0,-1-1 1 0 0,-1 0-1 0 0,1-1 0 0 0,-1 0 0 0 0,0 0 1 0 0,11-15-1 0 0,-9 10-6 0 0,-1-1 0 0 0,0-1-1 0 0,-1 1 1 0 0,-1-1 0 0 0,0-1 0 0 0,-1 0 0 0 0,0 1-1 0 0,-2-2 1 0 0,1 1 0 0 0,-2 0 0 0 0,2-19 0 0 0,-4 32-41 0 0,-1 0 0 0 0,0 0 0 0 0,0 0 1 0 0,0 0-1 0 0,-1 0 0 0 0,1 1 1 0 0,0-1-1 0 0,-1 0 0 0 0,1 0 0 0 0,-1 0 1 0 0,1 1-1 0 0,-1-1 0 0 0,0 0 1 0 0,0 1-1 0 0,0-1 0 0 0,0 0 0 0 0,0 1 1 0 0,0-1-1 0 0,-3-1 0 0 0,1 0-4 0 0,0 1 0 0 0,0-1-1 0 0,0 1 1 0 0,0 0 0 0 0,-1 0 0 0 0,1 1-1 0 0,-1-1 1 0 0,0 1 0 0 0,-4-1 0 0 0,-2-1-18 0 0,-1 1 0 0 0,1 1 1 0 0,-1-1-1 0 0,0 2 0 0 0,-21 1 1 0 0,17 2-13 0 0,0 0 0 0 0,0 1 0 0 0,0 1 0 0 0,0 0 0 0 0,1 1 0 0 0,0 1-1 0 0,0 0 1 0 0,-24 18 0 0 0,36-24-13 0 0,0 1-1 0 0,0-1 0 0 0,0 1 0 0 0,0 0 0 0 0,0-1 0 0 0,0 1 1 0 0,1 0-1 0 0,-1 0 0 0 0,0 1 0 0 0,1-1 0 0 0,0 0 0 0 0,-1 0 1 0 0,1 1-1 0 0,0-1 0 0 0,0 1 0 0 0,1-1 0 0 0,-1 1 0 0 0,0-1 1 0 0,1 1-1 0 0,-1-1 0 0 0,1 1 0 0 0,0 0 0 0 0,0-1 0 0 0,0 1 1 0 0,0-1-1 0 0,1 1 0 0 0,-1 0 0 0 0,1-1 0 0 0,-1 1 0 0 0,1-1 1 0 0,2 5-1 0 0,-1-3-387 0 0,0 0-1 0 0,0 0 1 0 0,1 0 0 0 0,0-1 0 0 0,0 1-1 0 0,0-1 1 0 0,0 1 0 0 0,1-1 0 0 0,-1 0-1 0 0,1 0 1 0 0,0 0 0 0 0,0-1 0 0 0,0 1-1 0 0,0-1 1 0 0,0 0 0 0 0,8 2 0 0 0,1 1-1300 0 0,2-2-521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48.106"/>
    </inkml:context>
    <inkml:brush xml:id="br0">
      <inkml:brushProperty name="width" value="0.05" units="cm"/>
      <inkml:brushProperty name="height" value="0.05" units="cm"/>
      <inkml:brushProperty name="color" value="#5B2D90"/>
    </inkml:brush>
  </inkml:definitions>
  <inkml:trace contextRef="#ctx0" brushRef="#br0">20 173 4409 0 0,'-6'21'1440'0'0,"2"0"1"0"0,0 1-1 0 0,1-1 1 0 0,1 1-1 0 0,1-1 1 0 0,1 1-1 0 0,1 0 1 0 0,5 27-1 0 0,-6-49-1413 0 0,0 0 0 0 0,0 0 0 0 0,0 0 0 0 0,0 0 0 0 0,0 0 0 0 0,0 0 0 0 0,0-1 0 0 0,0 1 0 0 0,1 0 0 0 0,-1 0-1 0 0,0 0 1 0 0,0 0 0 0 0,0 0 0 0 0,0 0 0 0 0,0 0 0 0 0,0 0 0 0 0,0 0 0 0 0,0 0 0 0 0,0 0 0 0 0,0 0 0 0 0,1 0 0 0 0,-1 0 0 0 0,0 0 0 0 0,0 0 0 0 0,0 0 0 0 0,0 0 0 0 0,0 0 0 0 0,0 0 0 0 0,0 0-1 0 0,0 0 1 0 0,0 0 0 0 0,1 0 0 0 0,-1 0 0 0 0,0 0 0 0 0,0 0 0 0 0,0 0 0 0 0,0 0 0 0 0,0 0 0 0 0,0 0 0 0 0,0 0 0 0 0,0 0 0 0 0,0 0 0 0 0,1 0 0 0 0,-1 0 0 0 0,0 0 0 0 0,0 0 0 0 0,0 0 0 0 0,0 0 0 0 0,0 0-1 0 0,0 1 1 0 0,0-1 0 0 0,0 0 0 0 0,0 0 0 0 0,0 0 0 0 0,0 0 0 0 0,0 0 0 0 0,0 0 0 0 0,0 0 0 0 0,0 0 0 0 0,0 0 0 0 0,0 1 0 0 0,0-1 0 0 0,0 0 0 0 0,0 0 0 0 0,0 0 0 0 0,7-13 766 0 0,5-20-348 0 0,-11 31-373 0 0,17-59 237 0 0,17-100 1 0 0,-34 153-277 0 0,1 0 1 0 0,0 0 0 0 0,0 0-1 0 0,1 0 1 0 0,0 1 0 0 0,0 0-1 0 0,1-1 1 0 0,0 1 0 0 0,0 0-1 0 0,1 1 1 0 0,0-1 0 0 0,0 1-1 0 0,0 0 1 0 0,1 0 0 0 0,10-8-1 0 0,-14 13-5 0 0,0 1 0 0 0,0-1 0 0 0,-1 1-1 0 0,1-1 1 0 0,0 1 0 0 0,0-1 0 0 0,0 1-1 0 0,0 0 1 0 0,0 0 0 0 0,0 0 0 0 0,0 0-1 0 0,0 0 1 0 0,0 1 0 0 0,0-1 0 0 0,0 1-1 0 0,-1-1 1 0 0,1 1 0 0 0,0 0 0 0 0,0-1-1 0 0,0 1 1 0 0,-1 0 0 0 0,1 0 0 0 0,0 0-1 0 0,-1 0 1 0 0,1 1 0 0 0,-1-1 0 0 0,1 0-1 0 0,-1 1 1 0 0,0-1 0 0 0,0 1 0 0 0,2 2-1 0 0,4 4 57 0 0,-1 0-1 0 0,0 1 1 0 0,-1-1-1 0 0,7 16 1 0 0,-2 3-18 0 0,-1 1 0 0 0,-1 0 1 0 0,-1 0-1 0 0,-2 1 0 0 0,2 32 0 0 0,-4-32-342 0 0,-3-29 246 0 0,0 0 0 0 0,0 0-1 0 0,0 0 1 0 0,0 0-1 0 0,0 0 1 0 0,1 0 0 0 0,-1 0-1 0 0,0 0 1 0 0,0 0 0 0 0,0 0-1 0 0,0-1 1 0 0,0 1-1 0 0,0 0 1 0 0,0 0 0 0 0,0 0-1 0 0,0 0 1 0 0,0 0 0 0 0,0 0-1 0 0,1 0 1 0 0,-1 0-1 0 0,0 0 1 0 0,0 0 0 0 0,0 0-1 0 0,0 0 1 0 0,0 1 0 0 0,0-1-1 0 0,0 0 1 0 0,0 0-1 0 0,0 0 1 0 0,0 0 0 0 0,0 0-1 0 0,1 0 1 0 0,-1 0 0 0 0,0 0-1 0 0,0 0 1 0 0,0 0 0 0 0,0 0-1 0 0,0 0 1 0 0,0 0-1 0 0,0 0 1 0 0,0 0 0 0 0,0 0-1 0 0,0 0 1 0 0,0 1 0 0 0,0-1-1 0 0,0 0 1 0 0,0 0-1 0 0,0 0 1 0 0,0 0 0 0 0,0 0-1 0 0,0 0 1 0 0,0 0 0 0 0,0 0-1 0 0,0 0 1 0 0,0 0-1 0 0,0 0 1 0 0,0 1 0 0 0,0-1-1 0 0,0 0 1 0 0,0 0 0 0 0,0 0-1 0 0,0 0 1 0 0,0 0-1 0 0,0 0 1 0 0,0 0 0 0 0,0 0-1 0 0,0 0 1 0 0,0 0 0 0 0,5-9-1466 0 0,2-17-1581 0 0,-1-20 545 0 0,-4 14 601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48.438"/>
    </inkml:context>
    <inkml:brush xml:id="br0">
      <inkml:brushProperty name="width" value="0.05" units="cm"/>
      <inkml:brushProperty name="height" value="0.05" units="cm"/>
      <inkml:brushProperty name="color" value="#5B2D90"/>
    </inkml:brush>
  </inkml:definitions>
  <inkml:trace contextRef="#ctx0" brushRef="#br0">0 7 8090 0 0,'2'-6'3761'0'0,"2"6"-2273"0"0,-2 3-976 0 0,-2 4 304 0 0,1 4-232 0 0,-1 0-152 0 0,3 0-120 0 0,-1 3-144 0 0,-2-3-56 0 0,1 1-128 0 0,1-2-216 0 0,1-1-280 0 0,0-2-336 0 0,0 1-680 0 0,-1 0 1112 0 0,3 0-785 0 0,1-2-391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48.770"/>
    </inkml:context>
    <inkml:brush xml:id="br0">
      <inkml:brushProperty name="width" value="0.05" units="cm"/>
      <inkml:brushProperty name="height" value="0.05" units="cm"/>
      <inkml:brushProperty name="color" value="#5B2D90"/>
    </inkml:brush>
  </inkml:definitions>
  <inkml:trace contextRef="#ctx0" brushRef="#br0">114 1 8378 0 0,'-1'0'290'0'0,"1"0"0"0"0,-1 0 0 0 0,1 0 1 0 0,-1 0-1 0 0,1 0 0 0 0,-1 0 0 0 0,1 0 0 0 0,-1 0 0 0 0,1 0 1 0 0,-1 0-1 0 0,1 0 0 0 0,-1 0 0 0 0,1 0 0 0 0,-1 0 1 0 0,1 0-1 0 0,-1 1 0 0 0,1-1 0 0 0,-1 0 0 0 0,1 0 0 0 0,-1 1 1 0 0,1-1-1 0 0,-1 0 0 0 0,1 1 0 0 0,0-1 0 0 0,-1 0 1 0 0,1 1-1 0 0,0-1 0 0 0,-1 0 0 0 0,1 1 0 0 0,-1 0 0 0 0,-3 19 2805 0 0,8 31-3137 0 0,-2-42 870 0 0,18 189 357 0 0,0-76-1022 0 0,12 114-2691 0 0,-32-202-2619 0 0,-2-31 3519 0 0</inkml:trace>
  <inkml:trace contextRef="#ctx0" brushRef="#br0" timeOffset="1">22 418 7906 0 0,'-18'3'6784'0'0,"18"-3"-6657"0"0,-1 0 1 0 0,1 0-1 0 0,0 0 0 0 0,0 0 1 0 0,0 0-1 0 0,0 0 0 0 0,-1 0 1 0 0,1 0-1 0 0,0 1 0 0 0,0-1 1 0 0,0 0-1 0 0,0 0 0 0 0,0 0 0 0 0,0 0 1 0 0,-1 0-1 0 0,1 1 0 0 0,0-1 1 0 0,0 0-1 0 0,0 0 0 0 0,0 0 1 0 0,0 0-1 0 0,0 1 0 0 0,0-1 1 0 0,0 0-1 0 0,0 0 0 0 0,0 0 1 0 0,0 1-1 0 0,0-1 0 0 0,0 0 1 0 0,0 0-1 0 0,0 0 0 0 0,0 1 1 0 0,0-1-1 0 0,0 0 0 0 0,0 0 0 0 0,0 0 1 0 0,0 0-1 0 0,0 1 0 0 0,0-1 1 0 0,0 0-1 0 0,1 0 0 0 0,0 1 124 0 0,0 0 0 0 0,0 0 0 0 0,1 0 0 0 0,-1 0 0 0 0,1 0 0 0 0,-1 0 0 0 0,1 0 0 0 0,-1-1-1 0 0,1 1 1 0 0,-1-1 0 0 0,1 1 0 0 0,0-1 0 0 0,-1 1 0 0 0,1-1 0 0 0,0 0 0 0 0,1 0 0 0 0,35 2 1034 0 0,52-4 1 0 0,-27-8-2595 0 0,-3-11-4661 0 0,-51 15 4367 0 0,0-2-434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49.459"/>
    </inkml:context>
    <inkml:brush xml:id="br0">
      <inkml:brushProperty name="width" value="0.05" units="cm"/>
      <inkml:brushProperty name="height" value="0.05" units="cm"/>
      <inkml:brushProperty name="color" value="#5B2D90"/>
    </inkml:brush>
  </inkml:definitions>
  <inkml:trace contextRef="#ctx0" brushRef="#br0">395 463 8194 0 0,'5'-75'9895'0'0,"-5"59"-9223"0"0,-1 1 1 0 0,0-1-1 0 0,-1 0 0 0 0,-1 0 0 0 0,-5-15 0 0 0,6 24-556 0 0,-6-22 163 0 0,-1 0 1 0 0,-2 0-1 0 0,0 1 1 0 0,-26-43 0 0 0,33 64-292 0 0,0 1 0 0 0,0 0 0 0 0,-1 1 0 0 0,1-1 0 0 0,-1 1 0 0 0,-1 0 1 0 0,1 0-1 0 0,-1 0 0 0 0,0 1 0 0 0,0 0 0 0 0,0 0 0 0 0,0 1 1 0 0,-1-1-1 0 0,0 1 0 0 0,1 1 0 0 0,-1-1 0 0 0,0 1 0 0 0,0 0 1 0 0,-1 1-1 0 0,1 0 0 0 0,0 0 0 0 0,0 0 0 0 0,-1 1 0 0 0,1 0 1 0 0,-9 2-1 0 0,10-1-29 0 0,1 1 0 0 0,-1 0 0 0 0,1 0 0 0 0,0 1 0 0 0,0-1 0 0 0,0 1 1 0 0,0 0-1 0 0,0 1 0 0 0,0-1 0 0 0,1 1 0 0 0,0 0 0 0 0,0 0 0 0 0,0 0 0 0 0,0 1 1 0 0,0-1-1 0 0,1 1 0 0 0,0 0 0 0 0,-5 9 0 0 0,0 2-23 0 0,1-1 0 0 0,0 1 0 0 0,1 0 0 0 0,1 1 0 0 0,-4 20 0 0 0,6-17 17 0 0,1 1 0 0 0,1 1 0 0 0,0-1-1 0 0,6 39 1 0 0,22 82-63 0 0,-22-123 102 0 0,6 27 32 0 0,30 78 0 0 0,5 5 72 0 0,-20-57-208 0 0,-21-55-206 0 0,3 2-718 0 0,-4-10-170 0 0,-5-9 1068 0 0,1 0 0 0 0,0 1 0 0 0,0-1-1 0 0,0 0 1 0 0,0 1 0 0 0,1-1 0 0 0,-1 0 0 0 0,0 0-1 0 0,0 1 1 0 0,0-1 0 0 0,0 0 0 0 0,0 1 0 0 0,0-1-1 0 0,0 0 1 0 0,0 0 0 0 0,1 1 0 0 0,-1-1 0 0 0,0 0-1 0 0,0 0 1 0 0,0 1 0 0 0,1-1 0 0 0,-1 0 0 0 0,0 0-1 0 0,0 1 1 0 0,1-1 0 0 0,-1 0 0 0 0,0 0-1 0 0,0 0 1 0 0,1 0 0 0 0,-1 0 0 0 0,0 1 0 0 0,1-1-1 0 0,-1 0 1 0 0,0 0 0 0 0,1 0 0 0 0,-1 0 0 0 0,0 0-1 0 0,0 0 1 0 0,1 0 0 0 0,-1 0 0 0 0,0 0 0 0 0,1 0-1 0 0,-1 0 1 0 0,4-3-1896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49.803"/>
    </inkml:context>
    <inkml:brush xml:id="br0">
      <inkml:brushProperty name="width" value="0.05" units="cm"/>
      <inkml:brushProperty name="height" value="0.05" units="cm"/>
      <inkml:brushProperty name="color" value="#5B2D90"/>
    </inkml:brush>
  </inkml:definitions>
  <inkml:trace contextRef="#ctx0" brushRef="#br0">0 5 5689 0 0,'34'-1'9214'0'0,"20"15"-5053"0"0,-14-4-2831 0 0,-10-5-1321 0 0,0-1 0 0 0,0-2 0 0 0,0-1-1 0 0,32-3 1 0 0,-31-1-1771 0 0,-1-2 0 0 0,31-8-1 0 0,-7 1-521 0 0,-31 7 867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0.138"/>
    </inkml:context>
    <inkml:brush xml:id="br0">
      <inkml:brushProperty name="width" value="0.05" units="cm"/>
      <inkml:brushProperty name="height" value="0.05" units="cm"/>
      <inkml:brushProperty name="color" value="#5B2D90"/>
    </inkml:brush>
  </inkml:definitions>
  <inkml:trace contextRef="#ctx0" brushRef="#br0">40 153 5785 0 0,'-4'12'2580'0'0,"0"-2"-1475"0"0,1 0 1 0 0,1 0-1 0 0,-1 0 0 0 0,0 13 0 0 0,3-22-1020 0 0,0 0-1 0 0,-1 0 1 0 0,1 1 0 0 0,0-1-1 0 0,0 0 1 0 0,0 1 0 0 0,1-1-1 0 0,-1 0 1 0 0,0 0-1 0 0,0 1 1 0 0,1-1 0 0 0,-1 0-1 0 0,1 0 1 0 0,-1 0-1 0 0,1 1 1 0 0,-1-1 0 0 0,1 0-1 0 0,0 0 1 0 0,0 0 0 0 0,-1 0-1 0 0,1 0 1 0 0,0 0-1 0 0,0 0 1 0 0,0 0 0 0 0,0-1-1 0 0,0 1 1 0 0,0 0-1 0 0,0 0 1 0 0,0-1 0 0 0,1 1-1 0 0,-1-1 1 0 0,0 1 0 0 0,0-1-1 0 0,0 0 1 0 0,1 1-1 0 0,-1-1 1 0 0,0 0 0 0 0,0 0-1 0 0,1 0 1 0 0,-1 0-1 0 0,2 0 1 0 0,8 0 150 0 0,1-2 1 0 0,-1 0-1 0 0,1 0 0 0 0,-1-1 1 0 0,0 0-1 0 0,0-1 0 0 0,0 0 1 0 0,0 0-1 0 0,-1-2 0 0 0,0 1 1 0 0,0-1-1 0 0,0-1 0 0 0,-1 0 1 0 0,15-13-1 0 0,-19 14-120 0 0,0 0 1 0 0,-1-1-1 0 0,0 0 0 0 0,0 1 1 0 0,0-1-1 0 0,0-1 0 0 0,-1 1 0 0 0,3-11 1 0 0,-5 14-48 0 0,0-1 0 0 0,1 0 0 0 0,-1 0 0 0 0,-1-1 0 0 0,1 1 0 0 0,-1 0 0 0 0,0 0 0 0 0,0 0 0 0 0,-1 0 0 0 0,1 0 0 0 0,-1 0 0 0 0,0 0 0 0 0,-3-8 0 0 0,3 11-45 0 0,-1 0 0 0 0,0-1 0 0 0,1 1 0 0 0,-1 0 0 0 0,0 0 1 0 0,0 0-1 0 0,0 0 0 0 0,0 1 0 0 0,0-1 0 0 0,-1 0 0 0 0,1 1 0 0 0,0 0 0 0 0,-1-1 1 0 0,1 1-1 0 0,-1 0 0 0 0,0 0 0 0 0,1 1 0 0 0,-1-1 0 0 0,-4 0 0 0 0,-8-2-28 0 0,0 2 0 0 0,-21-1 0 0 0,18 2-34 0 0,3-1-114 0 0,-1 1 0 0 0,-23 4 0 0 0,35-4-3 0 0,0 1 1 0 0,1-1-1 0 0,-1 1 1 0 0,1 0-1 0 0,-1 0 1 0 0,1 0-1 0 0,-1 0 1 0 0,1 1 0 0 0,-1 0-1 0 0,1-1 1 0 0,0 1-1 0 0,0 0 1 0 0,0 1-1 0 0,0-1 1 0 0,1 0-1 0 0,-4 5 1 0 0,5-7 37 0 0,1 1 1 0 0,0-1-1 0 0,-1 1 1 0 0,1-1-1 0 0,0 1 0 0 0,0-1 1 0 0,-1 1-1 0 0,1 0 0 0 0,0-1 1 0 0,0 1-1 0 0,0 0 1 0 0,0-1-1 0 0,0 1 0 0 0,0-1 1 0 0,0 1-1 0 0,0 0 1 0 0,0-1-1 0 0,0 1 0 0 0,0 0 1 0 0,1-1-1 0 0,-1 1 0 0 0,0-1 1 0 0,0 1-1 0 0,1-1 1 0 0,-1 1-1 0 0,0 0 0 0 0,0-1 1 0 0,1 1-1 0 0,-1-1 1 0 0,1 0-1 0 0,-1 1 0 0 0,1-1 1 0 0,-1 1-1 0 0,0-1 0 0 0,1 1 1 0 0,0-1-1 0 0,-1 0 1 0 0,1 1-1 0 0,-1-1 0 0 0,1 0 1 0 0,-1 0-1 0 0,2 1 1 0 0,25 7-2878 0 0,-12-4 1394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0.471"/>
    </inkml:context>
    <inkml:brush xml:id="br0">
      <inkml:brushProperty name="width" value="0.05" units="cm"/>
      <inkml:brushProperty name="height" value="0.05" units="cm"/>
      <inkml:brushProperty name="color" value="#5B2D90"/>
    </inkml:brush>
  </inkml:definitions>
  <inkml:trace contextRef="#ctx0" brushRef="#br0">1 217 4937 0 0,'2'2'542'0'0,"0"-1"1"0"0,0 0-1 0 0,0 1 0 0 0,0 0 0 0 0,0 0 1 0 0,-1-1-1 0 0,1 1 0 0 0,0 0 0 0 0,-1 0 1 0 0,1 0-1 0 0,-1 1 0 0 0,0-1 0 0 0,0 0 1 0 0,1 3-1 0 0,10 37 4488 0 0,-9-31-2919 0 0,-1-10-95 0 0,-1-6-1327 0 0,0-8-337 0 0,-3-52 399 0 0,8-104 0 0 0,-5 167-810 0 0,-1 0 1 0 0,1 0-1 0 0,-1 0 1 0 0,1 0-1 0 0,0 0 0 0 0,-1 0 1 0 0,1 0-1 0 0,0 0 1 0 0,1 0-1 0 0,-1 0 1 0 0,0 1-1 0 0,0-1 1 0 0,1 0-1 0 0,-1 1 1 0 0,1-1-1 0 0,0 1 1 0 0,-1-1-1 0 0,1 1 1 0 0,0 0-1 0 0,0 0 0 0 0,0 0 1 0 0,-1 0-1 0 0,1 0 1 0 0,0 0-1 0 0,1 0 1 0 0,-1 1-1 0 0,3-1 1 0 0,5-2-1008 0 0,1 1 1 0 0,0 1-1 0 0,-1 0 0 0 0,15 0 1 0 0,-7 1-183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0.824"/>
    </inkml:context>
    <inkml:brush xml:id="br0">
      <inkml:brushProperty name="width" value="0.05" units="cm"/>
      <inkml:brushProperty name="height" value="0.05" units="cm"/>
      <inkml:brushProperty name="color" value="#5B2D90"/>
    </inkml:brush>
  </inkml:definitions>
  <inkml:trace contextRef="#ctx0" brushRef="#br0">180 99 6233 0 0,'-1'-4'1145'0'0,"1"0"0"0"0,-1 1-1 0 0,0-1 1 0 0,1 0 0 0 0,-2 0 0 0 0,1 0-1 0 0,-3-5 1 0 0,0 0-655 0 0,-1 1-1 0 0,0 0 1 0 0,0 0-1 0 0,-8-8 0 0 0,12 15-464 0 0,0 0-1 0 0,0 0 0 0 0,0 0 0 0 0,0 0 0 0 0,0 0 0 0 0,0 0 0 0 0,-1 0 0 0 0,1 1 0 0 0,0-1 0 0 0,-1 0 0 0 0,1 1 0 0 0,0-1 1 0 0,-1 1-1 0 0,1-1 0 0 0,0 1 0 0 0,-1-1 0 0 0,1 1 0 0 0,-1 0 0 0 0,1 0 0 0 0,-1 0 0 0 0,-2 0 0 0 0,1 1-12 0 0,1-1-1 0 0,-1 1 0 0 0,0 0 0 0 0,1 0 0 0 0,-1 0 0 0 0,1 1 1 0 0,-1-1-1 0 0,1 1 0 0 0,0-1 0 0 0,-4 4 0 0 0,-1 1-23 0 0,1 1-1 0 0,0 0 0 0 0,0 0 0 0 0,0 0 0 0 0,-8 16 1 0 0,9-14 23 0 0,0 1 0 0 0,1 0 0 0 0,1 0 0 0 0,-1 0 0 0 0,1 0 1 0 0,1 0-1 0 0,0 1 0 0 0,-1 16 0 0 0,3-23 9 0 0,0 0 1 0 0,1 1-1 0 0,-1-1 0 0 0,1 1 1 0 0,0-1-1 0 0,0 0 0 0 0,0 0 1 0 0,0 1-1 0 0,1-1 0 0 0,0 0 1 0 0,0 0-1 0 0,0 0 0 0 0,0-1 1 0 0,1 1-1 0 0,-1 0 0 0 0,1-1 1 0 0,0 1-1 0 0,0-1 0 0 0,0 0 1 0 0,1 0-1 0 0,-1-1 0 0 0,8 6 1 0 0,-7-6 5 0 0,-1 0 1 0 0,1 0 0 0 0,-1 0 0 0 0,1-1-1 0 0,0 1 1 0 0,0-1 0 0 0,0 0 0 0 0,0 0-1 0 0,0 0 1 0 0,0-1 0 0 0,0 0 0 0 0,0 1-1 0 0,0-1 1 0 0,0-1 0 0 0,0 1 0 0 0,0 0-1 0 0,0-1 1 0 0,0 0 0 0 0,0 0 0 0 0,0 0-1 0 0,0-1 1 0 0,0 1 0 0 0,6-5 0 0 0,-3 2 28 0 0,-1-1 1 0 0,0 0-1 0 0,1 0 1 0 0,-2 0-1 0 0,1-1 1 0 0,-1 0-1 0 0,0 0 1 0 0,0-1-1 0 0,0 1 1 0 0,-1-1-1 0 0,4-8 1 0 0,-2 2-19 0 0,-3 8-37 0 0,0 0 0 0 0,0 0 0 0 0,-1-1 0 0 0,0 0 1 0 0,0 1-1 0 0,0-1 0 0 0,-1 0 0 0 0,1 0 0 0 0,-2 0 1 0 0,1-6-1 0 0,0 12-7 0 0,-1 0 1 0 0,0-1 0 0 0,0 1-1 0 0,0 0 1 0 0,0 0 0 0 0,0 0-1 0 0,0-1 1 0 0,0 1 0 0 0,0 0-1 0 0,0 0 1 0 0,0 0 0 0 0,0 0-1 0 0,0-1 1 0 0,0 1 0 0 0,0 0-1 0 0,0 0 1 0 0,0 0 0 0 0,0-1-1 0 0,0 1 1 0 0,0 0 0 0 0,0 0-1 0 0,0 0 1 0 0,0 0 0 0 0,0-1-1 0 0,-1 1 1 0 0,1 0 0 0 0,0 0-1 0 0,0 0 1 0 0,0 0-1 0 0,0-1 1 0 0,0 1 0 0 0,0 0-1 0 0,-1 0 1 0 0,1 0 0 0 0,0 0-1 0 0,0 0 1 0 0,0 0 0 0 0,0 0-1 0 0,-1 0 1 0 0,1-1 0 0 0,0 1-1 0 0,0 0 1 0 0,0 0 0 0 0,0 0-1 0 0,-1 0 1 0 0,1 0 0 0 0,0 0-1 0 0,0 0 1 0 0,0 0 0 0 0,-1 0-1 0 0,1 0 1 0 0,0 0 0 0 0,0 0-1 0 0,0 0 1 0 0,-1 0 0 0 0,1 1-1 0 0,0-1 1 0 0,0 0 0 0 0,0 0-1 0 0,0 0 1 0 0,-1 0 0 0 0,1 0-1 0 0,0 0 1 0 0,-9 12-251 0 0,8-6 236 0 0,1-1 0 0 0,-1 0 0 0 0,1 1 0 0 0,0-1 0 0 0,0 0 0 0 0,0 1 0 0 0,1-1 0 0 0,0 0 0 0 0,3 11 0 0 0,20 50 6 0 0,-11-35 37 0 0,1 6 78 0 0,31 94 799 0 0,-41-115-658 0 0,0 1 0 0 0,-1 1 0 0 0,-1-1 1 0 0,0 0-1 0 0,-2 32 0 0 0,0-40-97 0 0,-1 0 1 0 0,-1 0-1 0 0,1 0 0 0 0,-2-1 1 0 0,1 1-1 0 0,-1 0 0 0 0,0-1 1 0 0,-1 0-1 0 0,0 1 0 0 0,0-1 1 0 0,-1-1-1 0 0,-10 14 0 0 0,11-16-53 0 0,0 0 0 0 0,-1 0-1 0 0,1 0 1 0 0,-1-1 0 0 0,0 0-1 0 0,-5 4 1 0 0,7-7-72 0 0,1 1 1 0 0,0-1-1 0 0,-1 0 0 0 0,1 0 1 0 0,-1 0-1 0 0,0-1 0 0 0,1 1 1 0 0,-1-1-1 0 0,0 1 1 0 0,0-1-1 0 0,1 0 0 0 0,-1 0 1 0 0,0 0-1 0 0,1 0 0 0 0,-1-1 1 0 0,0 1-1 0 0,-4-2 0 0 0,-1 0-321 0 0,1-1-1 0 0,0 1 1 0 0,0-1-1 0 0,0-1 1 0 0,0 1-1 0 0,1-1 1 0 0,0 0-1 0 0,-1-1 1 0 0,1 1-1 0 0,1-1 1 0 0,-1-1-1 0 0,1 1 1 0 0,0-1-1 0 0,0 0 1 0 0,0 0-1 0 0,1 0 1 0 0,0 0-1 0 0,0-1 1 0 0,1 0-1 0 0,-1 0 1 0 0,2 0-1 0 0,-1 0 1 0 0,-2-13-1 0 0,4 1-1059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34.755"/>
    </inkml:context>
    <inkml:brush xml:id="br0">
      <inkml:brushProperty name="width" value="0.05" units="cm"/>
      <inkml:brushProperty name="height" value="0.05" units="cm"/>
      <inkml:brushProperty name="color" value="#5B2D90"/>
    </inkml:brush>
  </inkml:definitions>
  <inkml:trace contextRef="#ctx0" brushRef="#br0">5902 1 5897 0 0,'-3'2'684'0'0,"1"1"0"0"0,-1 0 0 0 0,1 0-1 0 0,-1 0 1 0 0,1 0 0 0 0,0 0 0 0 0,1 0 0 0 0,-1 0-1 0 0,0 1 1 0 0,1-1 0 0 0,0 0 0 0 0,-2 8-1 0 0,-5 49 792 0 0,4-26-446 0 0,-5 60-140 0 0,4 170 0 0 0,6-159-473 0 0,-34 596 1394 0 0,31-674-1729 0 0,-5 32 70 0 0,6-55-103 0 0,0 0 0 0 0,0 0-1 0 0,0 1 1 0 0,-1-1 0 0 0,0 0 0 0 0,0-1-1 0 0,0 1 1 0 0,0 0 0 0 0,-1 0 0 0 0,-5 5-1 0 0,4-6-7 0 0,0 0 0 0 0,0 0 0 0 0,-1-1 0 0 0,1 0 0 0 0,-1 0 0 0 0,1 0 0 0 0,-1-1 0 0 0,0 1 0 0 0,0-1 0 0 0,0 0 0 0 0,0-1-1 0 0,1 1 1 0 0,-10-1 0 0 0,-8 0-38 0 0,-40-5 0 0 0,-206-14 262 0 0,93 6 15 0 0,-275 13 0 0 0,31 36 26 0 0,169-9 201 0 0,-15 3 436 0 0,-168-2-375 0 0,19-3-517 0 0,308-13 59 0 0,1-5 1 0 0,-151-8 0 0 0,249 0-106 0 0,-82-3 34 0 0,-116-21 0 0 0,64 2-6 0 0,-198-7 0 0 0,-83 35-16 0 0,19 0-8 0 0,298-16-1 0 0,68 5-19 0 0,-45 0 1 0 0,56 8-17 0 0,0 0 0 0 0,-46 12 0 0 0,50-9 14 0 0,1-1-1 0 0,-2 0 1 0 0,1-2-1 0 0,-27 0 1 0 0,45-3 9 0 0,0 0-1 0 0,1 0 1 0 0,-1 0-1 0 0,1 0 1 0 0,-1 0 0 0 0,1-1-1 0 0,-1 0 1 0 0,1 0 0 0 0,0 0-1 0 0,0 0 1 0 0,0 0-1 0 0,0 0 1 0 0,0-1 0 0 0,0 0-1 0 0,1 1 1 0 0,-1-1-1 0 0,1 0 1 0 0,0 0 0 0 0,0 0-1 0 0,0-1 1 0 0,-2-3 0 0 0,-5-11-12 0 0,1 0 0 0 0,-10-35 0 0 0,9 25 7 0 0,-21-66-28 0 0,-23-134 0 0 0,34 136 30 0 0,-17-89-3 0 0,-30-127-10 0 0,49 249-94 0 0,-34-147-3135 0 0,46 185 1583 0 0,4 15 926 0 0,-1 0 0 0 0,1-1-1 0 0,0 1 1 0 0,1 0 0 0 0,0-10 0 0 0,4 0-861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1.158"/>
    </inkml:context>
    <inkml:brush xml:id="br0">
      <inkml:brushProperty name="width" value="0.05" units="cm"/>
      <inkml:brushProperty name="height" value="0.05" units="cm"/>
      <inkml:brushProperty name="color" value="#5B2D90"/>
    </inkml:brush>
  </inkml:definitions>
  <inkml:trace contextRef="#ctx0" brushRef="#br0">37 215 8274 0 0,'4'-1'1242'0'0,"0"-1"1"0"0,0 0-1 0 0,-1 0 1 0 0,1 0-1 0 0,0-1 1 0 0,-1 1-1 0 0,0-1 1 0 0,0 0-1 0 0,0 0 1 0 0,5-5-1 0 0,-4 2-580 0 0,1-1-1 0 0,-1 0 1 0 0,0 0-1 0 0,0 0 1 0 0,4-12-1 0 0,-6 13-607 0 0,0 1 0 0 0,0 0 0 0 0,0-1 0 0 0,-1 1 0 0 0,0-1-1 0 0,0 0 1 0 0,-1 1 0 0 0,0-1 0 0 0,0 0 0 0 0,0 1 0 0 0,0-1 0 0 0,-1 1 0 0 0,0-1-1 0 0,0 0 1 0 0,-1 1 0 0 0,1 0 0 0 0,-1-1 0 0 0,-3-5 0 0 0,4 9-55 0 0,0 1 1 0 0,0 0 0 0 0,1 0 0 0 0,-1-1-1 0 0,0 1 1 0 0,0 0 0 0 0,0 0-1 0 0,0 0 1 0 0,-1 0 0 0 0,1 0-1 0 0,0 0 1 0 0,0 0 0 0 0,-1 1-1 0 0,1-1 1 0 0,0 0 0 0 0,-1 1 0 0 0,1-1-1 0 0,-1 1 1 0 0,1-1 0 0 0,-1 1-1 0 0,1 0 1 0 0,-1 0 0 0 0,-2-1-1 0 0,2 2-9 0 0,-1-1-1 0 0,1 1 1 0 0,0 0-1 0 0,0 0 1 0 0,0 0-1 0 0,0 0 1 0 0,0 0-1 0 0,0 0 1 0 0,0 0-1 0 0,0 1 1 0 0,0-1-1 0 0,0 1 1 0 0,-2 3-1 0 0,-1 1-16 0 0,0-1-1 0 0,1 2 1 0 0,0-1-1 0 0,0 0 1 0 0,0 1 0 0 0,1-1-1 0 0,0 1 1 0 0,-4 12-1 0 0,6-8 28 0 0,-1-1 0 0 0,1 1 0 0 0,1-1 0 0 0,0 1 0 0 0,0 0 0 0 0,1-1 0 0 0,0 1 0 0 0,1-1 0 0 0,0 1 0 0 0,1-1 0 0 0,0 0 0 0 0,7 14 0 0 0,-8-19-62 0 0,0 0 0 0 0,1-1 0 0 0,0 1 1 0 0,0-1-1 0 0,0 0 0 0 0,0 0 0 0 0,1 0 1 0 0,0 0-1 0 0,-1-1 0 0 0,1 1 0 0 0,1-1 1 0 0,-1 0-1 0 0,0 0 0 0 0,1 0 0 0 0,0-1 0 0 0,-1 0 1 0 0,1 0-1 0 0,0 0 0 0 0,0 0 0 0 0,0-1 1 0 0,1 0-1 0 0,-1 0 0 0 0,0 0 0 0 0,0 0 1 0 0,0-1-1 0 0,8 0 0 0 0,-7-1-253 0 0,-1 0 0 0 0,1-1 0 0 0,-1 1 0 0 0,1-1 0 0 0,-1 0 0 0 0,0 0 0 0 0,0 0 1 0 0,0-1-1 0 0,0 0 0 0 0,0 0 0 0 0,0 0 0 0 0,-1-1 0 0 0,0 1 0 0 0,0-1 0 0 0,0 0 0 0 0,0 0 0 0 0,0-1 0 0 0,3-4 0 0 0,6-11-1685 0 0,0 0 0 0 0,18-42 0 0 0,-27 53 1607 0 0,8-18-1100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1.487"/>
    </inkml:context>
    <inkml:brush xml:id="br0">
      <inkml:brushProperty name="width" value="0.05" units="cm"/>
      <inkml:brushProperty name="height" value="0.05" units="cm"/>
      <inkml:brushProperty name="color" value="#5B2D90"/>
    </inkml:brush>
  </inkml:definitions>
  <inkml:trace contextRef="#ctx0" brushRef="#br0">34 52 4801 0 0,'0'-6'1274'0'0,"-1"0"0"0"0,0 0-1 0 0,0 0 1 0 0,-1 0 0 0 0,0 0 0 0 0,-3-7 0 0 0,5 13-1215 0 0,0 0 0 0 0,0 0 1 0 0,0 0-1 0 0,0 0 1 0 0,0-1-1 0 0,0 1 1 0 0,0 0-1 0 0,0 0 0 0 0,0 0 1 0 0,-1 0-1 0 0,1 0 1 0 0,0 0-1 0 0,0-1 0 0 0,0 1 1 0 0,0 0-1 0 0,0 0 1 0 0,0 0-1 0 0,0 0 1 0 0,0 0-1 0 0,-1 0 0 0 0,1 0 1 0 0,0 0-1 0 0,0 0 1 0 0,0 0-1 0 0,0 0 1 0 0,0 0-1 0 0,-1 0 0 0 0,1 0 1 0 0,0 0-1 0 0,0 0 1 0 0,0 0-1 0 0,0 0 0 0 0,0 0 1 0 0,-1 0-1 0 0,1 0 1 0 0,0 0-1 0 0,0 0 1 0 0,0 0-1 0 0,0 0 0 0 0,0 0 1 0 0,0 0-1 0 0,-1 0 1 0 0,1 0-1 0 0,0 0 1 0 0,0 0-1 0 0,0 0 0 0 0,0 0 1 0 0,0 0-1 0 0,0 0 1 0 0,-1 1-1 0 0,1-1 0 0 0,0 0 1 0 0,0 0-1 0 0,0 0 1 0 0,0 0-1 0 0,-7 13 1887 0 0,-2 18-330 0 0,13-7-1137 0 0,0 0 0 0 0,2 0-1 0 0,0-1 1 0 0,2 0 0 0 0,16 35 0 0 0,9 30-401 0 0,-11-25-877 0 0,-2-8-5805 0 0,-19-52 5263 0 0,-5 3-438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1.853"/>
    </inkml:context>
    <inkml:brush xml:id="br0">
      <inkml:brushProperty name="width" value="0.05" units="cm"/>
      <inkml:brushProperty name="height" value="0.05" units="cm"/>
      <inkml:brushProperty name="color" value="#5B2D90"/>
    </inkml:brush>
  </inkml:definitions>
  <inkml:trace contextRef="#ctx0" brushRef="#br0">16 133 7562 0 0,'-7'-11'4398'0'0,"-1"-5"3930"0"0,8 15-8107 0 0,1 0 0 0 0,-1 0-1 0 0,0-1 1 0 0,1 1 0 0 0,0 0 0 0 0,-1 0 0 0 0,1 0 0 0 0,0 1-1 0 0,-1-1 1 0 0,1 0 0 0 0,0 0 0 0 0,0 0 0 0 0,0 0 0 0 0,0 1 0 0 0,0-1-1 0 0,0 0 1 0 0,0 1 0 0 0,2-2 0 0 0,8-4 179 0 0,1 1 0 0 0,0 0 0 0 0,0 0 0 0 0,1 1 0 0 0,-1 0 0 0 0,1 1 0 0 0,21-2 0 0 0,4-1-625 0 0,-33 4-284 0 0,0 1 0 0 0,0-1 0 0 0,0 0 0 0 0,0-1 0 0 0,-1 1 0 0 0,8-6 0 0 0,-7 5 18 0 0,0 0 1 0 0,0 0-1 0 0,0 0 1 0 0,1 1-1 0 0,10-4 0 0 0,2 2 287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3.647"/>
    </inkml:context>
    <inkml:brush xml:id="br0">
      <inkml:brushProperty name="width" value="0.05" units="cm"/>
      <inkml:brushProperty name="height" value="0.05" units="cm"/>
      <inkml:brushProperty name="color" value="#5B2D90"/>
    </inkml:brush>
  </inkml:definitions>
  <inkml:trace contextRef="#ctx0" brushRef="#br0">269 97 4321 0 0,'3'-6'1129'0'0,"1"-1"-1"0"0,-2 1 1 0 0,1-1-1 0 0,-1 0 1 0 0,0 1 0 0 0,0-1-1 0 0,-1 0 1 0 0,0-1-1 0 0,0 1 1 0 0,0-8 0 0 0,-1 15-1018 0 0,0-1 0 0 0,0 0 1 0 0,0 1-1 0 0,0-1 0 0 0,-1 1 1 0 0,1-1-1 0 0,0 0 0 0 0,0 1 1 0 0,0-1-1 0 0,-1 1 0 0 0,1-1 1 0 0,0 1-1 0 0,-1-1 0 0 0,1 1 1 0 0,0-1-1 0 0,-1 1 0 0 0,1-1 1 0 0,-1 1-1 0 0,1-1 0 0 0,-1 1 1 0 0,1 0-1 0 0,-1-1 0 0 0,1 1 1 0 0,-1 0-1 0 0,1-1 0 0 0,-1 1 1 0 0,0 0-1 0 0,0-1 0 0 0,-20 5 1268 0 0,-16 20-764 0 0,36-24-600 0 0,-40 30 189 0 0,22-18-199 0 0,1 1 0 0 0,1 1 0 0 0,0 1 0 0 0,1 0 0 0 0,0 1 1 0 0,-24 33-1 0 0,35-42-1 0 0,0 1 0 0 0,1 0 1 0 0,0-1-1 0 0,1 1 0 0 0,-1 1 0 0 0,2-1 1 0 0,-1 0-1 0 0,1 1 0 0 0,0 0 0 0 0,1-1 1 0 0,0 1-1 0 0,0 12 0 0 0,2-17 3 0 0,-1 1 0 0 0,1 0 0 0 0,0-1 1 0 0,0 1-1 0 0,0-1 0 0 0,0 0 0 0 0,1 1 0 0 0,0-1 0 0 0,0 0 0 0 0,0 0 0 0 0,1 0 0 0 0,-1 0 0 0 0,1 0 1 0 0,0 0-1 0 0,0-1 0 0 0,0 0 0 0 0,0 1 0 0 0,1-1 0 0 0,-1 0 0 0 0,1-1 0 0 0,0 1 0 0 0,0 0 0 0 0,0-1 1 0 0,0 0-1 0 0,5 2 0 0 0,-4-3 9 0 0,-1 1 0 0 0,0-1 0 0 0,0 1 0 0 0,1-1 0 0 0,-1-1 0 0 0,1 1 1 0 0,-1-1-1 0 0,1 1 0 0 0,-1-1 0 0 0,1 0 0 0 0,-1-1 0 0 0,1 1 0 0 0,-1-1 0 0 0,0 0 0 0 0,6-2 1 0 0,-3 0 12 0 0,0 0 0 0 0,-1 0 0 0 0,0-1 1 0 0,0 0-1 0 0,0 0 0 0 0,0 0 1 0 0,0-1-1 0 0,8-8 0 0 0,3-8 77 0 0,0 0 0 0 0,-2-1-1 0 0,25-47 1 0 0,-37 64-94 0 0,15-41 294 0 0,-13 31 53 0 0,-22 34 275 0 0,16-15-624 0 0,-1-1 0 0 0,1 1 0 0 0,0 0 1 0 0,0 0-1 0 0,0 0 0 0 0,0 0 0 0 0,1 0 0 0 0,-1 0 0 0 0,1 0 0 0 0,0 0 1 0 0,1 0-1 0 0,-1 0 0 0 0,1 0 0 0 0,-1 0 0 0 0,1 0 0 0 0,0 0 0 0 0,1 0 1 0 0,-1-1-1 0 0,2 5 0 0 0,0-3-47 0 0,0 0-1 0 0,1-1 1 0 0,-1 1-1 0 0,1-1 1 0 0,0 1 0 0 0,0-1-1 0 0,0 0 1 0 0,1-1 0 0 0,-1 1-1 0 0,1-1 1 0 0,0 0 0 0 0,7 4-1 0 0,-7-4-209 0 0,0-1 0 0 0,0 1-1 0 0,0-1 1 0 0,0-1 0 0 0,0 1 0 0 0,0-1-1 0 0,1 1 1 0 0,-1-2 0 0 0,0 1 0 0 0,1 0-1 0 0,-1-1 1 0 0,1 0 0 0 0,-1-1 0 0 0,1 1-1 0 0,-1-1 1 0 0,0 0 0 0 0,1 0 0 0 0,-1 0-1 0 0,0-1 1 0 0,0 0 0 0 0,0 0 0 0 0,0-1-1 0 0,0 1 1 0 0,0-1 0 0 0,-1 0 0 0 0,1 0-1 0 0,-1 0 1 0 0,0-1 0 0 0,6-5 0 0 0,34-45-3740 0 0,-29 32 2176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3.994"/>
    </inkml:context>
    <inkml:brush xml:id="br0">
      <inkml:brushProperty name="width" value="0.05" units="cm"/>
      <inkml:brushProperty name="height" value="0.05" units="cm"/>
      <inkml:brushProperty name="color" value="#5B2D90"/>
    </inkml:brush>
  </inkml:definitions>
  <inkml:trace contextRef="#ctx0" brushRef="#br0">17 36 5401 0 0,'-8'-32'7847'0'0,"8"32"-7773"0"0,0 0 0 0 0,0 0 0 0 0,0 0-1 0 0,0 0 1 0 0,0 0 0 0 0,0-1 0 0 0,0 1 0 0 0,0 0 0 0 0,0 0-1 0 0,0 0 1 0 0,0 0 0 0 0,0 0 0 0 0,0 0 0 0 0,0 0 0 0 0,0-1 0 0 0,0 1-1 0 0,0 0 1 0 0,0 0 0 0 0,0 0 0 0 0,0 0 0 0 0,0 0 0 0 0,0 0 0 0 0,-1 0-1 0 0,1 0 1 0 0,0-1 0 0 0,0 1 0 0 0,0 0 0 0 0,0 0 0 0 0,0 0-1 0 0,0 0 1 0 0,0 0 0 0 0,0 0 0 0 0,-1 0 0 0 0,1 0 0 0 0,0 0 0 0 0,0 0-1 0 0,0 0 1 0 0,0 0 0 0 0,0 0 0 0 0,0 0 0 0 0,0 0 0 0 0,-1 0-1 0 0,1 0 1 0 0,0 0 0 0 0,0 0 0 0 0,0 0 0 0 0,0 0 0 0 0,0 0 0 0 0,0 0-1 0 0,-1 0 1 0 0,1 0 0 0 0,0 0 0 0 0,0 0 0 0 0,0 0 0 0 0,0 1 0 0 0,-3 16 2173 0 0,2 0-1877 0 0,1-1 0 0 0,0 1 1 0 0,1 0-1 0 0,1 0 0 0 0,1 0 1 0 0,1-1-1 0 0,0 1 0 0 0,7 17 1 0 0,22 89 254 0 0,-28-95-634 0 0,2 0 0 0 0,0 0 0 0 0,2-1 0 0 0,2-1 0 0 0,14 29 1 0 0,-25-54-86 0 0,0 1 0 0 0,1-1 0 0 0,0 0 0 0 0,-1 0 1 0 0,1 1-1 0 0,0-1 0 0 0,0 0 0 0 0,-1 0 0 0 0,1 0 0 0 0,0 0 1 0 0,0 0-1 0 0,0 0 0 0 0,1 0 0 0 0,-1 0 0 0 0,0 0 1 0 0,0-1-1 0 0,0 1 0 0 0,1 0 0 0 0,-1-1 0 0 0,0 1 0 0 0,0-1 1 0 0,1 1-1 0 0,-1-1 0 0 0,1 0 0 0 0,-1 1 0 0 0,0-1 1 0 0,2 0-1 0 0,-1-1-169 0 0,0 0-1 0 0,0 0 1 0 0,-1 0 0 0 0,1 0 0 0 0,0 0-1 0 0,-1 0 1 0 0,1-1 0 0 0,-1 1 0 0 0,0-1 0 0 0,1 1-1 0 0,-1-1 1 0 0,0 1 0 0 0,0-1 0 0 0,0 0 0 0 0,0 1-1 0 0,1-4 1 0 0,4-9-1642 0 0,0 0-1 0 0,-1-1 0 0 0,5-26 0 0 0,-5 12-496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4.345"/>
    </inkml:context>
    <inkml:brush xml:id="br0">
      <inkml:brushProperty name="width" value="0.05" units="cm"/>
      <inkml:brushProperty name="height" value="0.05" units="cm"/>
      <inkml:brushProperty name="color" value="#5B2D90"/>
    </inkml:brush>
  </inkml:definitions>
  <inkml:trace contextRef="#ctx0" brushRef="#br0">19 61 4777 0 0,'-4'-18'3171'0'0,"4"14"-2501"0"0,0 1 0 0 0,-1-1 0 0 0,0 0-1 0 0,0 1 1 0 0,0-1 0 0 0,0 1 0 0 0,0-1 0 0 0,-1 1 0 0 0,0-1 0 0 0,-2-3 0 0 0,4 7 294 0 0,3 25 2678 0 0,1-8-3131 0 0,1-1 1 0 0,0 0-1 0 0,1 0 1 0 0,10 18-1 0 0,7 19 42 0 0,14 53-55 0 0,54 137-2127 0 0,-90-241 1318 0 0,-1 0 0 0 0,1 0 0 0 0,-1-1 0 0 0,1 1 0 0 0,0 0 0 0 0,0-1 0 0 0,0 1 0 0 0,0-1 0 0 0,0 1 0 0 0,1-1 0 0 0,-1 1-1 0 0,0-1 1 0 0,1 0 0 0 0,-1 0 0 0 0,0 1 0 0 0,3 0 0 0 0,0-3-988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4.676"/>
    </inkml:context>
    <inkml:brush xml:id="br0">
      <inkml:brushProperty name="width" value="0.05" units="cm"/>
      <inkml:brushProperty name="height" value="0.05" units="cm"/>
      <inkml:brushProperty name="color" value="#5B2D90"/>
    </inkml:brush>
  </inkml:definitions>
  <inkml:trace contextRef="#ctx0" brushRef="#br0">25 46 5945 0 0,'-3'29'6358'0'0,"-5"1"-3867"0"0,-3 17-681 0 0,10-36-1549 0 0,0-1 1 0 0,0 1 0 0 0,1-1 0 0 0,1 1 0 0 0,0-1 0 0 0,0 1 0 0 0,1-1 0 0 0,1 0 0 0 0,5 17 0 0 0,-6-23-203 0 0,-1-1 0 0 0,1 1 0 0 0,0-1 0 0 0,1 0 0 0 0,-1 0 1 0 0,1 1-1 0 0,-1-1 0 0 0,1-1 0 0 0,0 1 0 0 0,0 0 0 0 0,0-1 1 0 0,1 1-1 0 0,-1-1 0 0 0,0 0 0 0 0,1 0 0 0 0,-1-1 0 0 0,1 1 1 0 0,0-1-1 0 0,0 1 0 0 0,0-1 0 0 0,-1-1 0 0 0,1 1 0 0 0,0 0 0 0 0,0-1 1 0 0,0 0-1 0 0,0 0 0 0 0,8 0 0 0 0,-7-1 25 0 0,0 0 1 0 0,0 1-1 0 0,0-1 0 0 0,0-1 0 0 0,0 1 0 0 0,-1-1 1 0 0,1 0-1 0 0,0 0 0 0 0,-1 0 0 0 0,0-1 1 0 0,1 1-1 0 0,-1-1 0 0 0,6-6 0 0 0,-3 3 13 0 0,-1-1 0 0 0,0 1 0 0 0,-1-1 0 0 0,1-1 0 0 0,-2 1 0 0 0,1-1 0 0 0,5-11 0 0 0,-5 6-31 0 0,0-1 0 0 0,0 1 0 0 0,-1-1 0 0 0,-1 0 0 0 0,0-1-1 0 0,-1 1 1 0 0,-1 0 0 0 0,0-1 0 0 0,-2-21 0 0 0,1 32-54 0 0,0 1 1 0 0,-1 0-1 0 0,0 0 0 0 0,1 0 1 0 0,-1 0-1 0 0,0 1 0 0 0,0-1 1 0 0,-1 0-1 0 0,1 0 0 0 0,-1 1 1 0 0,1-1-1 0 0,-1 0 0 0 0,0 1 1 0 0,0 0-1 0 0,0-1 0 0 0,0 1 1 0 0,0 0-1 0 0,-1 0 0 0 0,1 0 0 0 0,-1 0 1 0 0,1 1-1 0 0,-1-1 0 0 0,0 1 1 0 0,-3-2-1 0 0,2 2-18 0 0,0 0-1 0 0,0 0 1 0 0,0 0-1 0 0,0 1 0 0 0,0-1 1 0 0,0 1-1 0 0,0 0 1 0 0,0 0-1 0 0,0 1 1 0 0,0-1-1 0 0,0 1 1 0 0,-1 0-1 0 0,2 0 1 0 0,-1 0-1 0 0,0 0 1 0 0,0 1-1 0 0,-6 3 1 0 0,0 2-94 0 0,0 0 1 0 0,0 1-1 0 0,0 0 1 0 0,1 1 0 0 0,1 0-1 0 0,-1 0 1 0 0,1 1-1 0 0,1 0 1 0 0,0 1 0 0 0,0 0-1 0 0,1 0 1 0 0,1 0-1 0 0,0 0 1 0 0,0 1-1 0 0,1 0 1 0 0,1 0 0 0 0,0 0-1 0 0,0 0 1 0 0,-1 21-1 0 0,4-26-259 0 0,0 0 0 0 0,1 0 0 0 0,0 0-1 0 0,0 0 1 0 0,0 0 0 0 0,1 0 0 0 0,0 0 0 0 0,0 0-1 0 0,4 7 1 0 0,-5-11 65 0 0,1 0 0 0 0,0 0-1 0 0,-1-1 1 0 0,1 1 0 0 0,0 0-1 0 0,0-1 1 0 0,0 1 0 0 0,0-1 0 0 0,1 0-1 0 0,-1 0 1 0 0,1 0 0 0 0,-1 0 0 0 0,1 0-1 0 0,0 0 1 0 0,0-1 0 0 0,0 1 0 0 0,0-1-1 0 0,0 0 1 0 0,0 0 0 0 0,0 0-1 0 0,6 1 1 0 0,5-2-1213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5.123"/>
    </inkml:context>
    <inkml:brush xml:id="br0">
      <inkml:brushProperty name="width" value="0.05" units="cm"/>
      <inkml:brushProperty name="height" value="0.05" units="cm"/>
      <inkml:brushProperty name="color" value="#5B2D90"/>
    </inkml:brush>
  </inkml:definitions>
  <inkml:trace contextRef="#ctx0" brushRef="#br0">23 237 7082 0 0,'-3'-2'8294'0'0,"-4"8"-5633"0"0,-4 14-1846 0 0,10-13-662 0 0,1 0 1 0 0,0-1-1 0 0,0 1 1 0 0,1 0-1 0 0,-1 0 1 0 0,1-1-1 0 0,1 1 1 0 0,0 0-1 0 0,0-1 1 0 0,0 1-1 0 0,0-1 1 0 0,1 0-1 0 0,0 0 1 0 0,1 0-1 0 0,3 6 1 0 0,-4-9-131 0 0,-1 0 1 0 0,1 0 0 0 0,0 0 0 0 0,0 0 0 0 0,0-1-1 0 0,0 1 1 0 0,0-1 0 0 0,0 0 0 0 0,1 1 0 0 0,-1-2-1 0 0,1 1 1 0 0,0 0 0 0 0,-1-1 0 0 0,1 0 0 0 0,0 0-1 0 0,0 0 1 0 0,0 0 0 0 0,0 0 0 0 0,0-1 0 0 0,0 0-1 0 0,0 0 1 0 0,0 0 0 0 0,0 0 0 0 0,0 0 0 0 0,0-1-1 0 0,0 0 1 0 0,5-1 0 0 0,0-3 12 0 0,1 1-1 0 0,-1-1 1 0 0,0-1-1 0 0,-1 1 1 0 0,1-1-1 0 0,-1-1 1 0 0,0 0-1 0 0,-1 0 1 0 0,0 0-1 0 0,0-1 1 0 0,0 0-1 0 0,-1-1 1 0 0,6-10-1 0 0,-10 2 57 0 0,-1 7 5 0 0,-1 10-94 0 0,0 0 0 0 0,0 0 0 0 0,0 1 0 0 0,0-1 0 0 0,0 0 0 0 0,0 0 0 0 0,0 0 1 0 0,0 0-1 0 0,0 0 0 0 0,0 0 0 0 0,0 0 0 0 0,0 0 0 0 0,0 0 0 0 0,0 0 0 0 0,1 0 0 0 0,-1 0 0 0 0,0 0 0 0 0,0 1 0 0 0,0-1 0 0 0,0 0 0 0 0,0 0 0 0 0,0 0 1 0 0,0 0-1 0 0,0 0 0 0 0,0 0 0 0 0,0 0 0 0 0,0 0 0 0 0,0 0 0 0 0,0 0 0 0 0,0 0 0 0 0,0 0 0 0 0,0 0 0 0 0,1 0 0 0 0,-1 0 0 0 0,0 0 0 0 0,0 0 0 0 0,0 0 0 0 0,0 0 1 0 0,0 0-1 0 0,0 0 0 0 0,0 0 0 0 0,0 0 0 0 0,0 0 0 0 0,0 0 0 0 0,0 0 0 0 0,0 0 0 0 0,1 0 0 0 0,-1 0 0 0 0,0 0 0 0 0,0 0 0 0 0,0 0 0 0 0,0 0 0 0 0,0 0 1 0 0,0 0-1 0 0,0 0 0 0 0,0 0 0 0 0,0-1 0 0 0,0 1 0 0 0,2 2 50 0 0,0 0 0 0 0,0 0 0 0 0,0 0 0 0 0,0 0-1 0 0,0-1 1 0 0,0 1 0 0 0,1-1 0 0 0,-1 1 0 0 0,1-1 0 0 0,-1 0 0 0 0,1 0 0 0 0,-1 0 0 0 0,1-1 0 0 0,-1 1 0 0 0,1 0 0 0 0,0-1-1 0 0,4 1 1 0 0,3 0 90 0 0,1 0 0 0 0,0-1 0 0 0,14-1 0 0 0,-20 0-67 0 0,0 0 0 0 0,0 0 1 0 0,0 0-1 0 0,0-1 0 0 0,-1 0 0 0 0,1 0 0 0 0,0 0 0 0 0,-1-1 0 0 0,0 1 1 0 0,1-1-1 0 0,-1 0 0 0 0,0 0 0 0 0,0-1 0 0 0,-1 1 0 0 0,1-1 0 0 0,-1 0 0 0 0,0 0 1 0 0,0 0-1 0 0,0 0 0 0 0,0-1 0 0 0,-1 1 0 0 0,1-1 0 0 0,1-5 0 0 0,-1 1 12 0 0,0-1 0 0 0,0 1-1 0 0,0-1 1 0 0,-1 0 0 0 0,-1 0-1 0 0,0 0 1 0 0,0 0 0 0 0,-1 0-1 0 0,0 0 1 0 0,-3-18-1 0 0,2 25-153 0 0,0-1 0 0 0,0 1 0 0 0,0 0 0 0 0,0 0-1 0 0,0 0 1 0 0,-1 0 0 0 0,1 0 0 0 0,-1 0 0 0 0,0 0-1 0 0,0 1 1 0 0,0-1 0 0 0,0 1 0 0 0,-1-1-1 0 0,1 1 1 0 0,-1 0 0 0 0,1 0 0 0 0,-4-2 0 0 0,-2-3-630 0 0,-2-3-651 0 0,7 8 740 0 0,1-1 0 0 0,0 1 0 0 0,-1 0 0 0 0,1 0 0 0 0,-1 0 0 0 0,0 0 0 0 0,0 0 0 0 0,1 1 0 0 0,-1-1 0 0 0,0 1 0 0 0,0 0 0 0 0,-4-1 0 0 0,-10-2-2109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5.990"/>
    </inkml:context>
    <inkml:brush xml:id="br0">
      <inkml:brushProperty name="width" value="0.05" units="cm"/>
      <inkml:brushProperty name="height" value="0.05" units="cm"/>
      <inkml:brushProperty name="color" value="#5B2D90"/>
    </inkml:brush>
  </inkml:definitions>
  <inkml:trace contextRef="#ctx0" brushRef="#br0">561 388 4041 0 0,'-42'-119'7393'0'0,"31"80"-5732"0"0,-5-12 447 0 0,10 40-1763 0 0,-1 0 0 0 0,1 1 0 0 0,-1 0 0 0 0,-1 0 0 0 0,0 1 0 0 0,-1-1 0 0 0,1 2 0 0 0,-2 0 0 0 0,1 0 0 0 0,-1 0 0 0 0,0 1 0 0 0,-1 1 0 0 0,0 0 0 0 0,-14-6 0 0 0,3 3-257 0 0,-1 1 0 0 0,0 1 0 0 0,0 1 0 0 0,-1 1 0 0 0,0 1 0 0 0,-34-2 0 0 0,53 6-100 0 0,0 1-1 0 0,-1-1 1 0 0,1 1 0 0 0,0 0 0 0 0,0 0-1 0 0,0 0 1 0 0,0 1 0 0 0,0-1-1 0 0,0 1 1 0 0,0 1 0 0 0,0-1 0 0 0,1 1-1 0 0,-1-1 1 0 0,1 1 0 0 0,0 1 0 0 0,-1-1-1 0 0,2 1 1 0 0,-1-1 0 0 0,0 1 0 0 0,1 0-1 0 0,0 0 1 0 0,-1 1 0 0 0,2-1 0 0 0,-1 1-1 0 0,-3 6 1 0 0,0 2-5 0 0,1 1 0 0 0,0 0 0 0 0,0 0 0 0 0,1 0 0 0 0,1 0 0 0 0,1 0 0 0 0,0 1 0 0 0,0 14 0 0 0,2 3-2 0 0,2 0 0 0 0,2-1 0 0 0,0 0-1 0 0,2 0 1 0 0,2 0 0 0 0,19 54 0 0 0,-6-35-1 0 0,2 0 0 0 0,3-2-1 0 0,35 52 1 0 0,-28-60-152 0 0,-26-32-378 0 0,1 1 1 0 0,-2-1 0 0 0,1 1 0 0 0,5 11 0 0 0,-12-13-5342 0 0,0-7 4659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6.337"/>
    </inkml:context>
    <inkml:brush xml:id="br0">
      <inkml:brushProperty name="width" value="0.05" units="cm"/>
      <inkml:brushProperty name="height" value="0.05" units="cm"/>
      <inkml:brushProperty name="color" value="#5B2D90"/>
    </inkml:brush>
  </inkml:definitions>
  <inkml:trace contextRef="#ctx0" brushRef="#br0">49 30 5009 0 0,'-3'3'1108'0'0,"-4"5"1097"0"0,0 1 0 0 0,0 0 0 0 0,-7 13 0 0 0,12-19-1978 0 0,1 0 1 0 0,0-1-1 0 0,-1 1 0 0 0,1 0 1 0 0,1-1-1 0 0,-1 1 0 0 0,0 0 1 0 0,1 0-1 0 0,-1 0 0 0 0,1 0 1 0 0,0 0-1 0 0,0 0 0 0 0,0 0 1 0 0,0-1-1 0 0,1 1 0 0 0,-1 0 0 0 0,1 0 1 0 0,1 4-1 0 0,0-5-103 0 0,-1 1 0 0 0,1-1 0 0 0,0 0 0 0 0,0 0 0 0 0,0 0 0 0 0,0 0 1 0 0,0 0-1 0 0,0 0 0 0 0,0-1 0 0 0,1 1 0 0 0,-1-1 0 0 0,1 0 0 0 0,-1 1 0 0 0,1-1 0 0 0,0 0 0 0 0,-1 0 0 0 0,1-1 0 0 0,0 1 0 0 0,4 0 0 0 0,56 5 1012 0 0,-42-5-1060 0 0,0-1-1 0 0,1-2 1 0 0,-1 0 0 0 0,0-1-1 0 0,0-1 1 0 0,34-11 0 0 0,-34 7-886 0 0,-1-1 0 0 0,1-1 0 0 0,30-20 0 0 0,50-42-5239 0 0,-74 50 3994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35.369"/>
    </inkml:context>
    <inkml:brush xml:id="br0">
      <inkml:brushProperty name="width" value="0.05" units="cm"/>
      <inkml:brushProperty name="height" value="0.05" units="cm"/>
      <inkml:brushProperty name="color" value="#5B2D90"/>
    </inkml:brush>
  </inkml:definitions>
  <inkml:trace contextRef="#ctx0" brushRef="#br0">228 15 5753 0 0,'0'0'365'0'0,"0"-1"-1"0"0,0 0 1 0 0,0 1-1 0 0,0-1 1 0 0,0 0-1 0 0,0 0 1 0 0,-1 1 0 0 0,1-1-1 0 0,0 0 1 0 0,0 1-1 0 0,-1-1 1 0 0,1 1-1 0 0,-1-1 1 0 0,1 0-1 0 0,0 1 1 0 0,-1-1-1 0 0,1 1 1 0 0,-1-1-1 0 0,1 1 1 0 0,-1-1-1 0 0,0 1 1 0 0,1 0 0 0 0,-1-1-1 0 0,-1 0 1 0 0,-14 15 2008 0 0,8-4-2135 0 0,0 1 0 0 0,1 0 1 0 0,0 0-1 0 0,0 1 0 0 0,1 0 1 0 0,1 0-1 0 0,0 0 0 0 0,1 1 1 0 0,-4 13-1 0 0,-2 22 227 0 0,-4 55 0 0 0,9-60-218 0 0,-13 224 341 0 0,4-36-399 0 0,-22 42-19 0 0,8 17-198 0 0,27-277-270 0 0,-1 10-1526 0 0,-5-12-2774 0 0,6-10 3253 0 0,3-1-474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6.669"/>
    </inkml:context>
    <inkml:brush xml:id="br0">
      <inkml:brushProperty name="width" value="0.05" units="cm"/>
      <inkml:brushProperty name="height" value="0.05" units="cm"/>
      <inkml:brushProperty name="color" value="#5B2D90"/>
    </inkml:brush>
  </inkml:definitions>
  <inkml:trace contextRef="#ctx0" brushRef="#br0">70 1 4305 0 0,'-8'10'951'0'0,"1"0"0"0"0,1 0 0 0 0,0 1 0 0 0,0 0 0 0 0,1 1 0 0 0,0-1 0 0 0,1 1 0 0 0,-4 15 0 0 0,4-9-230 0 0,0 0 1 0 0,1 0-1 0 0,1-1 1 0 0,1 1-1 0 0,1 20 1 0 0,0-34-615 0 0,0 0 0 0 0,0-1-1 0 0,0 1 1 0 0,1 0 0 0 0,-1-1 0 0 0,1 1 0 0 0,0 0-1 0 0,1-1 1 0 0,-1 1 0 0 0,0-1 0 0 0,1 1 0 0 0,0-1 0 0 0,0 0-1 0 0,0 0 1 0 0,0 0 0 0 0,0 0 0 0 0,1 0 0 0 0,-1 0-1 0 0,1-1 1 0 0,0 1 0 0 0,0-1 0 0 0,0 0 0 0 0,0 1-1 0 0,0-1 1 0 0,0-1 0 0 0,1 1 0 0 0,-1 0 0 0 0,1-1-1 0 0,-1 0 1 0 0,1 0 0 0 0,-1 0 0 0 0,1 0 0 0 0,0-1-1 0 0,-1 1 1 0 0,1-1 0 0 0,0 0 0 0 0,0 0 0 0 0,-1 0-1 0 0,1 0 1 0 0,0-1 0 0 0,0 0 0 0 0,-1 0 0 0 0,1 0 0 0 0,4-2-1 0 0,3-1-19 0 0,0 0 0 0 0,-1-1-1 0 0,0 0 1 0 0,0-1-1 0 0,0 0 1 0 0,-1-1-1 0 0,0 0 1 0 0,0 0-1 0 0,-1-1 1 0 0,11-13 0 0 0,-12 14-33 0 0,-1-1 1 0 0,0-1 0 0 0,0 1 0 0 0,-1-1-1 0 0,0 0 1 0 0,0 0 0 0 0,-1 0 0 0 0,0-1 0 0 0,-1 1-1 0 0,0-1 1 0 0,-1 0 0 0 0,2-11 0 0 0,-4 20-39 0 0,0-1 0 0 0,0 0 0 0 0,-1 0 0 0 0,1 0 1 0 0,0 0-1 0 0,-1 0 0 0 0,1 1 0 0 0,-1-1 0 0 0,0 0 0 0 0,1 0 1 0 0,-1 1-1 0 0,0-1 0 0 0,0 0 0 0 0,0 1 0 0 0,0-1 0 0 0,0 1 1 0 0,0 0-1 0 0,-1-1 0 0 0,1 1 0 0 0,-1 0 0 0 0,1 0 0 0 0,0-1 1 0 0,-1 1-1 0 0,0 0 0 0 0,1 0 0 0 0,-1 1 0 0 0,0-1 0 0 0,1 0 1 0 0,-1 1-1 0 0,0-1 0 0 0,0 1 0 0 0,0-1 0 0 0,1 1 0 0 0,-1 0 1 0 0,-4 0-1 0 0,-8-2-12 0 0,-1 1 1 0 0,1 1-1 0 0,-24 2 0 0 0,25-1-18 0 0,-21 5-392 0 0,33-6 186 0 0,-1 0 0 0 0,0 1 0 0 0,1-1-1 0 0,-1 0 1 0 0,1 1 0 0 0,-1-1 0 0 0,1 1 0 0 0,-1 0 0 0 0,1 0-1 0 0,-1-1 1 0 0,1 1 0 0 0,0 0 0 0 0,-1 0 0 0 0,1 0 0 0 0,0 0 0 0 0,0 1-1 0 0,-2 1 1 0 0,4-2-82 0 0,0 0-1 0 0,0-1 0 0 0,0 1 1 0 0,-1 0-1 0 0,1 0 1 0 0,0-1-1 0 0,0 1 0 0 0,0-1 1 0 0,0 1-1 0 0,0-1 1 0 0,0 1-1 0 0,0-1 0 0 0,0 1 1 0 0,1-1-1 0 0,-1 0 1 0 0,0 0-1 0 0,0 1 0 0 0,0-1 1 0 0,0 0-1 0 0,2 0 1 0 0,10 0-1069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7.047"/>
    </inkml:context>
    <inkml:brush xml:id="br0">
      <inkml:brushProperty name="width" value="0.05" units="cm"/>
      <inkml:brushProperty name="height" value="0.05" units="cm"/>
      <inkml:brushProperty name="color" value="#5B2D90"/>
    </inkml:brush>
  </inkml:definitions>
  <inkml:trace contextRef="#ctx0" brushRef="#br0">0 361 3129 0 0,'13'16'4091'0'0,"-11"-13"-3241"0"0,0 0 0 0 0,1 0-1 0 0,-1 0 1 0 0,1 0 0 0 0,0 0 0 0 0,0-1 0 0 0,0 1-1 0 0,0-1 1 0 0,0 1 0 0 0,6 2 0 0 0,-8-5-710 0 0,-1 0 0 0 0,1 0 0 0 0,0 0-1 0 0,0-1 1 0 0,-1 1 0 0 0,1 0 0 0 0,0 0 0 0 0,-1-1 0 0 0,1 1 0 0 0,-1 0 0 0 0,1-1 0 0 0,0 1 0 0 0,-1 0 0 0 0,1-1 0 0 0,-1 1 0 0 0,1-1 0 0 0,-1 1 0 0 0,1-1 0 0 0,-1 0 0 0 0,1 1 0 0 0,-1-1 0 0 0,0 1 0 0 0,1-1 0 0 0,-1 0 0 0 0,0 1 0 0 0,1-1 0 0 0,-1 0 0 0 0,0 1 0 0 0,0-1 0 0 0,0-1 0 0 0,9-27 448 0 0,-8 21-36 0 0,18-80 850 0 0,-15 60-847 0 0,2 0-1 0 0,15-43 0 0 0,-11 45-163 0 0,-6 13-182 0 0,0 1 0 0 0,2-1 0 0 0,6-11 0 0 0,-9 20-185 0 0,-1 1 0 0 0,0 0 0 0 0,1-1 0 0 0,0 1 0 0 0,-1 0-1 0 0,1 1 1 0 0,1-1 0 0 0,-1 0 0 0 0,0 1 0 0 0,0 0 0 0 0,1-1 0 0 0,0 2 0 0 0,-1-1 0 0 0,6-2 0 0 0,5 0-240 0 0,0 1 1 0 0,-1 1 0 0 0,1 0 0 0 0,0 1-1 0 0,15 0 1 0 0,71 6-8010 0 0,-95-4 7566 0 0,11 0-1660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2.198"/>
    </inkml:context>
    <inkml:brush xml:id="br0">
      <inkml:brushProperty name="width" value="0.05" units="cm"/>
      <inkml:brushProperty name="height" value="0.05" units="cm"/>
      <inkml:brushProperty name="color" value="#5B2D90"/>
    </inkml:brush>
  </inkml:definitions>
  <inkml:trace contextRef="#ctx0" brushRef="#br0">0 49 5993 0 0,'1'-3'1499'0'0,"9"-24"3413"0"0,-9 25-4563 0 0,-1 1 1 0 0,1 0-1 0 0,-1 0 0 0 0,0 0 1 0 0,1 0-1 0 0,0 0 1 0 0,-1 0-1 0 0,1 0 1 0 0,0 0-1 0 0,-1 0 0 0 0,1 0 1 0 0,0 0-1 0 0,0 1 1 0 0,0-1-1 0 0,0 0 0 0 0,0 0 1 0 0,0 1-1 0 0,2-2 1 0 0,-2 4-131 0 0,-1 0 0 0 0,1 0 0 0 0,-1 0 0 0 0,1 0 0 0 0,-1 0 0 0 0,1 1 0 0 0,-1-1 0 0 0,0 0 0 0 0,0 0 0 0 0,0 0 0 0 0,-1 4 0 0 0,1-3 3 0 0,5 101 1024 0 0,20 122 1 0 0,-14-148-1102 0 0,-8-57-232 0 0,-2 0 0 0 0,0 1 1 0 0,-1 0-1 0 0,-4 28 1 0 0,2-37-753 0 0,-1 1 0 0 0,0-1 1 0 0,-1-1-1 0 0,-9 23 0 0 0,9-26-811 0 0,4-8 1376 0 0,-1 1 1 0 0,1-1 0 0 0,-1 0 0 0 0,1 1 0 0 0,-1-1 0 0 0,1 0 0 0 0,-1 0 0 0 0,0 0 0 0 0,1 1 0 0 0,-1-1 0 0 0,0 0-1 0 0,0 0 1 0 0,0 0 0 0 0,0 0 0 0 0,0 0 0 0 0,0 0 0 0 0,0-1 0 0 0,0 1 0 0 0,-1 0 0 0 0,0 0 0 0 0,-9 2-2348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2.534"/>
    </inkml:context>
    <inkml:brush xml:id="br0">
      <inkml:brushProperty name="width" value="0.05" units="cm"/>
      <inkml:brushProperty name="height" value="0.05" units="cm"/>
      <inkml:brushProperty name="color" value="#5B2D90"/>
    </inkml:brush>
  </inkml:definitions>
  <inkml:trace contextRef="#ctx0" brushRef="#br0">0 149 6945 0 0,'2'2'10854'0'0,"6"4"-8053"0"0,9-3-2271 0 0,1-1-1 0 0,-1-1 0 0 0,1-1 0 0 0,0 0 0 0 0,-1-1 0 0 0,1-1 0 0 0,26-6 0 0 0,8-5-713 0 0,59-22-1 0 0,-70 18-2337 0 0,50-28 1 0 0,-24 11-2489 0 0,-49 26 3146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2.862"/>
    </inkml:context>
    <inkml:brush xml:id="br0">
      <inkml:brushProperty name="width" value="0.05" units="cm"/>
      <inkml:brushProperty name="height" value="0.05" units="cm"/>
      <inkml:brushProperty name="color" value="#5B2D90"/>
    </inkml:brush>
  </inkml:definitions>
  <inkml:trace contextRef="#ctx0" brushRef="#br0">41 162 4753 0 0,'-2'9'947'0'0,"1"1"1"0"0,0-1-1 0 0,1 0 1 0 0,0 0-1 0 0,0 1 1 0 0,1-1-1 0 0,2 11 0 0 0,-2-18-791 0 0,-1 0-1 0 0,0-1 1 0 0,1 1-1 0 0,0 0 0 0 0,-1 0 1 0 0,1 0-1 0 0,0-1 1 0 0,0 1-1 0 0,0 0 0 0 0,0-1 1 0 0,1 1-1 0 0,-1-1 1 0 0,0 1-1 0 0,1-1 0 0 0,-1 0 1 0 0,0 1-1 0 0,1-1 0 0 0,0 0 1 0 0,-1 0-1 0 0,1 0 1 0 0,0 0-1 0 0,-1 0 0 0 0,1-1 1 0 0,0 1-1 0 0,0 0 1 0 0,0-1-1 0 0,0 0 0 0 0,0 1 1 0 0,-1-1-1 0 0,1 0 0 0 0,0 0 1 0 0,0 0-1 0 0,0 0 1 0 0,0 0-1 0 0,0 0 0 0 0,0-1 1 0 0,0 1-1 0 0,0-1 1 0 0,3 0-1 0 0,4-3 199 0 0,0 1 0 0 0,0-2 1 0 0,0 1-1 0 0,-1-1 0 0 0,1 0 0 0 0,-1-1 1 0 0,0 0-1 0 0,-1 0 0 0 0,0 0 0 0 0,13-15 1 0 0,-13 12-224 0 0,0 1 1 0 0,0-1 0 0 0,-1-1 0 0 0,0 1 0 0 0,0-1 0 0 0,-1 0 0 0 0,-1 0 0 0 0,0 0 0 0 0,4-16 0 0 0,-7 23-111 0 0,-1 0 1 0 0,1 1 0 0 0,-1-1-1 0 0,0 0 1 0 0,0 0 0 0 0,0 1-1 0 0,0-1 1 0 0,0 0 0 0 0,-1 1-1 0 0,1-1 1 0 0,-1 0 0 0 0,0 1-1 0 0,0-1 1 0 0,0 0-1 0 0,0 1 1 0 0,0-1 0 0 0,0 1-1 0 0,-1 0 1 0 0,-3-5 0 0 0,2 4-47 0 0,-1 0 0 0 0,1 0 1 0 0,-1 0-1 0 0,0 0 0 0 0,0 1 1 0 0,0-1-1 0 0,0 1 0 0 0,-1 0 1 0 0,1 0-1 0 0,-8-2 1 0 0,-5 1-753 0 0,1 0 0 0 0,-1 0 0 0 0,1 2 1 0 0,-1 0-1 0 0,-25 2 0 0 0,-16 13-3377 0 0,40-9 2182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7.715"/>
    </inkml:context>
    <inkml:brush xml:id="br0">
      <inkml:brushProperty name="width" value="0.05" units="cm"/>
      <inkml:brushProperty name="height" value="0.05" units="cm"/>
      <inkml:brushProperty name="color" value="#5B2D90"/>
    </inkml:brush>
  </inkml:definitions>
  <inkml:trace contextRef="#ctx0" brushRef="#br0">241 78 6505 0 0,'1'-1'384'0'0,"0"-1"-1"0"0,0 1 1 0 0,0 0-1 0 0,0 0 0 0 0,0-1 1 0 0,0 1-1 0 0,0-1 0 0 0,0 1 1 0 0,0-1-1 0 0,-1 1 0 0 0,1-1 1 0 0,0 1-1 0 0,-1-1 1 0 0,0 0-1 0 0,1 1 0 0 0,-1-1 1 0 0,0 0-1 0 0,0 1 0 0 0,0-1 1 0 0,0-3-1 0 0,0 3-232 0 0,0 0 0 0 0,-1 0 0 0 0,1 0 0 0 0,0 0 0 0 0,-1 1 0 0 0,0-1 0 0 0,1 0 0 0 0,-1 0 0 0 0,0 0 0 0 0,0 1 0 0 0,0-1 0 0 0,0 0 0 0 0,0 1 0 0 0,0-1 0 0 0,-1 1 0 0 0,1-1 0 0 0,0 1 0 0 0,-1-1 0 0 0,1 1 0 0 0,-1 0 0 0 0,0 0 0 0 0,1 0 0 0 0,-1 0 0 0 0,0 0 0 0 0,0 0 0 0 0,1 1 0 0 0,-4-2 0 0 0,-3 2-73 0 0,0 0-1 0 0,0 0 1 0 0,0 1-1 0 0,0 0 1 0 0,0 0 0 0 0,0 1-1 0 0,0 0 1 0 0,1 0-1 0 0,-1 1 1 0 0,1 0 0 0 0,0 1-1 0 0,-1-1 1 0 0,-8 7-1 0 0,6-3-74 0 0,0 0 0 0 0,0 0 0 0 0,1 1 0 0 0,0 0 1 0 0,0 0-1 0 0,1 1 0 0 0,0 0 0 0 0,-8 13 0 0 0,14-19-8 0 0,0 0 1 0 0,1 0 0 0 0,-1 0 0 0 0,1 0 0 0 0,-1 1 0 0 0,1-1 0 0 0,0 1 0 0 0,1-1 0 0 0,-1 1 0 0 0,1-1 0 0 0,-1 1-1 0 0,1-1 1 0 0,0 1 0 0 0,0-1 0 0 0,0 1 0 0 0,1-1 0 0 0,0 1 0 0 0,-1-1 0 0 0,1 1 0 0 0,0-1 0 0 0,0 0 0 0 0,1 1-1 0 0,-1-1 1 0 0,1 0 0 0 0,0 0 0 0 0,0 0 0 0 0,0 0 0 0 0,0 0 0 0 0,0 0 0 0 0,5 3 0 0 0,-2-1 29 0 0,0 0 0 0 0,0-1 0 0 0,1 0 0 0 0,-1 0 0 0 0,1-1 0 0 0,0 0 0 0 0,1 0 0 0 0,-1 0 1 0 0,0-1-1 0 0,1 0 0 0 0,-1 0 0 0 0,1 0 0 0 0,0-1 0 0 0,-1 0 0 0 0,11 0 0 0 0,-3-1 89 0 0,1-1-1 0 0,-1-1 0 0 0,0 0 0 0 0,0-1 1 0 0,0-1-1 0 0,0 0 0 0 0,22-10 0 0 0,-27 10-69 0 0,0 0-1 0 0,-1-1 1 0 0,0 0 0 0 0,0 0-1 0 0,0-1 1 0 0,-1 0-1 0 0,0-1 1 0 0,0 1-1 0 0,0-1 1 0 0,-1 0 0 0 0,0-1-1 0 0,8-14 1 0 0,-8 11 10 0 0,4-9 83 0 0,-15 16-160 0 0,-10 8-125 0 0,13-3 114 0 0,-1 0 0 0 0,1 0 0 0 0,0 0 0 0 0,-1 0 0 0 0,1 1 0 0 0,0-1 0 0 0,0 1 0 0 0,0-1 0 0 0,0 1 0 0 0,0 0 0 0 0,0 0 0 0 0,1 0 0 0 0,-1 0 0 0 0,1 0 0 0 0,-1 0 0 0 0,1 0 0 0 0,0 1 0 0 0,-1-1 0 0 0,1 0 0 0 0,1 1 0 0 0,-1-1 0 0 0,0 1 0 0 0,0-1 0 0 0,1 1 0 0 0,0-1 0 0 0,-1 5 0 0 0,1 5-24 0 0,1 0 0 0 0,0-1 0 0 0,1 1 0 0 0,4 19 1 0 0,0-6 15 0 0,-1-4 62 0 0,1-1 0 0 0,1 1 0 0 0,10 18 0 0 0,3 12 124 0 0,-8-16 63 0 0,-1 0-1 0 0,-3 0 1 0 0,0 1-1 0 0,-3 0 1 0 0,0 0 0 0 0,-2 57-1 0 0,-4-75-76 0 0,-1 1-1 0 0,-1-1 1 0 0,0 0 0 0 0,-1 0 0 0 0,-1-1-1 0 0,-1 1 1 0 0,-14 30 0 0 0,16-41-86 0 0,0 1 0 0 0,0-1 1 0 0,-1 0-1 0 0,0 0 0 0 0,0-1 1 0 0,-1 1-1 0 0,0-1 0 0 0,0-1 1 0 0,0 1-1 0 0,-1-1 1 0 0,0 0-1 0 0,0 0 0 0 0,0-1 1 0 0,0 0-1 0 0,-1 0 0 0 0,0-1 1 0 0,1 0-1 0 0,-14 4 0 0 0,15-6-143 0 0,0 0 0 0 0,0 0-1 0 0,-1-1 1 0 0,1 0 0 0 0,0 0-1 0 0,0 0 1 0 0,0-1 0 0 0,0 0-1 0 0,0 0 1 0 0,0 0 0 0 0,0-1-1 0 0,0 0 1 0 0,1 0-1 0 0,-1 0 1 0 0,0-1 0 0 0,1 0-1 0 0,0 0 1 0 0,0 0 0 0 0,0-1-1 0 0,0 0 1 0 0,0 0 0 0 0,1 0-1 0 0,0 0 1 0 0,-1-1 0 0 0,2 0-1 0 0,-1 0 1 0 0,1 0 0 0 0,-1 0-1 0 0,-3-8 1 0 0,0-6-944 0 0,0 0 0 0 0,2 0 0 0 0,0 0 0 0 0,1 0 0 0 0,1-1 0 0 0,0 0 1 0 0,2-39-1 0 0,3 21-1190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8.061"/>
    </inkml:context>
    <inkml:brush xml:id="br0">
      <inkml:brushProperty name="width" value="0.05" units="cm"/>
      <inkml:brushProperty name="height" value="0.05" units="cm"/>
      <inkml:brushProperty name="color" value="#5B2D90"/>
    </inkml:brush>
  </inkml:definitions>
  <inkml:trace contextRef="#ctx0" brushRef="#br0">34 114 8946 0 0,'-8'79'8722'0'0,"7"41"-4069"0"0,1-68-2841 0 0,3-41-805 0 0,-7-25-378 0 0,-1 1-466 0 0,1 0 0 0 0,0 0 0 0 0,0 0 0 0 0,2-1 0 0 0,0 1 0 0 0,0-1 0 0 0,1 1 0 0 0,1-20 0 0 0,0 23-147 0 0,1-1 0 0 0,0 1-1 0 0,0 0 1 0 0,1 0 0 0 0,1 0-1 0 0,-1 0 1 0 0,1 0-1 0 0,1 0 1 0 0,7-14 0 0 0,-7 18-173 0 0,-1 0 1 0 0,1 1 0 0 0,0 0-1 0 0,0 0 1 0 0,1 0 0 0 0,-1 0-1 0 0,1 0 1 0 0,0 1-1 0 0,0 0 1 0 0,1 0 0 0 0,-1 1-1 0 0,1-1 1 0 0,0 1 0 0 0,0 1-1 0 0,0-1 1 0 0,8-2 0 0 0,24-8-3728 0 0,-27 8 2143 0 0,1 1 0 0 0,-1 0-1 0 0,14-2 1 0 0,-10 5-14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8.412"/>
    </inkml:context>
    <inkml:brush xml:id="br0">
      <inkml:brushProperty name="width" value="0.05" units="cm"/>
      <inkml:brushProperty name="height" value="0.05" units="cm"/>
      <inkml:brushProperty name="color" value="#5B2D90"/>
    </inkml:brush>
  </inkml:definitions>
  <inkml:trace contextRef="#ctx0" brushRef="#br0">22 23 6369 0 0,'-8'37'4684'0'0,"4"-24"-3612"0"0,1 0 0 0 0,0 0 1 0 0,1 1-1 0 0,1-1 0 0 0,0 26 0 0 0,2-36-979 0 0,-1 0 0 0 0,1 0 1 0 0,-1 0-1 0 0,1 1 0 0 0,0-1 0 0 0,1 0 0 0 0,-1 0 0 0 0,0 0 0 0 0,1-1 1 0 0,-1 1-1 0 0,1 0 0 0 0,0 0 0 0 0,0-1 0 0 0,0 1 0 0 0,1-1 0 0 0,-1 0 1 0 0,0 0-1 0 0,1 0 0 0 0,0 0 0 0 0,-1 0 0 0 0,1 0 0 0 0,0-1 0 0 0,0 1 0 0 0,0-1 1 0 0,0 0-1 0 0,0 0 0 0 0,0 0 0 0 0,0 0 0 0 0,6 1 0 0 0,2 0 95 0 0,0 0 0 0 0,0-1 0 0 0,0 0-1 0 0,0-1 1 0 0,1 0 0 0 0,-1 0 0 0 0,0-2 0 0 0,0 1-1 0 0,15-5 1 0 0,-19 4-98 0 0,-1 0-1 0 0,1-1 0 0 0,-1 0 1 0 0,1 0-1 0 0,-1-1 0 0 0,0 0 1 0 0,-1 0-1 0 0,1 0 0 0 0,-1 0 1 0 0,1-1-1 0 0,-2 0 0 0 0,1 0 1 0 0,0-1-1 0 0,-1 1 0 0 0,0-1 1 0 0,4-7-1 0 0,-6 9-52 0 0,1 0 0 0 0,-1 0 0 0 0,0 0 0 0 0,0-1-1 0 0,-1 1 1 0 0,1 0 0 0 0,-1-1 0 0 0,0 0 0 0 0,0 1 0 0 0,-1-1 0 0 0,1 0 0 0 0,-1 1-1 0 0,0-1 1 0 0,0 0 0 0 0,0 0 0 0 0,-1 1 0 0 0,0-1 0 0 0,0 0 0 0 0,0 1 0 0 0,0-1-1 0 0,-1 1 1 0 0,-4-8 0 0 0,5 9-5 0 0,0 1-1 0 0,-1 0 1 0 0,1-1-1 0 0,-1 1 0 0 0,1 0 1 0 0,-1 0-1 0 0,0 0 1 0 0,0 0-1 0 0,0 1 1 0 0,0-1-1 0 0,0 1 0 0 0,0-1 1 0 0,-1 1-1 0 0,1-1 1 0 0,-4 0-1 0 0,0 0 6 0 0,-1 0 1 0 0,1 0-1 0 0,0 1 0 0 0,0 0 1 0 0,0 0-1 0 0,-9 0 0 0 0,-3 2-11 0 0,-1 0 0 0 0,1 1 0 0 0,-31 8 0 0 0,42-8-55 0 0,0 0 0 0 0,1 0-1 0 0,-1 1 1 0 0,0 0 0 0 0,1 0-1 0 0,0 0 1 0 0,0 1 0 0 0,0 0-1 0 0,0 0 1 0 0,1 1 0 0 0,-10 9-1 0 0,13-11-194 0 0,0-1 1 0 0,0 1-1 0 0,0-1 0 0 0,1 1 0 0 0,-1 0 0 0 0,1-1 0 0 0,0 1 0 0 0,0 0 1 0 0,0 0-1 0 0,0 0 0 0 0,0 0 0 0 0,1 0 0 0 0,-1 0 0 0 0,1 0 0 0 0,0 0 0 0 0,0 1 1 0 0,0-1-1 0 0,0 0 0 0 0,0 0 0 0 0,1 0 0 0 0,0 0 0 0 0,-1 0 0 0 0,1 0 0 0 0,0 0 1 0 0,1 0-1 0 0,-1-1 0 0 0,0 1 0 0 0,1 0 0 0 0,2 3 0 0 0,-2-3-261 0 0,-1 0-1 0 0,1 0 1 0 0,1 0 0 0 0,-1-1-1 0 0,0 1 1 0 0,1 0-1 0 0,-1-1 1 0 0,6 4-1 0 0,1-2-1315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8.964"/>
    </inkml:context>
    <inkml:brush xml:id="br0">
      <inkml:brushProperty name="width" value="0.05" units="cm"/>
      <inkml:brushProperty name="height" value="0.05" units="cm"/>
      <inkml:brushProperty name="color" value="#5B2D90"/>
    </inkml:brush>
  </inkml:definitions>
  <inkml:trace contextRef="#ctx0" brushRef="#br0">59 231 6681 0 0,'-2'-6'8879'0'0,"-3"17"-6680"0"0,-6 11-1203 0 0,5-13-790 0 0,1 0 0 0 0,0 0 0 0 0,1 1 1 0 0,0-1-1 0 0,0 1 0 0 0,1 0 0 0 0,0 0 1 0 0,-2 14-1 0 0,4-20-182 0 0,1 0 1 0 0,-1-1-1 0 0,1 1 1 0 0,0 0 0 0 0,1-1-1 0 0,-1 1 1 0 0,0 0-1 0 0,1-1 1 0 0,0 1-1 0 0,0 0 1 0 0,0-1-1 0 0,0 1 1 0 0,1-1 0 0 0,0 0-1 0 0,-1 1 1 0 0,1-1-1 0 0,0 0 1 0 0,0 0-1 0 0,1 0 1 0 0,-1 0 0 0 0,1-1-1 0 0,-1 1 1 0 0,1-1-1 0 0,0 1 1 0 0,0-1-1 0 0,5 3 1 0 0,-3-1-21 0 0,1-1 0 0 0,-1 0 0 0 0,1-1 0 0 0,-1 1 0 0 0,1-1 1 0 0,0 0-1 0 0,0 0 0 0 0,0-1 0 0 0,0 0 0 0 0,1 0 0 0 0,-1 0 0 0 0,0-1 0 0 0,0 0 0 0 0,0 0 0 0 0,1-1 1 0 0,-1 0-1 0 0,0 0 0 0 0,0 0 0 0 0,0 0 0 0 0,0-1 0 0 0,0 0 0 0 0,0-1 0 0 0,-1 1 0 0 0,1-1 0 0 0,7-5 1 0 0,-2-1 21 0 0,0 0 1 0 0,-1-1 0 0 0,0-1 0 0 0,0 1-1 0 0,-2-2 1 0 0,1 1 0 0 0,-1-1 0 0 0,-1 0 0 0 0,0-1-1 0 0,0 0 1 0 0,4-16 0 0 0,-10 29-22 0 0,-1-1 0 0 0,0 0 0 0 0,0 1 0 0 0,1-1-1 0 0,-1 1 1 0 0,0-1 0 0 0,1 1 0 0 0,-1 0 0 0 0,1-1 0 0 0,-1 1 0 0 0,1-1 0 0 0,-1 1 0 0 0,1 0-1 0 0,-1-1 1 0 0,1 1 0 0 0,-1 0 0 0 0,1 0 0 0 0,-1-1 0 0 0,1 1 0 0 0,-1 0 0 0 0,1 0 0 0 0,0 0 0 0 0,-1 0-1 0 0,1 0 1 0 0,-1-1 0 0 0,1 1 0 0 0,0 0 0 0 0,-1 0 0 0 0,1 1 0 0 0,-1-1 0 0 0,1 0 0 0 0,-1 0-1 0 0,1 0 1 0 0,0 0 0 0 0,-1 0 0 0 0,1 1 0 0 0,-1-1 0 0 0,1 0 0 0 0,-1 0 0 0 0,1 1 0 0 0,-1-1 0 0 0,1 1-1 0 0,-1-1 1 0 0,1 0 0 0 0,-1 1 0 0 0,1-1 0 0 0,-1 1 0 0 0,1 0 0 0 0,30 33 47 0 0,-14-14 19 0 0,-13-16-2 0 0,1-1 1 0 0,0 1-1 0 0,0-1 0 0 0,1 0 1 0 0,-1 0-1 0 0,0 0 1 0 0,1-1-1 0 0,0 0 1 0 0,0 0-1 0 0,-1 0 0 0 0,1-1 1 0 0,9 1-1 0 0,-11-2 50 0 0,0 1 0 0 0,0-1 0 0 0,0-1 0 0 0,0 1 0 0 0,0-1 0 0 0,0 1 0 0 0,0-1 0 0 0,0 0 0 0 0,-1-1 0 0 0,1 1 0 0 0,0-1 0 0 0,0 1 0 0 0,-1-1 0 0 0,1 0 0 0 0,-1-1 0 0 0,0 1 0 0 0,0 0 0 0 0,1-1 0 0 0,2-3 0 0 0,-3 1-3 0 0,1 1 0 0 0,-1 0 0 0 0,0-1 1 0 0,-1 0-1 0 0,1 0 0 0 0,-1 0 0 0 0,0 0 0 0 0,0 0 1 0 0,-1 0-1 0 0,1 0 0 0 0,0-9 0 0 0,0-6 122 0 0,0-37 0 0 0,-1 13-66 0 0,-1 39-247 0 0,-1-1 1 0 0,1 0 0 0 0,-1 1 0 0 0,0-1 0 0 0,0 1 0 0 0,0-1 0 0 0,-1 1 0 0 0,0-1 0 0 0,0 1 0 0 0,0 0-1 0 0,-1 0 1 0 0,1 0 0 0 0,-1 0 0 0 0,0 1 0 0 0,-5-5 0 0 0,5 5-554 0 0,0 0-1 0 0,0 1 1 0 0,1-1 0 0 0,-1-1-1 0 0,1 1 1 0 0,0 0 0 0 0,0 0-1 0 0,0-1 1 0 0,0 1 0 0 0,1-1-1 0 0,0 0 1 0 0,-1-5 0 0 0,5 1-853 0 0,2 2-278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9.310"/>
    </inkml:context>
    <inkml:brush xml:id="br0">
      <inkml:brushProperty name="width" value="0.05" units="cm"/>
      <inkml:brushProperty name="height" value="0.05" units="cm"/>
      <inkml:brushProperty name="color" value="#5B2D90"/>
    </inkml:brush>
  </inkml:definitions>
  <inkml:trace contextRef="#ctx0" brushRef="#br0">25 19 8370 0 0,'-7'-6'3164'0'0,"-8"-7"5916"0"0,15 14-8939 0 0,-1 0 0 0 0,1 1 0 0 0,-1-1 0 0 0,1 0 0 0 0,0 0 0 0 0,0 0 0 0 0,0 1-1 0 0,-1-1 1 0 0,1 0 0 0 0,0 0 0 0 0,0 0 0 0 0,1 1 0 0 0,-1-1 0 0 0,0 0 0 0 0,0 0 0 0 0,1 0 0 0 0,-1 1 0 0 0,1 0 0 0 0,7 47 86 0 0,3-1 1 0 0,1 0 0 0 0,3-1 0 0 0,1 0 0 0 0,34 64 0 0 0,-31-60-1363 0 0,-9-20-1203 0 0,2-4-3903 0 0,-7-22 3145 0 0,-4-4 553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38.701"/>
    </inkml:context>
    <inkml:brush xml:id="br0">
      <inkml:brushProperty name="width" value="0.05" units="cm"/>
      <inkml:brushProperty name="height" value="0.05" units="cm"/>
      <inkml:brushProperty name="color" value="#5B2D90"/>
    </inkml:brush>
  </inkml:definitions>
  <inkml:trace contextRef="#ctx0" brushRef="#br0">16 62 5481 0 0,'-1'0'266'0'0,"0"0"0"0"0,1 0 0 0 0,-1 0 0 0 0,1 0 0 0 0,-1 0 0 0 0,0 0-1 0 0,1 0 1 0 0,-1-1 0 0 0,0 1 0 0 0,1 0 0 0 0,-1 0 0 0 0,1 0 0 0 0,-1-1 0 0 0,1 1 0 0 0,-1 0-1 0 0,0-1 1 0 0,1 1 0 0 0,-1-1 0 0 0,1 1 0 0 0,0 0 0 0 0,-1-1 0 0 0,1 1 0 0 0,-1-1 0 0 0,1 1-1 0 0,0-1 1 0 0,-1 0 0 0 0,1 1 0 0 0,-1-2 0 0 0,20-2 2871 0 0,34 6-2206 0 0,-28 2-788 0 0,1-1 1 0 0,32 0 0 0 0,5-1-86 0 0,485 14 1776 0 0,-527-17-1514 0 0,37-7 0 0 0,10-1 53 0 0,-1 6-162 0 0,250-8 60 0 0,-214 14-176 0 0,50-2 122 0 0,-55 2 118 0 0,-61 2-188 0 0,-27-3-116 0 0,0-1 0 0 0,0 0 1 0 0,0 0-1 0 0,15-2 1 0 0,40-1 93 0 0,-53 1-93 0 0,1 1 0 0 0,-1 0 0 0 0,0 0 0 0 0,14 4 0 0 0,26 0 43 0 0,129-11 557 0 0,-174 7-595 0 0,1-1-1 0 0,-1-1 1 0 0,0 0 0 0 0,0 0 0 0 0,12-5 0 0 0,23-6 45 0 0,22 9 18 0 0,-48 3 5 0 0,-1 1 0 0 0,0-2 0 0 0,17-3 0 0 0,54-13 207 0 0,-79 17-305 0 0,1 0 0 0 0,-1 1 0 0 0,0-1 0 0 0,0 2 1 0 0,0-1-1 0 0,13 3 0 0 0,15 0 15 0 0,27 2 51 0 0,-19 5 25 0 0,-35-10-321 0 0,4 0 498 0 0,-12 0-392 0 0,0 0 1 0 0,0 0-1 0 0,0 0 0 0 0,1 0 0 0 0,-1 0 1 0 0,0 1-1 0 0,0-1 0 0 0,0 0 1 0 0,0 0-1 0 0,0 0 0 0 0,1 0 1 0 0,-1 0-1 0 0,0 1 0 0 0,0-1 1 0 0,0 0-1 0 0,0 0 0 0 0,0 0 1 0 0,0 0-1 0 0,0 1 0 0 0,0-1 1 0 0,0 0-1 0 0,0 0 0 0 0,0 0 0 0 0,0 1 1 0 0,0-1-1 0 0,0 0 0 0 0,0 0 1 0 0,0 0-1 0 0,0 1 0 0 0,0-1 1 0 0,0 0-1 0 0,0 0 0 0 0,0 0 1 0 0,0 1-1 0 0,0-1 0 0 0,0 0 1 0 0,0 0-1 0 0,0 0 0 0 0,0 0 1 0 0,0 1-1 0 0,-1-1 0 0 0,1 0 0 0 0,0 0 1 0 0,0 0-1 0 0,0 2-1075 0 0,0 1-236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9.642"/>
    </inkml:context>
    <inkml:brush xml:id="br0">
      <inkml:brushProperty name="width" value="0.05" units="cm"/>
      <inkml:brushProperty name="height" value="0.05" units="cm"/>
      <inkml:brushProperty name="color" value="#5B2D90"/>
    </inkml:brush>
  </inkml:definitions>
  <inkml:trace contextRef="#ctx0" brushRef="#br0">11 49 6145 0 0,'-10'-5'8863'0'0,"20"5"-4842"0"0,22 7-2487 0 0,-19-2-1593 0 0,0-1 1 0 0,0 0-1 0 0,0-1 0 0 0,0 0 1 0 0,1-2-1 0 0,-1 1 0 0 0,24-1 1 0 0,-31-2-308 0 0,-1 1 0 0 0,1-1 0 0 0,0 0 1 0 0,0 0-1 0 0,-1-1 0 0 0,1 1 1 0 0,-1-1-1 0 0,0-1 0 0 0,1 1 0 0 0,-1-1 1 0 0,0 0-1 0 0,0 0 0 0 0,0 0 0 0 0,-1-1 1 0 0,1 1-1 0 0,-1-1 0 0 0,0 0 1 0 0,0-1-1 0 0,0 1 0 0 0,3-6 0 0 0,0-3-1245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7:59.977"/>
    </inkml:context>
    <inkml:brush xml:id="br0">
      <inkml:brushProperty name="width" value="0.05" units="cm"/>
      <inkml:brushProperty name="height" value="0.05" units="cm"/>
      <inkml:brushProperty name="color" value="#5B2D90"/>
    </inkml:brush>
  </inkml:definitions>
  <inkml:trace contextRef="#ctx0" brushRef="#br0">26 1 6033 0 0,'-4'4'789'0'0,"1"0"0"0"0,1 1 0 0 0,-1 0-1 0 0,1 0 1 0 0,0 0 0 0 0,0 0 0 0 0,0 0 0 0 0,1 0-1 0 0,-2 7 1 0 0,2-4-162 0 0,1 0 0 0 0,-1 0 0 0 0,1 0 1 0 0,1 0-1 0 0,1 12 0 0 0,5 6-25 0 0,0-1 1 0 0,20 48-1 0 0,-6-21 597 0 0,16 63 539 0 0,21 55 778 0 0,-57-168-2490 0 0,0 0 1 0 0,0 0-1 0 0,-1 0 0 0 0,1 0 0 0 0,0 0 1 0 0,1 0-1 0 0,-1 0 0 0 0,0-1 1 0 0,0 1-1 0 0,1 0 0 0 0,-1-1 0 0 0,1 1 1 0 0,1 1-1 0 0,-2-3-20 0 0,-1 0-1 0 0,0 0 1 0 0,1 0 0 0 0,-1 0 0 0 0,0 0 0 0 0,1 0-1 0 0,-1 0 1 0 0,0 0 0 0 0,1 0 0 0 0,-1 0-1 0 0,0 0 1 0 0,1 0 0 0 0,-1 0 0 0 0,1 0 0 0 0,-1 0-1 0 0,0 0 1 0 0,0 0 0 0 0,1-1 0 0 0,-1 1-1 0 0,0 0 1 0 0,1 0 0 0 0,-1 0 0 0 0,0 0-1 0 0,1-1 1 0 0,-1 1 0 0 0,0 0 0 0 0,0 0 0 0 0,1-1-1 0 0,8-17-13 0 0,-5-11-11 0 0,-4 25 14 0 0,0 0 0 0 0,1 0 0 0 0,-1 1 0 0 0,1-1 0 0 0,0 0 0 0 0,0 1 0 0 0,0-1 0 0 0,4-7 0 0 0,56-100 74 0 0,-58 108-42 0 0,0-1 1 0 0,0 1-1 0 0,1-1 0 0 0,-1 1 0 0 0,1 0 1 0 0,-1 1-1 0 0,6-4 0 0 0,-8 5-8 0 0,0 1-1 0 0,0-1 0 0 0,0 0 1 0 0,1 0-1 0 0,-1 0 1 0 0,0 1-1 0 0,0-1 0 0 0,1 1 1 0 0,-1-1-1 0 0,0 1 1 0 0,1 0-1 0 0,-1-1 0 0 0,1 1 1 0 0,-1 0-1 0 0,1 0 1 0 0,-1 0-1 0 0,0 0 0 0 0,1 0 1 0 0,-1 0-1 0 0,1 0 1 0 0,-1 1-1 0 0,0-1 0 0 0,1 0 1 0 0,-1 1-1 0 0,0-1 1 0 0,3 2-1 0 0,1 4 92 0 0,0 0 0 0 0,-1 1 0 0 0,1 0 0 0 0,-1-1-1 0 0,-1 1 1 0 0,1 1 0 0 0,1 7 0 0 0,-2-9-88 0 0,-1 1 0 0 0,1-1 1 0 0,0 0-1 0 0,0 1 0 0 0,1-2 0 0 0,-1 1 0 0 0,2 0 0 0 0,-1-1 1 0 0,0 0-1 0 0,9 8 0 0 0,-10-11-218 0 0,0 1 0 0 0,-1-1 1 0 0,1 0-1 0 0,1-1 0 0 0,-1 1 1 0 0,0 0-1 0 0,0-1 0 0 0,0 0 1 0 0,5 2-1 0 0,-7-3-71 0 0,1 0 0 0 0,-1-1 0 0 0,1 1 0 0 0,-1 0 0 0 0,1 0 0 0 0,-1-1-1 0 0,1 1 1 0 0,-1-1 0 0 0,1 1 0 0 0,-1-1 0 0 0,0 1 0 0 0,1-1 0 0 0,-1 0 0 0 0,0 0 0 0 0,0 0 0 0 0,1 0-1 0 0,-1 0 1 0 0,0 0 0 0 0,0 0 0 0 0,0 0 0 0 0,0 0 0 0 0,0 0 0 0 0,1-3 0 0 0,5-4-1002 0 0,3-3-206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00.309"/>
    </inkml:context>
    <inkml:brush xml:id="br0">
      <inkml:brushProperty name="width" value="0.05" units="cm"/>
      <inkml:brushProperty name="height" value="0.05" units="cm"/>
      <inkml:brushProperty name="color" value="#5B2D90"/>
    </inkml:brush>
  </inkml:definitions>
  <inkml:trace contextRef="#ctx0" brushRef="#br0">7 20 10226 0 0,'-7'-19'8946'0'0,"7"33"-4544"0"0,14 44-3675 0 0,2 0 0 0 0,3 0-1 0 0,31 64 1 0 0,-6-14-2725 0 0,-9-20-2407 0 0,-29-61 2971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00.640"/>
    </inkml:context>
    <inkml:brush xml:id="br0">
      <inkml:brushProperty name="width" value="0.05" units="cm"/>
      <inkml:brushProperty name="height" value="0.05" units="cm"/>
      <inkml:brushProperty name="color" value="#5B2D90"/>
    </inkml:brush>
  </inkml:definitions>
  <inkml:trace contextRef="#ctx0" brushRef="#br0">0 1 10554 0 0,'10'15'5616'0'0,"-8"-11"-4827"0"0,0 0 0 0 0,0 1 0 0 0,1-1 0 0 0,0 0 0 0 0,-1-1 0 0 0,1 1 0 0 0,1 0 0 0 0,-1-1 0 0 0,0 0 0 0 0,1 0 0 0 0,7 5-1 0 0,-7-2-1415 0 0,-4-6 412 0 0,0 0 0 0 0,1 0 0 0 0,-1 1 0 0 0,0-1 0 0 0,0 0 0 0 0,0 0 0 0 0,0 1 0 0 0,1-1 0 0 0,-1 0 0 0 0,0 0 0 0 0,0 1 0 0 0,0-1 0 0 0,0 0 0 0 0,0 1 0 0 0,0-1 0 0 0,0 0 0 0 0,0 0 0 0 0,0 1 0 0 0,0-1 0 0 0,0 0 0 0 0,0 1 0 0 0,0-1 0 0 0,0 0 0 0 0,0 0 0 0 0,0 1 0 0 0,-1-1 0 0 0,1 0 0 0 0,0 0 0 0 0,0 1 0 0 0,0-1 0 0 0,0 0 0 0 0,0 0 0 0 0,-1 1 0 0 0,1-1 0 0 0,0 0 0 0 0,0 0 0 0 0,0 1 0 0 0,-1-1 0 0 0,1 0 0 0 0,0 0 0 0 0,0 0 0 0 0,-1 0 0 0 0,-10 2-2491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07.903"/>
    </inkml:context>
    <inkml:brush xml:id="br0">
      <inkml:brushProperty name="width" value="0.05" units="cm"/>
      <inkml:brushProperty name="height" value="0.05" units="cm"/>
      <inkml:brushProperty name="color" value="#E71224"/>
    </inkml:brush>
  </inkml:definitions>
  <inkml:trace contextRef="#ctx0" brushRef="#br0">21 36 3225 0 0,'-5'-24'4883'0'0,"5"24"-4774"0"0,0-1 1 0 0,0 1-1 0 0,0-1 0 0 0,0 1 1 0 0,0 0-1 0 0,0-1 0 0 0,0 1 1 0 0,0-1-1 0 0,0 1 0 0 0,0-1 1 0 0,0 1-1 0 0,0 0 0 0 0,-1-1 1 0 0,1 1-1 0 0,0-1 0 0 0,0 1 1 0 0,0 0-1 0 0,-1-1 0 0 0,1 1 1 0 0,0 0-1 0 0,0-1 0 0 0,-1 1 1 0 0,1 0-1 0 0,0-1 0 0 0,-1 1 1 0 0,1 0-1 0 0,-1 0 0 0 0,1 0 1 0 0,0-1-1 0 0,-1 1 0 0 0,1 0 1 0 0,-1 0-1 0 0,1 0 0 0 0,0 0 1 0 0,-1 0-1 0 0,1-1 0 0 0,-1 1 1 0 0,1 0-1 0 0,-1 0 0 0 0,0 0 1 0 0,0 2-15 0 0,1 0-1 0 0,-1 0 1 0 0,0-1 0 0 0,1 1 0 0 0,-1 0 0 0 0,1 0 0 0 0,0 0 0 0 0,0 0 0 0 0,-1-1 0 0 0,1 1-1 0 0,0 0 1 0 0,1 0 0 0 0,-1 0 0 0 0,0 0 0 0 0,0 0 0 0 0,1-1 0 0 0,1 4 0 0 0,10 33 200 0 0,36 81 326 0 0,5-2 0 0 0,115 186 0 0 0,-135-242-2306 0 0,-33-61 1640 0 0,0 0 0 0 0,0 0 0 0 0,0 0 0 0 0,1 0 0 0 0,-1 1 0 0 0,0-1 0 0 0,0 0 0 0 0,0 0 0 0 0,1 0 0 0 0,-1 0-1 0 0,0 0 1 0 0,0 0 0 0 0,1 0 0 0 0,-1 0 0 0 0,0 1 0 0 0,0-1 0 0 0,0 0 0 0 0,1 0 0 0 0,-1 0 0 0 0,0 0-1 0 0,0 0 1 0 0,1 0 0 0 0,-1 0 0 0 0,0 0 0 0 0,0 0 0 0 0,1 0 0 0 0,-1-1 0 0 0,0 1 0 0 0,0 0 0 0 0,0 0 0 0 0,1 0-1 0 0,-1 0 1 0 0,0 0 0 0 0,0 0 0 0 0,0 0 0 0 0,1-1 0 0 0,-1 1 0 0 0,0 0 0 0 0,0 0 0 0 0,0 0 0 0 0,1 0-1 0 0,-1-1 1 0 0,0 1 0 0 0,0 0 0 0 0,0 0 0 0 0,0-1 0 0 0,3-1-699 0 0,1-1-859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08.570"/>
    </inkml:context>
    <inkml:brush xml:id="br0">
      <inkml:brushProperty name="width" value="0.05" units="cm"/>
      <inkml:brushProperty name="height" value="0.05" units="cm"/>
      <inkml:brushProperty name="color" value="#E71224"/>
    </inkml:brush>
  </inkml:definitions>
  <inkml:trace contextRef="#ctx0" brushRef="#br0">19 389 4809 0 0,'-16'-40'5222'0'0,"15"35"-5019"0"0,0 1 0 0 0,1-1-1 0 0,0 1 1 0 0,0 0-1 0 0,0-1 1 0 0,0 1 0 0 0,1-1-1 0 0,0 1 1 0 0,-1 0 0 0 0,2-1-1 0 0,-1 1 1 0 0,3-6-1 0 0,3-6-65 0 0,1-1 0 0 0,1 1 0 0 0,1 1 0 0 0,0 0 0 0 0,1 0-1 0 0,0 1 1 0 0,1 0 0 0 0,1 1 0 0 0,0 1 0 0 0,1 0 0 0 0,0 1-1 0 0,1 0 1 0 0,0 1 0 0 0,24-12 0 0 0,-14 10-132 0 0,1 0 0 0 0,0 2 0 0 0,0 1-1 0 0,1 2 1 0 0,0 0 0 0 0,0 2 0 0 0,0 0 0 0 0,53 0 0 0 0,-71 5 6 0 0,0 1-1 0 0,0-1 1 0 0,0 2 0 0 0,0-1 0 0 0,15 6-1 0 0,-20-6-5 0 0,0 1 0 0 0,-1-1 0 0 0,1 1 0 0 0,0 0 0 0 0,-1 0-1 0 0,1 1 1 0 0,-1-1 0 0 0,0 1 0 0 0,0-1 0 0 0,0 1 0 0 0,0 0 0 0 0,0 0-1 0 0,-1 0 1 0 0,5 7 0 0 0,-1 3 3 0 0,-1 0 0 0 0,0 0-1 0 0,0 0 1 0 0,-2 1 0 0 0,1-1-1 0 0,-2 1 1 0 0,0 0 0 0 0,-1 0 0 0 0,0 0-1 0 0,-2 20 1 0 0,-1-8-192 0 0,-1 0 1 0 0,-2-1-1 0 0,0 1 0 0 0,-17 45 1 0 0,11-46-75 0 0,0 0 1 0 0,-2-1 0 0 0,-20 30-1 0 0,-54 64-348 0 0,82-112 585 0 0,4-4 7 0 0,-1 1 0 0 0,1-1-1 0 0,0 1 1 0 0,0 0-1 0 0,0-1 1 0 0,0 1 0 0 0,0 0-1 0 0,1 0 1 0 0,-1-1-1 0 0,1 5 1 0 0,2 2-78 0 0,7-19 34 0 0,5-8 84 0 0,0 0 0 0 0,0 1 0 0 0,2 1 0 0 0,0 0 0 0 0,1 1 0 0 0,0 1 0 0 0,1 1 0 0 0,33-19 0 0 0,-44 28 3 0 0,0 0 1 0 0,0 1-1 0 0,0 0 1 0 0,0 0 0 0 0,1 0-1 0 0,0 1 1 0 0,-1 0-1 0 0,1 0 1 0 0,0 1-1 0 0,0 0 1 0 0,0 1 0 0 0,0 0-1 0 0,0 0 1 0 0,0 0-1 0 0,0 1 1 0 0,10 3 0 0 0,-12-3 11 0 0,0 2 0 0 0,0-1 1 0 0,0 1-1 0 0,0 0 1 0 0,0 0-1 0 0,0 0 1 0 0,-1 1-1 0 0,1 0 1 0 0,-1 0-1 0 0,0 0 1 0 0,0 1-1 0 0,-1 0 1 0 0,0 0-1 0 0,1 0 1 0 0,-2 0-1 0 0,1 1 1 0 0,0-1-1 0 0,-1 1 0 0 0,4 11 1 0 0,-3-7 38 0 0,-1-1 0 0 0,0 1 0 0 0,-1 0 0 0 0,0 0-1 0 0,-1 0 1 0 0,0 0 0 0 0,-1 0 0 0 0,0 0 0 0 0,0 0 0 0 0,-1 0 0 0 0,0 0 0 0 0,-1 0 0 0 0,0 0-1 0 0,0 0 1 0 0,-1-1 0 0 0,-1 1 0 0 0,-7 15 0 0 0,5-14-242 0 0,-1 0 1 0 0,0 0-1 0 0,0-1 1 0 0,-1 0-1 0 0,0-1 1 0 0,0 0-1 0 0,-1 0 0 0 0,-1-1 1 0 0,1 0-1 0 0,-1 0 1 0 0,-1-1-1 0 0,1 0 1 0 0,-1-1-1 0 0,-12 5 0 0 0,15-8-559 0 0,5 1-189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08.900"/>
    </inkml:context>
    <inkml:brush xml:id="br0">
      <inkml:brushProperty name="width" value="0.05" units="cm"/>
      <inkml:brushProperty name="height" value="0.05" units="cm"/>
      <inkml:brushProperty name="color" value="#E71224"/>
    </inkml:brush>
  </inkml:definitions>
  <inkml:trace contextRef="#ctx0" brushRef="#br0">0 220 5129 0 0,'3'5'555'0'0,"0"0"0"0"0,-1 0 0 0 0,0 0 0 0 0,0 1 0 0 0,-1-1 0 0 0,1 0 0 0 0,-1 1 0 0 0,1 9 0 0 0,3 14 779 0 0,-3-25-1166 0 0,0 0 0 0 0,0-1 0 0 0,1 1 0 0 0,-1-1 0 0 0,1 1-1 0 0,-1-1 1 0 0,1 0 0 0 0,0 0 0 0 0,1 0 0 0 0,-1 0-1 0 0,0 0 1 0 0,1-1 0 0 0,0 1 0 0 0,-1-1 0 0 0,1 0-1 0 0,0 0 1 0 0,0-1 0 0 0,0 1 0 0 0,0-1 0 0 0,1 0 0 0 0,-1 0-1 0 0,0 0 1 0 0,6 0 0 0 0,-6-2-69 0 0,0 1 0 0 0,0-1 0 0 0,0 0-1 0 0,0 0 1 0 0,0-1 0 0 0,0 1 0 0 0,0-1 0 0 0,0 0 0 0 0,-1 0 0 0 0,1 0 0 0 0,-1-1 0 0 0,1 1-1 0 0,-1-1 1 0 0,0 0 0 0 0,0 1 0 0 0,0-2 0 0 0,0 1 0 0 0,-1 0 0 0 0,1 0 0 0 0,-1-1-1 0 0,0 1 1 0 0,0-1 0 0 0,0 0 0 0 0,0 0 0 0 0,1-6 0 0 0,3-10-20 0 0,-1-1 0 0 0,-1 1 0 0 0,-1-1 0 0 0,1-21 0 0 0,-1 2-298 0 0,9-70-5947 0 0,-10 89 4709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09.233"/>
    </inkml:context>
    <inkml:brush xml:id="br0">
      <inkml:brushProperty name="width" value="0.05" units="cm"/>
      <inkml:brushProperty name="height" value="0.05" units="cm"/>
      <inkml:brushProperty name="color" value="#E71224"/>
    </inkml:brush>
  </inkml:definitions>
  <inkml:trace contextRef="#ctx0" brushRef="#br0">20 0 4233 0 0,'-1'0'273'0'0,"0"1"0"0"0,0-1 0 0 0,0 0 0 0 0,0 1-1 0 0,0-1 1 0 0,0 1 0 0 0,0-1 0 0 0,0 1 0 0 0,1-1 0 0 0,-1 1 0 0 0,0 0 0 0 0,0-1 0 0 0,1 1 0 0 0,-1 0-1 0 0,0 0 1 0 0,1-1 0 0 0,-1 1 0 0 0,0 0 0 0 0,1 0 0 0 0,-1 0 0 0 0,1 0 0 0 0,0 0 0 0 0,-1 1 0 0 0,0 1 14 0 0,1-1 1 0 0,0 1-1 0 0,-1 0 1 0 0,1-1 0 0 0,0 1-1 0 0,0 0 1 0 0,1-1 0 0 0,0 6-1 0 0,1 2 89 0 0,1-1 0 0 0,1 0-1 0 0,8 18 1 0 0,68 125 925 0 0,68 134-1310 0 0,-143-277-863 0 0,-1 1 0 0 0,-1 0 0 0 0,1-1-1 0 0,3 21 1 0 0,-8-26-352 0 0,-3 2-435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09.567"/>
    </inkml:context>
    <inkml:brush xml:id="br0">
      <inkml:brushProperty name="width" value="0.05" units="cm"/>
      <inkml:brushProperty name="height" value="0.05" units="cm"/>
      <inkml:brushProperty name="color" value="#E71224"/>
    </inkml:brush>
  </inkml:definitions>
  <inkml:trace contextRef="#ctx0" brushRef="#br0">13 983 4313 0 0,'-1'0'211'0'0,"0"-1"0"0"0,0 0 0 0 0,1 0 0 0 0,-1 0 0 0 0,0 1 0 0 0,0-1 0 0 0,0 0 0 0 0,1 0 0 0 0,-1 0-1 0 0,0 0 1 0 0,1 0 0 0 0,-1-1 0 0 0,1 1 0 0 0,-1 0 0 0 0,1 0 0 0 0,-1 0 0 0 0,1 0 0 0 0,0-1 0 0 0,0 1 0 0 0,0 0 0 0 0,0 0 0 0 0,0 0 0 0 0,0-1 0 0 0,0 1 0 0 0,0 0 0 0 0,0 0 0 0 0,0 0 0 0 0,1-1 0 0 0,-1 1 0 0 0,1-2 0 0 0,1 0 96 0 0,1 0 0 0 0,0 0 0 0 0,0 0 0 0 0,0 0 1 0 0,0 0-1 0 0,0 1 0 0 0,6-4 0 0 0,9-7-35 0 0,62-53-796 0 0,158-97 1 0 0,-196 142-137 0 0</inkml:trace>
  <inkml:trace contextRef="#ctx0" brushRef="#br0" timeOffset="1">725 0 7266 0 0,'-4'7'733'0'0,"1"1"0"0"0,0-1 0 0 0,1 0 1 0 0,-1 1-1 0 0,2 0 0 0 0,-1 0 0 0 0,0 11 1 0 0,1-5-189 0 0,1 0 0 0 0,0 0 0 0 0,4 23 0 0 0,2-9-325 0 0,1 0-1 0 0,1 0 1 0 0,17 37 0 0 0,-16-45-216 0 0,5 14-430 0 0,28 48 0 0 0,-24-56 70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09.942"/>
    </inkml:context>
    <inkml:brush xml:id="br0">
      <inkml:brushProperty name="width" value="0.05" units="cm"/>
      <inkml:brushProperty name="height" value="0.05" units="cm"/>
      <inkml:brushProperty name="color" value="#E71224"/>
    </inkml:brush>
  </inkml:definitions>
  <inkml:trace contextRef="#ctx0" brushRef="#br0">14 0 8690 0 0,'-2'19'7310'0'0,"2"-18"-7286"0"0,0-1 0 0 0,0 0 1 0 0,0 1-1 0 0,0-1 0 0 0,0 0 0 0 0,0 0 0 0 0,0 1 1 0 0,0-1-1 0 0,0 0 0 0 0,0 0 0 0 0,0 1 0 0 0,0-1 1 0 0,0 0-1 0 0,0 1 0 0 0,-1-1 0 0 0,1 0 1 0 0,0 0-1 0 0,0 1 0 0 0,0-1 0 0 0,0 0 0 0 0,0 0 1 0 0,-1 0-1 0 0,1 1 0 0 0,0-1 0 0 0,0 0 0 0 0,0 0 1 0 0,-1 0-1 0 0,1 0 0 0 0,0 1 0 0 0,0-1 1 0 0,-1 0-1 0 0,1 0 0 0 0,0 0 0 0 0,0 0 0 0 0,-1 0 1 0 0,1 0-1 0 0,0 0 0 0 0,0 0 0 0 0,-1 0 0 0 0,1 0 1 0 0,0 0-1 0 0,0 0 0 0 0,-1 0 0 0 0,1 0 0 0 0,0 0 1 0 0,-1 0-1 0 0,1 0 0 0 0,0 0 0 0 0,0 0 1 0 0,-1 0-1 0 0,1 0 0 0 0,0 0 0 0 0,0 0 0 0 0,-1 0 1 0 0,1-1-1 0 0,0 1 0 0 0,0 0 0 0 0,0 0 0 0 0,-1 0 1 0 0,1-1-1 0 0,0 1 0 0 0,4 1-4526 0 0,-4 0 2881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45.640"/>
    </inkml:context>
    <inkml:brush xml:id="br0">
      <inkml:brushProperty name="width" value="0.05" units="cm"/>
      <inkml:brushProperty name="height" value="0.05" units="cm"/>
    </inkml:brush>
  </inkml:definitions>
  <inkml:trace contextRef="#ctx0" brushRef="#br0">25 19 1680 0 0,'-10'-3'8767'0'0,"9"2"-8480"0"0,0 1 0 0 0,0-1 0 0 0,-1 0 0 0 0,1 1 0 0 0,0-1 0 0 0,0 0 0 0 0,0 0 0 0 0,0 0 0 0 0,1 0-1 0 0,-1 0 1 0 0,0 0 0 0 0,0 0 0 0 0,0-1 0 0 0,0 0 0 0 0,1 1-209 0 0,92 4 337 0 0,1 4 1 0 0,109 23-1 0 0,-173-25-247 0 0,0 0-1 0 0,0-2 1 0 0,1-1-1 0 0,53-4 1 0 0,-30-1 108 0 0,0 2-1 0 0,54 6 1 0 0,121 9 39 0 0,-137-4-260 0 0,-54-5 132 0 0,38-1 0 0 0,-49-4 110 0 0,-19-1-267 0 0,0 0 0 0 0,0 1 0 0 0,0 0 0 0 0,0 1 0 0 0,0-1 1 0 0,0 2-1 0 0,0-1 0 0 0,0 1 0 0 0,0-1 0 0 0,0 2 1 0 0,8 3-1 0 0,-3-1 19 0 0,-9-4 27 0 0,0 0-1 0 0,-1-1 0 0 0,1 2 0 0 0,0-1 0 0 0,-1 0 0 0 0,1 0 0 0 0,-1 1 1 0 0,0-1-1 0 0,1 1 0 0 0,2 3 0 0 0,-5-5-51 0 0,0 0 30 0 0,0 0 247 0 0,0 0-524 0 0,-1 0 0 0 0,1 0 0 0 0,0 1 0 0 0,-1-1 0 0 0,1 0 0 0 0,0 0 0 0 0,-1 0 0 0 0,1 1 0 0 0,0-1 0 0 0,-1 0 0 0 0,1 1 0 0 0,0-1 0 0 0,0 0 0 0 0,-1 1 0 0 0,1-1 0 0 0,0 0 0 0 0,0 1 0 0 0,0-1 0 0 0,-1 0 0 0 0,1 1 0 0 0,0-1 0 0 0,0 0 0 0 0,0 1 0 0 0,0-1-1 0 0,0 1 1 0 0,0-1 0 0 0,0 0 0 0 0,0 1 0 0 0,0-1 0 0 0,0 1 0 0 0,0 4-1651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8.884"/>
    </inkml:context>
    <inkml:brush xml:id="br0">
      <inkml:brushProperty name="width" value="0.05" units="cm"/>
      <inkml:brushProperty name="height" value="0.05" units="cm"/>
      <inkml:brushProperty name="color" value="#E71224"/>
    </inkml:brush>
  </inkml:definitions>
  <inkml:trace contextRef="#ctx0" brushRef="#br0">527 160 7170 0 0,'-53'-49'7971'0'0,"40"36"-7375"0"0,-1-1 0 0 0,0 2 0 0 0,-27-18 0 0 0,30 23-584 0 0,-2 1 0 0 0,1 1 0 0 0,-1 0 0 0 0,1 1 0 0 0,-1 0 0 0 0,0 1 0 0 0,-1 0 0 0 0,1 1 1 0 0,-1 0-1 0 0,1 1 0 0 0,-1 1 0 0 0,1 0 0 0 0,-1 1 0 0 0,1 1 0 0 0,0 0 0 0 0,-20 5 0 0 0,25-5-37 0 0,0 1 0 0 0,-1 0 0 0 0,2 0 0 0 0,-1 1 1 0 0,0 0-1 0 0,1 0 0 0 0,-1 1 0 0 0,1 0 0 0 0,1 0 0 0 0,-1 1 0 0 0,1 0 0 0 0,0 0 1 0 0,0 0-1 0 0,0 1 0 0 0,1-1 0 0 0,0 1 0 0 0,1 1 0 0 0,-1-1 0 0 0,1 1 0 0 0,1 0 1 0 0,-1 0-1 0 0,1 0 0 0 0,1 0 0 0 0,0 0 0 0 0,0 1 0 0 0,-1 16 0 0 0,1 0-50 0 0,2 0 0 0 0,1 0-1 0 0,1 1 1 0 0,2-1 0 0 0,0-1-1 0 0,1 1 1 0 0,2 0 0 0 0,0-1-1 0 0,2-1 1 0 0,1 1-1 0 0,15 26 1 0 0,169 389 238 0 0,-130-303 20 0 0,-43-94-126 0 0,-17-33-157 0 0,11 15-911 0 0,-15-23 758 0 0,1 0-1 0 0,0-1 1 0 0,-1 1-1 0 0,1-1 1 0 0,0 1-1 0 0,0-1 1 0 0,0 1-1 0 0,-1-1 1 0 0,1 1-1 0 0,0-1 1 0 0,0 0-1 0 0,0 0 1 0 0,0 1-1 0 0,0-1 1 0 0,0 0 0 0 0,1 0-1 0 0,-2 0 223 0 0,0 0 0 0 0,0 0 0 0 0,0 0 1 0 0,0 0-1 0 0,0 0 0 0 0,0 0 0 0 0,0 0 0 0 0,0 0 0 0 0,0 0 1 0 0,0 0-1 0 0,0-1 0 0 0,-1 1 0 0 0,1 0 0 0 0,0 0 0 0 0,0 0 0 0 0,0 0 1 0 0,0 0-1 0 0,0 0 0 0 0,0 0 0 0 0,0 0 0 0 0,0 0 0 0 0,0 0 0 0 0,0 0 1 0 0,0 0-1 0 0,0-1 0 0 0,0 1 0 0 0,0 0 0 0 0,0 0 0 0 0,0 0 0 0 0,0 0 1 0 0,0 0-1 0 0,0 0 0 0 0,0 0 0 0 0,0 0 0 0 0,0 0 0 0 0,0 0 0 0 0,0-1 1 0 0,0 1-1 0 0,0 0 0 0 0,0 0 0 0 0,0 0 0 0 0,0 0 0 0 0,1 0 0 0 0,-1 0 1 0 0,0 0-1 0 0,0 0 0 0 0,0 0 0 0 0,0 0 0 0 0,0 0 0 0 0,0 0 0 0 0,0 0 1 0 0,0 0-1 0 0,0 0 0 0 0,0 0 0 0 0,0 0 0 0 0,0 0 0 0 0,1-1 0 0 0,-1 1 1 0 0,0 0-1 0 0,0 0 0 0 0,0 0 0 0 0,0 0 0 0 0,0 0 0 0 0,0 0 1 0 0,0 0-1 0 0,0 0 0 0 0,0 0-349 0 0,-3-6-1357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9.217"/>
    </inkml:context>
    <inkml:brush xml:id="br0">
      <inkml:brushProperty name="width" value="0.05" units="cm"/>
      <inkml:brushProperty name="height" value="0.05" units="cm"/>
      <inkml:brushProperty name="color" value="#E71224"/>
    </inkml:brush>
  </inkml:definitions>
  <inkml:trace contextRef="#ctx0" brushRef="#br0">39 315 4161 0 0,'-5'4'1073'0'0,"0"-1"1"0"0,1 1-1 0 0,-1 0 0 0 0,1 1 1 0 0,-1-1-1 0 0,-6 10 0 0 0,15-22-651 0 0,1-1 0 0 0,-1 1-1 0 0,1-1 1 0 0,0 2-1 0 0,1-1 1 0 0,0 0 0 0 0,0 1-1 0 0,1 0 1 0 0,0 1-1 0 0,0-1 1 0 0,9-5 0 0 0,19-13-490 0 0,44-23-1 0 0,-53 33 345 0 0,113-59-901 0 0,9-4-3727 0 0,-124 62 2762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9.550"/>
    </inkml:context>
    <inkml:brush xml:id="br0">
      <inkml:brushProperty name="width" value="0.05" units="cm"/>
      <inkml:brushProperty name="height" value="0.05" units="cm"/>
      <inkml:brushProperty name="color" value="#E71224"/>
    </inkml:brush>
  </inkml:definitions>
  <inkml:trace contextRef="#ctx0" brushRef="#br0">7 211 3273 0 0,'-2'18'913'0'0,"-1"0"0"0"0,2 0 0 0 0,1 0 0 0 0,2 30 0 0 0,-1-41-647 0 0,0 1 1 0 0,0-1 0 0 0,1 1-1 0 0,-1-1 1 0 0,2 1 0 0 0,-1-1 0 0 0,1 0-1 0 0,0 0 1 0 0,1 0 0 0 0,-1-1 0 0 0,1 1-1 0 0,1-1 1 0 0,6 9 0 0 0,-7-13-138 0 0,-1 1 0 0 0,0 0 1 0 0,1-1-1 0 0,-1 0 0 0 0,1 0 1 0 0,-1 0-1 0 0,1 0 0 0 0,0 0 0 0 0,0-1 1 0 0,0 0-1 0 0,0 0 0 0 0,0 0 1 0 0,0 0-1 0 0,1-1 0 0 0,-1 1 1 0 0,0-1-1 0 0,0 0 0 0 0,0 0 0 0 0,0-1 1 0 0,1 1-1 0 0,-1-1 0 0 0,0 0 1 0 0,0 0-1 0 0,0 0 0 0 0,0-1 1 0 0,0 0-1 0 0,-1 1 0 0 0,1-1 0 0 0,0 0 1 0 0,3-3-1 0 0,1-1 48 0 0,0 0 1 0 0,0 0-1 0 0,-1 0 0 0 0,1-1 1 0 0,-2 0-1 0 0,1-1 0 0 0,-1 1 1 0 0,0-1-1 0 0,-1 0 0 0 0,1-1 0 0 0,6-16 1 0 0,-9 17-109 0 0,0 0 0 0 0,-1-1 0 0 0,0 1 1 0 0,0-1-1 0 0,-1 0 0 0 0,0 1 0 0 0,-1-1 1 0 0,1 0-1 0 0,-2 0 0 0 0,1 0 0 0 0,-1 1 0 0 0,-1-1 1 0 0,0 0-1 0 0,0 1 0 0 0,0-1 0 0 0,-1 1 1 0 0,-1 0-1 0 0,1 0 0 0 0,-1 0 0 0 0,-1 1 0 0 0,1-1 1 0 0,-1 1-1 0 0,0 0 0 0 0,-1 0 0 0 0,0 0 1 0 0,0 1-1 0 0,0 0 0 0 0,-1 0 0 0 0,0 1 0 0 0,0 0 1 0 0,-14-8-1 0 0,-8 3-180 0 0,25 8-173 0 0,-1 1 0 0 0,1 0 0 0 0,-1-1 0 0 0,1 0 0 0 0,0 0 1 0 0,-1 0-1 0 0,1-1 0 0 0,-4-2 0 0 0,8 4 152 0 0,0 1-1 0 0,-1-1 1 0 0,1 0 0 0 0,0 1-1 0 0,-1-1 1 0 0,1 0-1 0 0,0 1 1 0 0,0-1 0 0 0,0 0-1 0 0,0 1 1 0 0,0-1 0 0 0,0 0-1 0 0,0 0 1 0 0,0 1-1 0 0,0-1 1 0 0,0 0 0 0 0,0 1-1 0 0,0-1 1 0 0,0 0 0 0 0,0 1-1 0 0,1-1 1 0 0,-1 0-1 0 0,0 1 1 0 0,0-1 0 0 0,1 0-1 0 0,-1 1 1 0 0,1-1 0 0 0,-1 1-1 0 0,0-1 1 0 0,1 0 0 0 0,-1 1-1 0 0,1-1 1 0 0,-1 1-1 0 0,1 0 1 0 0,0-1 0 0 0,-1 1-1 0 0,1-1 1 0 0,-1 1 0 0 0,1 0-1 0 0,0-1 1 0 0,0 1-1 0 0,30-17-3860 0 0,-30 16 3661 0 0,28-10-1828 0 0,-14 7 733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9.901"/>
    </inkml:context>
    <inkml:brush xml:id="br0">
      <inkml:brushProperty name="width" value="0.05" units="cm"/>
      <inkml:brushProperty name="height" value="0.05" units="cm"/>
      <inkml:brushProperty name="color" value="#E71224"/>
    </inkml:brush>
  </inkml:definitions>
  <inkml:trace contextRef="#ctx0" brushRef="#br0">0 190 1528 0 0,'10'9'1034'0'0,"-1"0"0"0"0,0 1 0 0 0,-1 0-1 0 0,0 0 1 0 0,-1 1 0 0 0,8 14 0 0 0,-5-3 1110 0 0,-8-13 61 0 0,-11-13 118 0 0,5 0-2169 0 0,1 0 1 0 0,-1-1 0 0 0,1 1 0 0 0,-1 0-1 0 0,1-1 1 0 0,0 0 0 0 0,1 0 0 0 0,-1 0 0 0 0,1 0-1 0 0,0 0 1 0 0,1-1 0 0 0,-1 1 0 0 0,1-1-1 0 0,0 1 1 0 0,0-1 0 0 0,0 1 0 0 0,1-11 0 0 0,1 3 50 0 0,3-21 190 0 0,-4 33-395 0 0,1 0 0 0 0,-1-1 0 0 0,1 1-1 0 0,0 0 1 0 0,-1-1 0 0 0,1 1 0 0 0,0 0 0 0 0,0 0 0 0 0,0 0 0 0 0,-1 0-1 0 0,1 0 1 0 0,1 0 0 0 0,-1 0 0 0 0,0 0 0 0 0,0 0 0 0 0,0 1 0 0 0,0-1 0 0 0,0 0-1 0 0,1 1 1 0 0,-1-1 0 0 0,2 0 0 0 0,34-11-235 0 0,0-1 0 0 0,38-21 0 0 0,-57 25-967 0 0,-1-2 1 0 0,-1 0 0 0 0,21-17 0 0 0,-21 15-563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2.061"/>
    </inkml:context>
    <inkml:brush xml:id="br0">
      <inkml:brushProperty name="width" value="0.05" units="cm"/>
      <inkml:brushProperty name="height" value="0.05" units="cm"/>
      <inkml:brushProperty name="color" value="#E71224"/>
    </inkml:brush>
  </inkml:definitions>
  <inkml:trace contextRef="#ctx0" brushRef="#br0">49 204 4809 0 0,'-1'0'241'0'0,"-1"0"1"0"0,1 0-1 0 0,0-1 0 0 0,-1 1 0 0 0,1 0 1 0 0,0 0-1 0 0,0 0 0 0 0,-1 1 0 0 0,1-1 1 0 0,0 0-1 0 0,0 0 0 0 0,-1 1 1 0 0,1-1-1 0 0,0 1 0 0 0,0-1 0 0 0,-1 1 1 0 0,1-1-1 0 0,0 1 0 0 0,0 0 1 0 0,0 0-1 0 0,0-1 0 0 0,0 1 0 0 0,0 0 1 0 0,0 0-1 0 0,-1 1 0 0 0,0 2-107 0 0,1-1-1 0 0,-1 0 1 0 0,0 0-1 0 0,1 1 1 0 0,-1-1-1 0 0,1 1 1 0 0,0 0 0 0 0,0-1-1 0 0,0 5 1 0 0,-1 10-128 0 0,1 0-1 0 0,3 33 1 0 0,-2-48 190 0 0,2 25 159 0 0,2 1-1 0 0,1-1 1 0 0,1 0 0 0 0,1 0 0 0 0,15 37 0 0 0,-16-51-220 0 0,0 0 0 0 0,0-1 0 0 0,1 0 0 0 0,1 0 0 0 0,0-1 1 0 0,1 0-1 0 0,0 0 0 0 0,1-1 0 0 0,1 0 0 0 0,-1-1 1 0 0,1 0-1 0 0,17 10 0 0 0,-25-17-53 0 0,1-1-1 0 0,0 0 1 0 0,-1-1 0 0 0,1 1-1 0 0,0 0 1 0 0,0-1 0 0 0,0 0-1 0 0,0 0 1 0 0,1-1 0 0 0,-1 1-1 0 0,0-1 1 0 0,0 0 0 0 0,0 0 0 0 0,1 0-1 0 0,-1 0 1 0 0,0-1 0 0 0,0 1-1 0 0,4-3 1 0 0,-1 1 34 0 0,0-1 0 0 0,-1 0 0 0 0,1-1 0 0 0,-1 1 0 0 0,0-1 0 0 0,0 0 0 0 0,0-1 1 0 0,0 0-1 0 0,7-8 0 0 0,4-7 103 0 0,-2 0 0 0 0,0 0-1 0 0,-2-2 1 0 0,22-45 0 0 0,-23 39-214 0 0,-2-1-1 0 0,-1-1 1 0 0,-2 0 0 0 0,-1 0-1 0 0,-1-1 1 0 0,-1 1-1 0 0,-2-1 1 0 0,-1 0-1 0 0,-1 0 1 0 0,-2 0-1 0 0,-6-30 1 0 0,-12-19-2443 0 0,13 54-162 0 0,2 0-2163 0 0,3 20 2675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2.498"/>
    </inkml:context>
    <inkml:brush xml:id="br0">
      <inkml:brushProperty name="width" value="0.05" units="cm"/>
      <inkml:brushProperty name="height" value="0.05" units="cm"/>
      <inkml:brushProperty name="color" value="#E71224"/>
    </inkml:brush>
  </inkml:definitions>
  <inkml:trace contextRef="#ctx0" brushRef="#br0">1 97 4873 0 0,'2'35'1423'0'0,"3"0"0"0"0,0 0 0 0 0,3 0-1 0 0,0-1 1 0 0,16 38 0 0 0,-7-19 61 0 0,-10-37-123 0 0,-4-26-41 0 0,-5-26-402 0 0,-5-4-867 0 0,2-1 0 0 0,1 1-1 0 0,3-1 1 0 0,1 0 0 0 0,6-43-1 0 0,-5 78-70 0 0,0 0-1 0 0,1-1 0 0 0,0 1 0 0 0,0 0 0 0 0,0 0 1 0 0,1 0-1 0 0,-1 1 0 0 0,7-10 0 0 0,-8 13 10 0 0,0 1 0 0 0,0 0-1 0 0,0 0 1 0 0,0 0 0 0 0,0 0-1 0 0,0 0 1 0 0,0 0 0 0 0,0 0 0 0 0,1 0-1 0 0,-1 1 1 0 0,0-1 0 0 0,0 0-1 0 0,1 1 1 0 0,-1-1 0 0 0,0 1 0 0 0,1-1-1 0 0,-1 1 1 0 0,1 0 0 0 0,-1 0 0 0 0,0-1-1 0 0,1 1 1 0 0,-1 0 0 0 0,1 0-1 0 0,-1 0 1 0 0,1 1 0 0 0,-1-1 0 0 0,0 0-1 0 0,1 0 1 0 0,-1 1 0 0 0,1-1-1 0 0,-1 1 1 0 0,0-1 0 0 0,0 1 0 0 0,1 0-1 0 0,-1 0 1 0 0,0-1 0 0 0,0 1-1 0 0,0 0 1 0 0,1 0 0 0 0,-1 0 0 0 0,0 0-1 0 0,0 0 1 0 0,-1 0 0 0 0,2 2 0 0 0,7 6-9 0 0,-2 0 0 0 0,1 1 0 0 0,-1 0 1 0 0,-1 0-1 0 0,1 1 0 0 0,5 15 1 0 0,23 71 6 0 0,-11-26-421 0 0,-23-69 285 0 0,0 0 0 0 0,0 1 0 0 0,0-1 0 0 0,0 0 1 0 0,0 0-1 0 0,0 0 0 0 0,0 0 0 0 0,1 0 0 0 0,-1-1 0 0 0,1 1 0 0 0,0 0 0 0 0,-1-1 0 0 0,4 3 0 0 0,-4-4 35 0 0,0 1-1 0 0,0-1 1 0 0,0 0 0 0 0,0 0 0 0 0,0 0 0 0 0,0 0 0 0 0,0 0 0 0 0,0 0 0 0 0,-1 0-1 0 0,1 0 1 0 0,0 0 0 0 0,0 0 0 0 0,0-1 0 0 0,0 1 0 0 0,0 0 0 0 0,0-1 0 0 0,0 1 0 0 0,0-1-1 0 0,-1 1 1 0 0,1-1 0 0 0,0 1 0 0 0,0-1 0 0 0,-1 1 0 0 0,1-1 0 0 0,0 0 0 0 0,-1 1-1 0 0,1-1 1 0 0,-1 0 0 0 0,1 0 0 0 0,-1 0 0 0 0,1 1 0 0 0,-1-1 0 0 0,1 0 0 0 0,-1-1-1 0 0,16-28-1546 0 0,-6 6 542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2.876"/>
    </inkml:context>
    <inkml:brush xml:id="br0">
      <inkml:brushProperty name="width" value="0.05" units="cm"/>
      <inkml:brushProperty name="height" value="0.05" units="cm"/>
      <inkml:brushProperty name="color" value="#E71224"/>
    </inkml:brush>
  </inkml:definitions>
  <inkml:trace contextRef="#ctx0" brushRef="#br0">5 64 2993 0 0,'-2'4'673'0'0,"2"0"1"0"0,-1 0-1 0 0,0 0 1 0 0,1-1-1 0 0,0 1 1 0 0,0 0-1 0 0,0 0 1 0 0,1 7-1 0 0,12 32 2010 0 0,-7-31-2092 0 0,1 0-1 0 0,0-1 0 0 0,0 0 0 0 0,15 16 0 0 0,-18-22-383 0 0,0-1-1 0 0,0 0 0 0 0,1 0 0 0 0,0 0 1 0 0,0 0-1 0 0,0-1 0 0 0,0 0 1 0 0,1 0-1 0 0,-1 0 0 0 0,1-1 0 0 0,0 0 1 0 0,-1 0-1 0 0,1 0 0 0 0,0-1 0 0 0,0 0 1 0 0,0 0-1 0 0,10 0 0 0 0,-12-1-127 0 0,0-1 0 0 0,0 1 0 0 0,0-1 1 0 0,0 0-1 0 0,0 0 0 0 0,0 0 0 0 0,0 0 0 0 0,0-1 0 0 0,0 0 0 0 0,0 1 0 0 0,-1-1 0 0 0,1-1 0 0 0,-1 1 1 0 0,1-1-1 0 0,-1 1 0 0 0,0-1 0 0 0,0 0 0 0 0,0 0 0 0 0,0 0 0 0 0,-1 0 0 0 0,1-1 0 0 0,-1 1 0 0 0,0-1 1 0 0,0 0-1 0 0,3-6 0 0 0,-2 3-111 0 0,0-1 0 0 0,0 1 1 0 0,0-1-1 0 0,-1 1 0 0 0,0-1 1 0 0,-1 0-1 0 0,0 0 0 0 0,0 0 1 0 0,-1 0-1 0 0,1 0 0 0 0,-2 0 1 0 0,1 0-1 0 0,-1 0 0 0 0,-1 0 1 0 0,-2-9-1 0 0,3 13-713 0 0,0 0-1 0 0,0-1 1 0 0,0 0 0 0 0,1 1 0 0 0,-1-1-1 0 0,1 1 1 0 0,0-1 0 0 0,1 0-1 0 0,-1 1 1 0 0,1-1 0 0 0,2-8 0 0 0,5 3-1109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3.341"/>
    </inkml:context>
    <inkml:brush xml:id="br0">
      <inkml:brushProperty name="width" value="0.05" units="cm"/>
      <inkml:brushProperty name="height" value="0.05" units="cm"/>
      <inkml:brushProperty name="color" value="#E71224"/>
    </inkml:brush>
  </inkml:definitions>
  <inkml:trace contextRef="#ctx0" brushRef="#br0">80 1 4777 0 0,'-26'66'6990'0'0,"-23"28"-2967"0"0,48-94-4014 0 0,1 1-1 0 0,-1 0 1 0 0,1 0 0 0 0,-1 0-1 0 0,1 0 1 0 0,0 0 0 0 0,-1 0-1 0 0,1 0 1 0 0,0 0-1 0 0,0 0 1 0 0,0 0 0 0 0,-1 0-1 0 0,1 0 1 0 0,0 0 0 0 0,0 2-1 0 0,1-3-3 0 0,-1 0 0 0 0,0 1 0 0 0,0-1 0 0 0,1 1 0 0 0,-1-1 0 0 0,0 0 0 0 0,1 1 0 0 0,-1-1-1 0 0,0 0 1 0 0,1 0 0 0 0,-1 1 0 0 0,0-1 0 0 0,1 0 0 0 0,-1 0 0 0 0,0 1 0 0 0,1-1 0 0 0,-1 0 0 0 0,1 0-1 0 0,-1 0 1 0 0,1 0 0 0 0,-1 1 0 0 0,0-1 0 0 0,1 0 0 0 0,-1 0 0 0 0,1 0 0 0 0,40-6 281 0 0,-16 2 5 0 0,-12 4-156 0 0,0 0 0 0 0,0 2-1 0 0,0 0 1 0 0,0 0 0 0 0,-1 1 0 0 0,17 6 0 0 0,-26-8-42 0 0,1 0 0 0 0,-1 1 0 0 0,1-1 0 0 0,-1 1 0 0 0,0 0 0 0 0,0-1 0 0 0,0 1 0 0 0,0 1 0 0 0,0-1 0 0 0,0 0 0 0 0,-1 1 0 0 0,1 0 0 0 0,-1-1 0 0 0,0 1 0 0 0,1 0 0 0 0,-1 0 0 0 0,-1 0 0 0 0,1 1 0 0 0,0-1 0 0 0,-1 0 0 0 0,1 1 0 0 0,-1-1 0 0 0,0 1 0 0 0,-1-1 0 0 0,1 1 0 0 0,0 5 0 0 0,-2-5-49 0 0,1 0-1 0 0,-1-1 1 0 0,-1 1-1 0 0,1-1 0 0 0,-1 1 1 0 0,1-1-1 0 0,-1 0 1 0 0,0 1-1 0 0,0-1 0 0 0,0 0 1 0 0,-1 0-1 0 0,1 0 1 0 0,-1-1-1 0 0,1 1 1 0 0,-1-1-1 0 0,0 1 0 0 0,-4 1 1 0 0,3 0-204 0 0,0-1 0 0 0,-1 0 0 0 0,1 0 0 0 0,-1 0 0 0 0,0-1 0 0 0,0 0 0 0 0,0 0 0 0 0,0 0 0 0 0,0 0 1 0 0,0-1-1 0 0,-8 1 0 0 0,12-2-5 0 0,1 0 0 0 0,-1 0 0 0 0,0 0 0 0 0,1 0 0 0 0,-1 0-1 0 0,0 0 1 0 0,0 0 0 0 0,1-1 0 0 0,-1 1 0 0 0,0 0 0 0 0,1 0 0 0 0,-1-1 0 0 0,0 1 0 0 0,1-1 0 0 0,-1 1 0 0 0,1 0 0 0 0,-1-1 0 0 0,0 1 0 0 0,1-1 0 0 0,-1 1 0 0 0,1-1 0 0 0,0 0 0 0 0,-1 1 0 0 0,1-1 0 0 0,-1 1 0 0 0,1-1 0 0 0,0 0 0 0 0,-1 1 0 0 0,1-1 0 0 0,0 0 0 0 0,0 1 0 0 0,0-1 0 0 0,-1 0 0 0 0,1 0-1 0 0,0 0 1 0 0,-1-5-1426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3.670"/>
    </inkml:context>
    <inkml:brush xml:id="br0">
      <inkml:brushProperty name="width" value="0.05" units="cm"/>
      <inkml:brushProperty name="height" value="0.05" units="cm"/>
      <inkml:brushProperty name="color" value="#E71224"/>
    </inkml:brush>
  </inkml:definitions>
  <inkml:trace contextRef="#ctx0" brushRef="#br0">36 148 5409 0 0,'5'-3'985'0'0,"-1"0"-1"0"0,0 0 1 0 0,0-1 0 0 0,0 1-1 0 0,0-1 1 0 0,0 0 0 0 0,5-9-1 0 0,-3 4-174 0 0,-1 0-1 0 0,0-1 0 0 0,-1 0 1 0 0,0 0-1 0 0,4-16 1 0 0,-11 0-92 0 0,3 26-708 0 0,0 0 1 0 0,0-1 0 0 0,0 1-1 0 0,0-1 1 0 0,0 1-1 0 0,0 0 1 0 0,0-1 0 0 0,0 1-1 0 0,0-1 1 0 0,0 1-1 0 0,0 0 1 0 0,-1-1 0 0 0,1 1-1 0 0,0-1 1 0 0,0 1-1 0 0,0 0 1 0 0,-1-1 0 0 0,1 1-1 0 0,0 0 1 0 0,0-1-1 0 0,-1 1 1 0 0,1 0 0 0 0,0 0-1 0 0,-1-1 1 0 0,1 1-1 0 0,0 0 1 0 0,-1 0 0 0 0,1-1-1 0 0,0 1 1 0 0,-1 0-1 0 0,1 0 1 0 0,0 0 0 0 0,-1 0-1 0 0,1 0 1 0 0,-1 0-1 0 0,1-1 1 0 0,0 1 0 0 0,-1 0-1 0 0,1 0 1 0 0,-1 0 0 0 0,1 0-1 0 0,-1 0 1 0 0,1 1-1 0 0,0-1 1 0 0,-1 0 0 0 0,1 0-1 0 0,-1 0 1 0 0,1 0-1 0 0,0 0 1 0 0,-1 0 0 0 0,1 1-1 0 0,-1-1 1 0 0,-13 14-55 0 0,8-9 4 0 0,0 1 0 0 0,0-1 0 0 0,1 1 0 0 0,-6 9 0 0 0,4-4 37 0 0,1 0 0 0 0,1 0 0 0 0,0 1 0 0 0,-5 17 0 0 0,8-25 4 0 0,1 0-1 0 0,0 1 1 0 0,0-1-1 0 0,0 0 1 0 0,1 1-1 0 0,0-1 1 0 0,-1 0-1 0 0,1 1 0 0 0,1-1 1 0 0,-1 0-1 0 0,1 1 1 0 0,-1-1-1 0 0,1 0 1 0 0,1 0-1 0 0,-1 1 1 0 0,3 5-1 0 0,-1-7-85 0 0,-1 0 0 0 0,1 0 0 0 0,0 0 0 0 0,0 0-1 0 0,0-1 1 0 0,1 1 0 0 0,-1-1 0 0 0,0 0 0 0 0,1 0 0 0 0,-1 0 0 0 0,1-1 0 0 0,0 1-1 0 0,0-1 1 0 0,0 0 0 0 0,0 0 0 0 0,0 0 0 0 0,0 0 0 0 0,0-1 0 0 0,0 1 0 0 0,0-1-1 0 0,0 0 1 0 0,0-1 0 0 0,0 1 0 0 0,0-1 0 0 0,0 1 0 0 0,0-1 0 0 0,5-2 0 0 0,1 0-234 0 0,0 0 1 0 0,0-1 0 0 0,0 0 0 0 0,-1 0 0 0 0,1-1 0 0 0,-1 0-1 0 0,0-1 1 0 0,-1 0 0 0 0,14-12 0 0 0,16-28-3760 0 0,-25 29 2255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4.003"/>
    </inkml:context>
    <inkml:brush xml:id="br0">
      <inkml:brushProperty name="width" value="0.05" units="cm"/>
      <inkml:brushProperty name="height" value="0.05" units="cm"/>
      <inkml:brushProperty name="color" value="#E71224"/>
    </inkml:brush>
  </inkml:definitions>
  <inkml:trace contextRef="#ctx0" brushRef="#br0">25 332 2024 0 0,'-21'108'5897'0'0,"19"-93"-5205"0"0,1-1 0 0 0,0 0 0 0 0,1 1 0 0 0,1-1 0 0 0,4 24 0 0 0,-4-34-536 0 0,-1-1 0 0 0,1 0-1 0 0,0 0 1 0 0,1 0 0 0 0,-1-1 0 0 0,0 1-1 0 0,1 0 1 0 0,0 0 0 0 0,-1-1 0 0 0,1 1-1 0 0,0-1 1 0 0,0 1 0 0 0,1-1 0 0 0,-1 0-1 0 0,5 4 1 0 0,-6-6-91 0 0,-1 1 0 0 0,1-1 1 0 0,0 0-1 0 0,0 1 0 0 0,0-1 0 0 0,0 0 0 0 0,0 1 1 0 0,0-1-1 0 0,0 0 0 0 0,0 0 0 0 0,0 0 0 0 0,0 0 0 0 0,0 0 1 0 0,0 0-1 0 0,0 0 0 0 0,0 0 0 0 0,-1-1 0 0 0,1 1 1 0 0,0 0-1 0 0,2-1 0 0 0,-1 0-5 0 0,-1 0-1 0 0,1-1 1 0 0,-1 1 0 0 0,1 0 0 0 0,-1-1-1 0 0,1 1 1 0 0,-1-1 0 0 0,0 1 0 0 0,0-1 0 0 0,0 0-1 0 0,0 1 1 0 0,0-1 0 0 0,0 0 0 0 0,0-2-1 0 0,7-16 113 0 0,-1-1 0 0 0,-2 0-1 0 0,0-1 1 0 0,-1 1 0 0 0,-1-1-1 0 0,0-22 1 0 0,-6-133 103 0 0,2 159-219 0 0,0 12-50 0 0,0-20 135 0 0,-1 0 0 0 0,-6-27 0 0 0,7 46-114 0 0,-1 0 0 0 0,0 1 1 0 0,-1-1-1 0 0,1 0 0 0 0,-1 1 0 0 0,-1-1 0 0 0,1 1 1 0 0,-1 0-1 0 0,0 0 0 0 0,0 0 0 0 0,-1 1 0 0 0,-6-7 0 0 0,11 11-40 0 0,-1 1-1 0 0,1-1 1 0 0,-1 1-1 0 0,1-1 0 0 0,0 1 1 0 0,-1-1-1 0 0,1 1 0 0 0,-1 0 1 0 0,1-1-1 0 0,-1 1 1 0 0,1 0-1 0 0,-1-1 0 0 0,1 1 1 0 0,-1 0-1 0 0,0 0 0 0 0,1-1 1 0 0,-1 1-1 0 0,1 0 1 0 0,-1 0-1 0 0,0 0 0 0 0,1 0 1 0 0,-1 0-1 0 0,0 0 0 0 0,1 0 1 0 0,-1 0-1 0 0,1 0 1 0 0,-1 0-1 0 0,0 0 0 0 0,1 0 1 0 0,-1 1-1 0 0,1-1 0 0 0,-1 0 1 0 0,0 1-1 0 0,0 0-15 0 0,0 0 1 0 0,1 0-1 0 0,-1 0 1 0 0,0 0-1 0 0,1 1 0 0 0,-1-1 1 0 0,1 0-1 0 0,-1 1 0 0 0,1-1 1 0 0,0 0-1 0 0,-1 1 0 0 0,1-1 1 0 0,0 3-1 0 0,0 4-39 0 0,0 0 1 0 0,0 0-1 0 0,1-1 0 0 0,2 11 1 0 0,17 40-529 0 0,3-1 1 0 0,3-2 0 0 0,45 75 0 0 0,-42-91-675 0 0,-17-22 245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04.876"/>
    </inkml:context>
    <inkml:brush xml:id="br0">
      <inkml:brushProperty name="width" value="0.05" units="cm"/>
      <inkml:brushProperty name="height" value="0.05" units="cm"/>
      <inkml:brushProperty name="color" value="#E71224"/>
    </inkml:brush>
  </inkml:definitions>
  <inkml:trace contextRef="#ctx0" brushRef="#br0">43 213 5897 0 0,'-7'2'6279'0'0,"6"-2"-6174"0"0,1 0 0 0 0,-1 0 0 0 0,0 0-1 0 0,1 0 1 0 0,-1 0 0 0 0,0 0 0 0 0,0 0-1 0 0,1 0 1 0 0,-1 0 0 0 0,0 1 0 0 0,1-1-1 0 0,-1 0 1 0 0,0 0 0 0 0,1 1 0 0 0,-1-1-1 0 0,1 0 1 0 0,-1 1 0 0 0,0-1-1 0 0,1 1 1 0 0,-1-1 0 0 0,1 1 0 0 0,-1-1-1 0 0,1 1 1 0 0,-1-1 0 0 0,1 1 0 0 0,0-1-1 0 0,-1 1 1 0 0,1 0 0 0 0,-1-1 0 0 0,1 2-1 0 0,-7 32 14 0 0,2 0 0 0 0,-1 68-1 0 0,12 74 109 0 0,-2-107-165 0 0,17 581 368 0 0,-15-496-382 0 0,-2 99 1450 0 0,-5-246-1689 0 0,1 18 2551 0 0,3-21-948 0 0,4-14-831 0 0,-1-2-419 0 0,-4 6-129 0 0,1 1-1 0 0,-1 0 1 0 0,1-1 0 0 0,1 1 0 0 0,5-6 0 0 0,-7 9-34 0 0,0 0 1 0 0,0 0-1 0 0,0 0 1 0 0,1 1 0 0 0,-1-1-1 0 0,1 1 1 0 0,-1 0 0 0 0,1 0-1 0 0,-1 0 1 0 0,1 0-1 0 0,0 0 1 0 0,-1 0 0 0 0,1 1-1 0 0,0-1 1 0 0,5 1-1 0 0,77 1-36 0 0,-14 0 46 0 0,117 17 1 0 0,41 2 44 0 0,-28-24-39 0 0,201 8 102 0 0,-230 13-16 0 0,-170-17-88 0 0,-1 0 0 0 0,1 0 0 0 0,-1-1 0 0 0,1 1-1 0 0,-1-1 1 0 0,0 1 0 0 0,1-1 0 0 0,-1 0 0 0 0,0 1 0 0 0,1-1 0 0 0,-1 0 0 0 0,0 0 0 0 0,0 0 0 0 0,0 0 0 0 0,1 0 0 0 0,-1 0 0 0 0,0 0 0 0 0,-1 0-1 0 0,1 0 1 0 0,0-1 0 0 0,0 1 0 0 0,0 0 0 0 0,-1 0 0 0 0,1-1 0 0 0,-1 1 0 0 0,1-1 0 0 0,-1 1 0 0 0,1-1 0 0 0,-1-1 0 0 0,9-47 314 0 0,-8 26-196 0 0,-1-1-1 0 0,-1 1 1 0 0,-5-25-1 0 0,2 20-76 0 0,0-45-1 0 0,0-373 60 0 0,-17 205-23 0 0,14 173 149 0 0,3 0-1 0 0,8-112 0 0 0,-4 171-221 0 0,5-75 205 0 0,-5 76-183 0 0,0 1 0 0 0,-1-1-1 0 0,0 1 1 0 0,-1 0 0 0 0,0-1 0 0 0,0 1-1 0 0,-7-15 1 0 0,7 20-19 0 0,0-1 0 0 0,-1 1 0 0 0,1 1 1 0 0,0-1-1 0 0,-1 0 0 0 0,0 1 0 0 0,1-1 0 0 0,-1 1 0 0 0,0 0 0 0 0,0-1 0 0 0,-1 2 0 0 0,-2-3 0 0 0,-48-18 227 0 0,18 8-112 0 0,-150-69 24 0 0,150 70-125 0 0,0 2 0 0 0,0 1 0 0 0,-52-7 0 0 0,-175 2-40 0 0,199 13 7 0 0,38 2 4 0 0,0 2-1 0 0,0 0 1 0 0,0 2-1 0 0,0 1 1 0 0,-32 11-1 0 0,-2 4-33 0 0,-58 29 0 0 0,18 4-102 0 0,85-48 685 0 0,-7 6-4308 0 0,22-11 3701 0 0,0 1 1 0 0,-1-1 0 0 0,1 1-1 0 0,0-1 1 0 0,0 1 0 0 0,0-1-1 0 0,-1 1 1 0 0,1-1 0 0 0,0 1-1 0 0,0 0 1 0 0,0-1 0 0 0,0 1-1 0 0,0-1 1 0 0,0 1 0 0 0,0-1-1 0 0,0 1 1 0 0,0 0 0 0 0,1-1-1 0 0,-1 1 1 0 0,0-1 0 0 0,0 1-1 0 0,0-1 1 0 0,1 1 0 0 0,-1-1-1 0 0,0 1 1 0 0,1-1 0 0 0,-1 1-1 0 0,0-1 1 0 0,1 1 0 0 0,-1-1-1 0 0,1 1 1 0 0,-1-1 0 0 0,0 0-1 0 0,1 1 1 0 0,-1-1 0 0 0,2 1 0 0 0,6 5 853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4.464"/>
    </inkml:context>
    <inkml:brush xml:id="br0">
      <inkml:brushProperty name="width" value="0.05" units="cm"/>
      <inkml:brushProperty name="height" value="0.05" units="cm"/>
      <inkml:brushProperty name="color" value="#E71224"/>
    </inkml:brush>
  </inkml:definitions>
  <inkml:trace contextRef="#ctx0" brushRef="#br0">132 26 4473 0 0,'0'-1'379'0'0,"0"0"1"0"0,0-1-1 0 0,0 1 1 0 0,0 0-1 0 0,0 0 1 0 0,-1 0-1 0 0,1 0 1 0 0,0 0-1 0 0,0 0 0 0 0,-1 0 1 0 0,1 0-1 0 0,-1 0 1 0 0,1 0-1 0 0,-1 0 1 0 0,0 0-1 0 0,1 0 1 0 0,-2-2-1 0 0,1 3-218 0 0,0-1 0 0 0,0 1 0 0 0,0-1-1 0 0,1 1 1 0 0,-1-1 0 0 0,0 1 0 0 0,0 0 0 0 0,0-1 0 0 0,0 1-1 0 0,0 0 1 0 0,0 0 0 0 0,0 0 0 0 0,0 0 0 0 0,0-1-1 0 0,0 1 1 0 0,0 1 0 0 0,-1-1 0 0 0,0 0-85 0 0,0 1 0 0 0,-1-1-1 0 0,1 1 1 0 0,0 0 0 0 0,-1 0 0 0 0,1 0 0 0 0,0 0 0 0 0,0 0-1 0 0,0 0 1 0 0,0 1 0 0 0,0-1 0 0 0,0 1 0 0 0,0-1 0 0 0,1 1-1 0 0,-4 3 1 0 0,-4 10 6 0 0,0 0 0 0 0,1 0 0 0 0,0 1 0 0 0,1 0 0 0 0,1 0 0 0 0,1 1 0 0 0,0-1-1 0 0,1 1 1 0 0,1 1 0 0 0,0-1 0 0 0,0 22 0 0 0,3-25-61 0 0,0 0 0 0 0,1 0-1 0 0,0 0 1 0 0,1-1 0 0 0,0 1 0 0 0,2 0 0 0 0,-1-1 0 0 0,2 1-1 0 0,-1-1 1 0 0,2 0 0 0 0,0-1 0 0 0,1 1 0 0 0,0-1-1 0 0,13 17 1 0 0,-16-24-43 0 0,0 0-1 0 0,1 0 0 0 0,-1-1 1 0 0,1 0-1 0 0,0 1 0 0 0,0-2 1 0 0,1 1-1 0 0,-1 0 0 0 0,1-1 0 0 0,0 0 1 0 0,0-1-1 0 0,0 1 0 0 0,0-1 1 0 0,0 0-1 0 0,0-1 0 0 0,10 2 1 0 0,-9-3-290 0 0,0 0 0 0 0,0 0 0 0 0,-1-1 0 0 0,1 0 0 0 0,0 0 0 0 0,0-1 0 0 0,-1 0 0 0 0,1 0 0 0 0,-1 0 0 0 0,1-1 0 0 0,-1 0 0 0 0,0-1 0 0 0,0 1 0 0 0,-1-1 0 0 0,8-6 0 0 0,32-24-1848 0 0,-23 13 601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4.924"/>
    </inkml:context>
    <inkml:brush xml:id="br0">
      <inkml:brushProperty name="width" value="0.05" units="cm"/>
      <inkml:brushProperty name="height" value="0.05" units="cm"/>
      <inkml:brushProperty name="color" value="#E71224"/>
    </inkml:brush>
  </inkml:definitions>
  <inkml:trace contextRef="#ctx0" brushRef="#br0">150 18 4441 0 0,'0'-1'145'0'0,"0"0"-1"0"0,0 0 1 0 0,0 1 0 0 0,0-1-1 0 0,0 0 1 0 0,-1 1 0 0 0,1-1-1 0 0,0 0 1 0 0,0 0 0 0 0,-1 1-1 0 0,1-1 1 0 0,0 1 0 0 0,-1-1-1 0 0,1 0 1 0 0,-1 1 0 0 0,1-1-1 0 0,-1 1 1 0 0,1-1 0 0 0,-1 1-1 0 0,1-1 1 0 0,-1 1 0 0 0,1-1 0 0 0,-1 1-1 0 0,0-1 1 0 0,1 1 0 0 0,-1 0-1 0 0,0 0 1 0 0,1-1 0 0 0,-1 1-1 0 0,-1 0 1 0 0,0 0-6 0 0,0 0 0 0 0,1 0 0 0 0,-1 1 0 0 0,0-1 1 0 0,1 1-1 0 0,-1-1 0 0 0,1 1 0 0 0,-1 0 0 0 0,0 0 0 0 0,1 0 0 0 0,0 0 0 0 0,-3 2 0 0 0,-2 1-12 0 0,0 2 0 0 0,1-1 0 0 0,0 1 0 0 0,0-1 0 0 0,-5 8 0 0 0,-3 9 33 0 0,1 1-1 0 0,0 1 1 0 0,2 0 0 0 0,-8 29-1 0 0,15-43-82 0 0,1 0-1 0 0,0 0 0 0 0,0 0 1 0 0,1 1-1 0 0,1-1 0 0 0,0 0 1 0 0,0 1-1 0 0,1-1 0 0 0,0 0 1 0 0,1 0-1 0 0,0 0 0 0 0,0 0 1 0 0,6 15-1 0 0,-6-21-14 0 0,0 0 1 0 0,0 0 0 0 0,0-1-1 0 0,1 1 1 0 0,-1 0 0 0 0,1-1-1 0 0,-1 0 1 0 0,1 0 0 0 0,0 1-1 0 0,1-2 1 0 0,-1 1-1 0 0,0 0 1 0 0,1-1 0 0 0,0 1-1 0 0,-1-1 1 0 0,1 0 0 0 0,0 0-1 0 0,0-1 1 0 0,8 3-1 0 0,-8-3 8 0 0,-1-1 0 0 0,1 0 0 0 0,0 0-1 0 0,-1 0 1 0 0,1 0 0 0 0,-1 0 0 0 0,1 0 0 0 0,-1-1-1 0 0,1 0 1 0 0,-1 0 0 0 0,1 0 0 0 0,-1 0-1 0 0,1 0 1 0 0,-1-1 0 0 0,0 0 0 0 0,0 1-1 0 0,0-1 1 0 0,0 0 0 0 0,0-1 0 0 0,0 1-1 0 0,-1 0 1 0 0,1-1 0 0 0,-1 0 0 0 0,3-3-1 0 0,8-10 172 0 0,-2-1-1 0 0,0-1 1 0 0,-1 0-1 0 0,15-37 1 0 0,-21 45-194 0 0,0-1-1 0 0,-1 1 1 0 0,0-1-1 0 0,-1 0 1 0 0,0 0 0 0 0,0 0-1 0 0,-1 0 1 0 0,-1 0-1 0 0,0 0 1 0 0,-3-20 0 0 0,3 30-49 0 0,0 1 0 0 0,0-1 1 0 0,0 1-1 0 0,0-1 0 0 0,0 1 1 0 0,0-1-1 0 0,0 1 0 0 0,0-1 1 0 0,0 1-1 0 0,0-1 0 0 0,0 1 1 0 0,-1-1-1 0 0,1 1 0 0 0,0 0 1 0 0,0-1-1 0 0,0 1 0 0 0,-1-1 1 0 0,1 1-1 0 0,0-1 0 0 0,-1 1 1 0 0,1 0-1 0 0,0-1 0 0 0,-1 1 1 0 0,1 0-1 0 0,0-1 0 0 0,-1 1 1 0 0,1 0-1 0 0,-1 0 0 0 0,1-1 1 0 0,-1 1-1 0 0,1 0 0 0 0,0 0 1 0 0,-1 0-1 0 0,1-1 0 0 0,-1 1 1 0 0,1 0-1 0 0,-1 0 0 0 0,1 0 1 0 0,-1 0-1 0 0,1 0 0 0 0,-1 0 1 0 0,1 0-1 0 0,-1 0 0 0 0,1 0 1 0 0,-1 0-1 0 0,1 0 0 0 0,-1 1 1 0 0,1-1-1 0 0,-1 0 0 0 0,1 0 1 0 0,-1 0-1 0 0,1 1 0 0 0,0-1 1 0 0,-1 0-1 0 0,1 0 0 0 0,-1 1 1 0 0,1-1-1 0 0,0 0 0 0 0,-1 1 1 0 0,1-1-1 0 0,0 1 0 0 0,-1-1 1 0 0,1 0-1 0 0,-1 1 1 0 0,0 1-6 0 0,0-1 1 0 0,0 1 0 0 0,0-1 0 0 0,0 1-1 0 0,0 0 1 0 0,1-1 0 0 0,-1 1 0 0 0,0 0 0 0 0,1-1-1 0 0,-1 1 1 0 0,1 0 0 0 0,-1 0 0 0 0,1 0 0 0 0,0-1-1 0 0,0 1 1 0 0,0 0 0 0 0,0 0 0 0 0,0 0 0 0 0,1 2-1 0 0,1 0 29 0 0,-1-1-1 0 0,1 0 1 0 0,0 1-1 0 0,1-1 1 0 0,-1 0-1 0 0,1 0 0 0 0,-1 0 1 0 0,1-1-1 0 0,0 1 1 0 0,0-1-1 0 0,0 1 0 0 0,0-1 1 0 0,1 0-1 0 0,-1 0 1 0 0,1 0-1 0 0,-1-1 0 0 0,1 1 1 0 0,-1-1-1 0 0,1 0 1 0 0,0 0-1 0 0,4 1 0 0 0,11 1 56 0 0,1 0-1 0 0,34 1 1 0 0,-50-4-72 0 0,8 0 8 0 0,0 0 0 0 0,0-1-1 0 0,0 0 1 0 0,0-1 0 0 0,0-1 0 0 0,-1 1 0 0 0,1-2-1 0 0,15-6 1 0 0,-19 7-327 0 0,-1-1 0 0 0,0 0 0 0 0,0-1-1 0 0,-1 1 1 0 0,1-1 0 0 0,-1-1 0 0 0,0 1 0 0 0,7-9-1 0 0,30-51-7717 0 0,-37 55 6414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5.394"/>
    </inkml:context>
    <inkml:brush xml:id="br0">
      <inkml:brushProperty name="width" value="0.05" units="cm"/>
      <inkml:brushProperty name="height" value="0.05" units="cm"/>
      <inkml:brushProperty name="color" value="#E71224"/>
    </inkml:brush>
  </inkml:definitions>
  <inkml:trace contextRef="#ctx0" brushRef="#br0">15 181 3249 0 0,'-1'0'199'0'0,"0"1"-1"0"0,0-1 1 0 0,0 1 0 0 0,1-1 0 0 0,-1 1 0 0 0,0 0-1 0 0,0 0 1 0 0,1-1 0 0 0,-1 1 0 0 0,0 0 0 0 0,1 0 0 0 0,-1 0-1 0 0,1 0 1 0 0,-1-1 0 0 0,1 1 0 0 0,-1 0 0 0 0,1 0 0 0 0,0 0-1 0 0,0 0 1 0 0,-1 0 0 0 0,1 0 0 0 0,0 0 0 0 0,0 0 0 0 0,0 0-1 0 0,0 0 1 0 0,0 2 0 0 0,-2 29 1212 0 0,2-31-1314 0 0,1 23 644 0 0,1 1-1 0 0,2-1 1 0 0,0 0 0 0 0,11 37 0 0 0,41 93 285 0 0,-41-115-710 0 0,101 213 1134 0 0,-115-251-1438 0 0,-1-1 0 0 0,0 1 0 0 0,0 0 0 0 0,1 0 0 0 0,-1 0 0 0 0,1-1 0 0 0,-1 1 1 0 0,1 0-1 0 0,-1 0 0 0 0,1-1 0 0 0,0 1 0 0 0,-1 0 0 0 0,1-1 0 0 0,0 1 0 0 0,-1-1 0 0 0,1 1 0 0 0,0-1 0 0 0,0 1 0 0 0,-1-1 0 0 0,2 1 0 0 0,-1-1 0 0 0,-1-1 0 0 0,1 1 0 0 0,-1 0 0 0 0,0-1-1 0 0,1 1 1 0 0,-1 0 0 0 0,1-1 0 0 0,-1 1-1 0 0,0-1 1 0 0,0 1 0 0 0,1-1 0 0 0,-1 1-1 0 0,0-1 1 0 0,0 1 0 0 0,1-1 0 0 0,-1 1-1 0 0,0-1 1 0 0,0 1 0 0 0,0-1 0 0 0,0 1-1 0 0,0-1 1 0 0,0 1 0 0 0,0-2 0 0 0,1-4 22 0 0,-1 0 0 0 0,0-1 0 0 0,0 1 1 0 0,-2-12-1 0 0,-76-312 770 0 0,36 160 145 0 0,27 114-592 0 0,7 28-169 0 0,0 0 0 0 0,2-1 0 0 0,1 0 0 0 0,2 0 0 0 0,-1-46 0 0 0,4 74-176 0 0,0 0 0 0 0,0 0 1 0 0,0 0-1 0 0,0 0 0 0 0,1 0 0 0 0,-1 0 1 0 0,0 0-1 0 0,0 0 0 0 0,0 0 0 0 0,1 0 1 0 0,-1 0-1 0 0,1 0 0 0 0,-1 0 1 0 0,1 0-1 0 0,-1 0 0 0 0,1 0 0 0 0,-1 0 1 0 0,1 1-1 0 0,0-1 0 0 0,0 0 0 0 0,-1 0 1 0 0,1 1-1 0 0,0-1 0 0 0,0 0 1 0 0,0 1-1 0 0,0-1 0 0 0,0 1 0 0 0,-1-1 1 0 0,3 0-1 0 0,-1 1-5 0 0,0 0 1 0 0,1 0 0 0 0,-1 0-1 0 0,0 1 1 0 0,0-1 0 0 0,0 1-1 0 0,1-1 1 0 0,-1 1 0 0 0,0-1-1 0 0,0 1 1 0 0,0 0-1 0 0,0 0 1 0 0,2 2 0 0 0,7 4 51 0 0,0 0 1 0 0,0 1 0 0 0,16 16-1 0 0,-25-22-20 0 0,1 1 0 0 0,-1-1 0 0 0,0 1 1 0 0,0 0-1 0 0,-1-1 0 0 0,1 1 0 0 0,0 0 0 0 0,-1 0 0 0 0,0 0 0 0 0,1 0 0 0 0,-1 0 0 0 0,0 0 0 0 0,-1 0 0 0 0,1 1 0 0 0,-1-1 0 0 0,1 0 0 0 0,-1 0 1 0 0,0 1-1 0 0,0-1 0 0 0,0 0 0 0 0,-1 1 0 0 0,1-1 0 0 0,-1 0 0 0 0,0 0 0 0 0,0 0 0 0 0,0 0 0 0 0,-1 4 0 0 0,-3 2-202 0 0,0-1 0 0 0,0 1 0 0 0,0-1-1 0 0,-1 0 1 0 0,0 0 0 0 0,-1-1-1 0 0,-13 13 1 0 0,-7-3-3516 0 0,26-16 2398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6.211"/>
    </inkml:context>
    <inkml:brush xml:id="br0">
      <inkml:brushProperty name="width" value="0.05" units="cm"/>
      <inkml:brushProperty name="height" value="0.05" units="cm"/>
      <inkml:brushProperty name="color" value="#E71224"/>
    </inkml:brush>
  </inkml:definitions>
  <inkml:trace contextRef="#ctx0" brushRef="#br0">233 165 5353 0 0,'-4'-14'1595'0'0,"-1"-1"-1"0"0,-1 1 1 0 0,0 0-1 0 0,0 0 1 0 0,-11-14-1 0 0,14 23-1446 0 0,0 0-1 0 0,-1 0 1 0 0,1 0 0 0 0,-1 1-1 0 0,0 0 1 0 0,-1 0 0 0 0,1 0-1 0 0,-1 0 1 0 0,0 0 0 0 0,0 1-1 0 0,0 0 1 0 0,0 0 0 0 0,0 1-1 0 0,0-1 1 0 0,-1 1 0 0 0,-8-2-1 0 0,11 4-153 0 0,1-1-1 0 0,-1 1 1 0 0,0 0-1 0 0,0 0 1 0 0,1 0-1 0 0,-1 0 0 0 0,0 0 1 0 0,0 1-1 0 0,0-1 1 0 0,1 1-1 0 0,-1 0 1 0 0,0 0-1 0 0,1 0 0 0 0,-1 0 1 0 0,1 0-1 0 0,-1 1 1 0 0,1-1-1 0 0,-3 3 0 0 0,1-1-23 0 0,1 1 0 0 0,-1-1-1 0 0,1 1 1 0 0,0 0-1 0 0,0 0 1 0 0,0 1-1 0 0,0-1 1 0 0,1 0-1 0 0,-3 8 1 0 0,1-2-25 0 0,1 0 1 0 0,0 0-1 0 0,0 1 1 0 0,1-1-1 0 0,1 1 1 0 0,0 0-1 0 0,0-1 1 0 0,2 21-1 0 0,1-23 56 0 0,0-1-1 0 0,0 0 0 0 0,1 0 1 0 0,0 1-1 0 0,0-2 0 0 0,1 1 1 0 0,0 0-1 0 0,0-1 1 0 0,8 9-1 0 0,-9-10 37 0 0,0-1-1 0 0,0-1 1 0 0,1 1 0 0 0,0 0 0 0 0,-1-1 0 0 0,1 0-1 0 0,0 0 1 0 0,1 0 0 0 0,-1 0 0 0 0,1-1-1 0 0,-1 1 1 0 0,1-1 0 0 0,0 0 0 0 0,0-1 0 0 0,6 2-1 0 0,-9-3-3 0 0,1 0-1 0 0,-1 0 1 0 0,0 0 0 0 0,1-1-1 0 0,-1 1 1 0 0,0-1-1 0 0,1 0 1 0 0,-1 1-1 0 0,0-1 1 0 0,0 0 0 0 0,1 0-1 0 0,-1-1 1 0 0,0 1-1 0 0,0 0 1 0 0,0-1-1 0 0,-1 1 1 0 0,1-1 0 0 0,0 0-1 0 0,-1 0 1 0 0,4-3-1 0 0,2-5 131 0 0,0-1 1 0 0,10-21-1 0 0,-7 12 0 0 0,7-26 164 0 0,-7 17-52 0 0,-7 26-212 0 0,-3 11-91 0 0,0-2 26 0 0,0 1 1 0 0,0 0-1 0 0,0 0 0 0 0,1-1 0 0 0,0 1 0 0 0,0 0 1 0 0,1-1-1 0 0,-1 1 0 0 0,2-1 0 0 0,-1 0 1 0 0,1 0-1 0 0,0 0 0 0 0,5 9 0 0 0,-6-12-185 0 0,0-1 0 0 0,0 1-1 0 0,0-1 1 0 0,1 1 0 0 0,-1-1 0 0 0,1 0-1 0 0,-1 1 1 0 0,1-2 0 0 0,0 1-1 0 0,0 0 1 0 0,0 0 0 0 0,0-1 0 0 0,0 1-1 0 0,0-1 1 0 0,0 0 0 0 0,0 0 0 0 0,1 0-1 0 0,-1-1 1 0 0,0 1 0 0 0,1-1-1 0 0,-1 0 1 0 0,0 0 0 0 0,1 0 0 0 0,-1 0-1 0 0,0 0 1 0 0,1-1 0 0 0,-1 0 0 0 0,5-1-1 0 0,5-3-877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6.594"/>
    </inkml:context>
    <inkml:brush xml:id="br0">
      <inkml:brushProperty name="width" value="0.05" units="cm"/>
      <inkml:brushProperty name="height" value="0.05" units="cm"/>
      <inkml:brushProperty name="color" value="#E71224"/>
    </inkml:brush>
  </inkml:definitions>
  <inkml:trace contextRef="#ctx0" brushRef="#br0">122 1 4345 0 0,'-4'0'401'0'0,"1"1"-1"0"0,0 0 1 0 0,0 0 0 0 0,-1 0 0 0 0,1 0-1 0 0,0 0 1 0 0,0 1 0 0 0,0-1 0 0 0,0 1-1 0 0,0 0 1 0 0,1 0 0 0 0,-1 0 0 0 0,0 0-1 0 0,-3 5 1 0 0,-31 38 1318 0 0,32-37-1512 0 0,1 0 0 0 0,0 0 0 0 0,0 0 0 0 0,0 0 1 0 0,1 1-1 0 0,0-1 0 0 0,1 1 0 0 0,0 0 1 0 0,0 0-1 0 0,1-1 0 0 0,0 1 0 0 0,1 0 0 0 0,0 0 1 0 0,1 14-1 0 0,0-17-128 0 0,1 1 1 0 0,-1-1-1 0 0,1 0 0 0 0,0 0 1 0 0,0 0-1 0 0,1 0 0 0 0,-1-1 1 0 0,1 1-1 0 0,1-1 1 0 0,-1 1-1 0 0,1-1 0 0 0,0 0 1 0 0,0 0-1 0 0,0-1 0 0 0,1 1 1 0 0,0-1-1 0 0,0 0 0 0 0,0 0 1 0 0,0-1-1 0 0,0 1 1 0 0,7 2-1 0 0,1-1 10 0 0,-1 0 0 0 0,1 0 0 0 0,0-1 0 0 0,0-1 0 0 0,25 3 0 0 0,-30-5-105 0 0,0 0-1 0 0,0-1 0 0 0,0 0 0 0 0,-1-1 1 0 0,1 1-1 0 0,0-2 0 0 0,0 1 0 0 0,0-1 1 0 0,-1 0-1 0 0,1-1 0 0 0,9-4 0 0 0,-13 4-336 0 0,0 0 0 0 0,-1 0 0 0 0,1 0 0 0 0,-1-1 0 0 0,0 1 0 0 0,0-1 0 0 0,0 0 0 0 0,0 0 0 0 0,-1 0 0 0 0,4-8 0 0 0,3-3-645 0 0,3-3-429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6.947"/>
    </inkml:context>
    <inkml:brush xml:id="br0">
      <inkml:brushProperty name="width" value="0.05" units="cm"/>
      <inkml:brushProperty name="height" value="0.05" units="cm"/>
      <inkml:brushProperty name="color" value="#E71224"/>
    </inkml:brush>
  </inkml:definitions>
  <inkml:trace contextRef="#ctx0" brushRef="#br0">24 207 5761 0 0,'-1'0'239'0'0,"1"0"0"0"0,-1 0 0 0 0,0 0 0 0 0,0 0 0 0 0,0 1 0 0 0,0-1 0 0 0,1 0 0 0 0,-1 0 0 0 0,0 1 0 0 0,0-1 0 0 0,0 0 0 0 0,1 1 0 0 0,-1-1 0 0 0,0 1 0 0 0,1-1 0 0 0,-1 1 0 0 0,0-1 0 0 0,1 1 0 0 0,-1-1 0 0 0,1 1 0 0 0,-1 0 0 0 0,1-1 0 0 0,-1 1 0 0 0,1 0 0 0 0,-1-1 0 0 0,1 1 0 0 0,0 0 0 0 0,-1 0 0 0 0,1 0 0 0 0,0-1 0 0 0,-1 1 0 0 0,1 0 0 0 0,0 2 0 0 0,1 0 8 0 0,-1 0 0 0 0,1 1 1 0 0,0-1-1 0 0,0 1 0 0 0,1-1 0 0 0,-1 0 0 0 0,3 4 1 0 0,0 0-122 0 0,39 74 1105 0 0,-25-50-1862 0 0,25 62-1 0 0,-43-93 499 0 0,0 1-2 0 0,0-1 0 0 0,0 1 0 0 0,0-1 0 0 0,0 1 0 0 0,0-1 0 0 0,1 0 0 0 0,-1 1 0 0 0,0-1 0 0 0,0 1 0 0 0,0-1 0 0 0,0 0 0 0 0,0 1 0 0 0,0-1 0 0 0,1 0 0 0 0,-1 1 0 0 0,0-1 0 0 0,0 0 0 0 0,1 1 0 0 0,-1-1 0 0 0,0 0 0 0 0,0 1 0 0 0,1-1 0 0 0,-1 0 0 0 0,0 0 0 0 0,1 1 0 0 0,-1-1 0 0 0,0 0 0 0 0,1 0 0 0 0,-1 0 0 0 0,1 1 0 0 0,-1-1 0 0 0,0 0 0 0 0,1 0 0 0 0,-1 0 0 0 0,1 0 0 0 0,-1 0 0 0 0,0 0 0 0 0,1 0 0 0 0,-1 0 0 0 0,1 0 0 0 0,-1 0 0 0 0,1 0 0 0 0,3-6-2364 0 0</inkml:trace>
  <inkml:trace contextRef="#ctx0" brushRef="#br0" timeOffset="1">48 82 7458 0 0,'-25'-24'4776'0'0,"22"20"-4395"0"0,0-1 0 0 0,0 1 0 0 0,0-1 0 0 0,1 1 1 0 0,-1-1-1 0 0,-2-10 0 0 0,45 11-3873 0 0,-18-3 1533 0 0,-11 2 390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7.277"/>
    </inkml:context>
    <inkml:brush xml:id="br0">
      <inkml:brushProperty name="width" value="0.05" units="cm"/>
      <inkml:brushProperty name="height" value="0.05" units="cm"/>
      <inkml:brushProperty name="color" value="#E71224"/>
    </inkml:brush>
  </inkml:definitions>
  <inkml:trace contextRef="#ctx0" brushRef="#br0">7 1 6481 0 0,'-2'6'1013'0'0,"1"1"-1"0"0,0-1 0 0 0,0 1 0 0 0,0-1 0 0 0,0 1 0 0 0,1 7 1 0 0,9 42 1766 0 0,1-23-2694 0 0,19 43 1 0 0,-14-38 621 0 0,108 260-25 0 0,-101-247-605 0 0,16 31-452 0 0,-36-76-108 0 0,-2-5 398 0 0,0-1 1 0 0,0 0 0 0 0,0 1-1 0 0,0-1 1 0 0,0 0 0 0 0,1 0-1 0 0,-1 1 1 0 0,0-1-1 0 0,0 0 1 0 0,0 1 0 0 0,0-1-1 0 0,0 0 1 0 0,0 0-1 0 0,1 1 1 0 0,-1-1 0 0 0,0 0-1 0 0,0 0 1 0 0,0 1 0 0 0,1-1-1 0 0,-1 0 1 0 0,0 0-1 0 0,0 1 1 0 0,0-1 0 0 0,1 0-1 0 0,-1 0 1 0 0,0 0-1 0 0,1 0 1 0 0,-1 0 0 0 0,0 1-1 0 0,0-1 1 0 0,1 0-1 0 0,-1 0 1 0 0,0 0 0 0 0,1 0-1 0 0,-1 0 1 0 0,0 0 0 0 0,1 0-1 0 0,-1 0 1 0 0,0 0-1 0 0,1 0 1 0 0,-1 0 0 0 0,1 0-1 0 0,-3-5-2002 0 0,0 3 576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7.610"/>
    </inkml:context>
    <inkml:brush xml:id="br0">
      <inkml:brushProperty name="width" value="0.05" units="cm"/>
      <inkml:brushProperty name="height" value="0.05" units="cm"/>
      <inkml:brushProperty name="color" value="#E71224"/>
    </inkml:brush>
  </inkml:definitions>
  <inkml:trace contextRef="#ctx0" brushRef="#br0">45 61 5353 0 0,'-20'-8'5218'0'0,"18"8"-4709"0"0,1 0 1 0 0,-1-1 0 0 0,0 1-1 0 0,1-1 1 0 0,-1 0 0 0 0,0 1 0 0 0,1-1-1 0 0,-1 0 1 0 0,1 0 0 0 0,-1 0-1 0 0,1 0 1 0 0,0 0 0 0 0,-3-2-1 0 0,7 3-363 0 0,0 0-1 0 0,0 0 0 0 0,0 0 0 0 0,0 1 1 0 0,0 0-1 0 0,0 0 0 0 0,0-1 0 0 0,0 2 1 0 0,0-1-1 0 0,3 2 0 0 0,-1 0-189 0 0,0 0-1 0 0,1 0 1 0 0,-1-1 0 0 0,1 0-1 0 0,0 0 1 0 0,0 0 0 0 0,-1-1 0 0 0,1 0-1 0 0,0 0 1 0 0,0 0 0 0 0,1-1-1 0 0,-1 0 1 0 0,0 0 0 0 0,0 0-1 0 0,0-1 1 0 0,0 0 0 0 0,0 0-1 0 0,0-1 1 0 0,-1 1 0 0 0,7-4-1 0 0,36-24-3843 0 0,-14 7 1159 0 0,-19 14 1143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17.966"/>
    </inkml:context>
    <inkml:brush xml:id="br0">
      <inkml:brushProperty name="width" value="0.05" units="cm"/>
      <inkml:brushProperty name="height" value="0.05" units="cm"/>
      <inkml:brushProperty name="color" value="#E71224"/>
    </inkml:brush>
  </inkml:definitions>
  <inkml:trace contextRef="#ctx0" brushRef="#br0">1 254 2112 0 0,'0'2'159'0'0,"0"-1"-1"0"0,1 1 1 0 0,-1-1-1 0 0,1 1 1 0 0,-1-1-1 0 0,1 1 1 0 0,-1-1-1 0 0,1 1 0 0 0,0-1 1 0 0,0 0-1 0 0,0 1 1 0 0,0-1-1 0 0,0 0 1 0 0,0 0-1 0 0,0 0 0 0 0,0 0 1 0 0,1 0-1 0 0,-1 0 1 0 0,0 0-1 0 0,1 0 1 0 0,-1 0-1 0 0,1 0 1 0 0,-1-1-1 0 0,1 1 0 0 0,-1-1 1 0 0,1 1-1 0 0,-1-1 1 0 0,3 1-1 0 0,-1 0-39 0 0,0-1-1 0 0,-1 1 0 0 0,1-1 1 0 0,0 0-1 0 0,0 1 1 0 0,0-1-1 0 0,0 0 0 0 0,0-1 1 0 0,-1 1-1 0 0,1 0 1 0 0,0-1-1 0 0,0 0 1 0 0,0 1-1 0 0,-1-1 0 0 0,4-2 1 0 0,0-1 22 0 0,0-1 0 0 0,-1 0 0 0 0,0 0 1 0 0,0 0-1 0 0,0 0 0 0 0,-1-1 0 0 0,1 0 0 0 0,-2 0 0 0 0,1 0 1 0 0,0 0-1 0 0,-1-1 0 0 0,0 1 0 0 0,-1-1 0 0 0,4-13 1 0 0,-1-6-266 0 0,0-1 1 0 0,0-45 0 0 0,-3 40-47 0 0,-4 6-105 0 0,6 41 469 0 0,13 26 1106 0 0,1-1 0 0 0,1-2-1 0 0,27 39 1 0 0,-23-40-522 0 0,-2 1 0 0 0,-1 0-1 0 0,14 43 1 0 0,-30-69-728 0 0,-2 1 0 0 0,0-1 0 0 0,-1 1 0 0 0,0-1 0 0 0,0 1 0 0 0,-2-1 0 0 0,1 1 0 0 0,-2-1 0 0 0,1 0 0 0 0,-2 1 0 0 0,0-1 0 0 0,0 0 0 0 0,-1 0 0 0 0,-1 0 0 0 0,1-1 0 0 0,-13 19 0 0 0,12-23-627 0 0,-1 0 1 0 0,0 0 0 0 0,0-1-1 0 0,-1 0 1 0 0,0 0 0 0 0,0-1-1 0 0,-1 0 1 0 0,1 0 0 0 0,-1-1 0 0 0,0 0-1 0 0,0 0 1 0 0,-12 3 0 0 0,1 1-1069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0.542"/>
    </inkml:context>
    <inkml:brush xml:id="br0">
      <inkml:brushProperty name="width" value="0.05" units="cm"/>
      <inkml:brushProperty name="height" value="0.05" units="cm"/>
      <inkml:brushProperty name="color" value="#E71224"/>
    </inkml:brush>
  </inkml:definitions>
  <inkml:trace contextRef="#ctx0" brushRef="#br0">265 75 5513 0 0,'-10'-9'5228'0'0,"-16"-5"-3237"0"0,10 5-1015 0 0,6 2-710 0 0,-1 1 0 0 0,0-1-1 0 0,0 2 1 0 0,-17-7 0 0 0,25 11-277 0 0,0 0 1 0 0,-1 0 0 0 0,1 0-1 0 0,-1 1 1 0 0,1-1-1 0 0,-1 1 1 0 0,1 0-1 0 0,-1 0 1 0 0,0 0 0 0 0,1 0-1 0 0,-1 1 1 0 0,1-1-1 0 0,-1 1 1 0 0,1 0 0 0 0,-1 0-1 0 0,1 1 1 0 0,0-1-1 0 0,0 0 1 0 0,-5 4-1 0 0,2-1-27 0 0,0 1 0 0 0,0-1-1 0 0,1 1 1 0 0,0 1-1 0 0,0-1 1 0 0,1 0-1 0 0,-1 1 1 0 0,1 0-1 0 0,0 0 1 0 0,1 1-1 0 0,-1-1 1 0 0,1 1-1 0 0,-3 11 1 0 0,5-15 42 0 0,0 0 0 0 0,1 0 1 0 0,-1 0-1 0 0,1 0 0 0 0,0 0 1 0 0,0 0-1 0 0,0 0 0 0 0,0 1 0 0 0,1-1 1 0 0,-1 0-1 0 0,1 0 0 0 0,0 0 1 0 0,0 0-1 0 0,0 0 0 0 0,0 0 1 0 0,0-1-1 0 0,1 1 0 0 0,-1 0 1 0 0,1-1-1 0 0,0 1 0 0 0,0-1 1 0 0,0 1-1 0 0,0-1 0 0 0,0 0 1 0 0,0 0-1 0 0,1 0 0 0 0,-1 0 1 0 0,1 0-1 0 0,0 0 0 0 0,-1-1 0 0 0,1 1 1 0 0,0-1-1 0 0,5 2 0 0 0,0 0 90 0 0,1 0 0 0 0,-1-1 0 0 0,1 0-1 0 0,-1 0 1 0 0,1-1 0 0 0,0 0-1 0 0,0-1 1 0 0,-1 0 0 0 0,1 0-1 0 0,0-1 1 0 0,0 0 0 0 0,-1-1-1 0 0,1 0 1 0 0,13-4 0 0 0,-15 3-6 0 0,0 1 0 0 0,0-1 0 0 0,-1 0 0 0 0,0-1 0 0 0,1 0 0 0 0,-1 0 0 0 0,-1 0 0 0 0,1 0 0 0 0,0-1-1 0 0,-1 0 1 0 0,0 0 0 0 0,0-1 0 0 0,-1 1 0 0 0,0-1 0 0 0,0 0 0 0 0,0 0 0 0 0,0-1 0 0 0,2-7 0 0 0,-5 13-81 0 0,-1 0 1 0 0,0 0-1 0 0,1 1 1 0 0,-1-1-1 0 0,0 0 0 0 0,1 0 1 0 0,-1 0-1 0 0,0 0 1 0 0,0 0-1 0 0,0 1 0 0 0,0-1 1 0 0,0 0-1 0 0,0 0 1 0 0,0 0-1 0 0,0 0 0 0 0,-1 0 1 0 0,1 0-1 0 0,0 1 1 0 0,0-1-1 0 0,-1 0 0 0 0,1 0 1 0 0,0 0-1 0 0,-1 1 1 0 0,1-1-1 0 0,-1 0 0 0 0,1 0 1 0 0,-1 1-1 0 0,1-1 1 0 0,-1 0-1 0 0,0 1 0 0 0,1-1 1 0 0,-1 1-1 0 0,0-1 1 0 0,1 1-1 0 0,-1-1 0 0 0,0 1 1 0 0,0-1-1 0 0,0 1 1 0 0,1 0-1 0 0,-1 0 0 0 0,-2-1 1 0 0,2 3-29 0 0,0 0 1 0 0,0 0-1 0 0,0 0 0 0 0,1 0 1 0 0,-1 0-1 0 0,0 0 0 0 0,1 0 1 0 0,-1 1-1 0 0,1-1 1 0 0,0 0-1 0 0,0 0 0 0 0,0 0 1 0 0,0 1-1 0 0,0 2 0 0 0,3 3-1 0 0,0 0 0 0 0,0-1-1 0 0,1 1 1 0 0,0-1-1 0 0,0 0 1 0 0,1 0-1 0 0,0 0 1 0 0,0-1-1 0 0,1 1 1 0 0,7 6 0 0 0,12 10 27 0 0,33 22 1 0 0,-39-30 24 0 0,7 5 51 0 0,0 1 0 0 0,23 26 0 0 0,-40-38-11 0 0,-1 2 0 0 0,0-1 0 0 0,-1 1 0 0 0,0 1 0 0 0,0-1 0 0 0,-1 1 0 0 0,-1 0 0 0 0,5 14 1 0 0,-2-3 228 0 0,-1 1 1 0 0,6 46 0 0 0,-12-60-232 0 0,0-1 0 0 0,-1 1 1 0 0,-1 0-1 0 0,0 0 1 0 0,0 0-1 0 0,-1-1 1 0 0,0 1-1 0 0,0 0 1 0 0,-1-1-1 0 0,-6 13 1 0 0,5-13-40 0 0,0-1-1 0 0,0 1 1 0 0,0-1 0 0 0,-1 0-1 0 0,-1 0 1 0 0,1 0 0 0 0,-1-1-1 0 0,0 0 1 0 0,-1 0 0 0 0,0-1-1 0 0,0 0 1 0 0,0 0 0 0 0,-1 0-1 0 0,0-1 1 0 0,0 0 0 0 0,0-1-1 0 0,-1 1 1 0 0,1-2 0 0 0,-11 4-1 0 0,12-5-146 0 0,1-1-1 0 0,0 0 0 0 0,-1 0 0 0 0,1-1 0 0 0,-1 0 1 0 0,1 0-1 0 0,-1 0 0 0 0,1-1 0 0 0,-1 0 1 0 0,1 0-1 0 0,0 0 0 0 0,-1-1 0 0 0,1 0 0 0 0,0 0 1 0 0,0-1-1 0 0,-7-4 0 0 0,6 2-243 0 0,1 1 1 0 0,-1-1-1 0 0,1 0 0 0 0,1-1 0 0 0,-1 0 0 0 0,1 0 1 0 0,0 0-1 0 0,0 0 0 0 0,1-1 0 0 0,0 0 1 0 0,0 1-1 0 0,0-2 0 0 0,-2-8 0 0 0,-3-14-879 0 0,4-4-256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16.717"/>
    </inkml:context>
    <inkml:brush xml:id="br0">
      <inkml:brushProperty name="width" value="0.05" units="cm"/>
      <inkml:brushProperty name="height" value="0.05" units="cm"/>
    </inkml:brush>
  </inkml:definitions>
  <inkml:trace contextRef="#ctx0" brushRef="#br0">1 152 6145 0 0,'55'-3'8661'0'0,"2"-2"-6676"0"0,58-4-1622 0 0,251-16 842 0 0,-1-29-878 0 0,-228 32-168 0 0,44-5 31 0 0,-166 24-167 0 0,-10 2-15 0 0,-1 0 0 0 0,0 0 0 0 0,1 1 0 0 0,-1-1 0 0 0,0 1 0 0 0,1 0 0 0 0,-1 0 0 0 0,1 1 0 0 0,-1-1 1 0 0,1 1-1 0 0,4 1 0 0 0,-8-1-10 0 0,0 0 1 0 0,-1 0-1 0 0,1 0 1 0 0,-1 0 0 0 0,1 0-1 0 0,-1 0 1 0 0,1 0-1 0 0,-1 0 1 0 0,0 0-1 0 0,1 0 1 0 0,-1 0 0 0 0,0 0-1 0 0,0 0 1 0 0,0 0-1 0 0,0 0 1 0 0,0 1-1 0 0,0-1 1 0 0,0 0 0 0 0,0 0-1 0 0,0 0 1 0 0,0 0-1 0 0,-1 0 1 0 0,0 2-1 0 0,-7 28 13 0 0,7-31-9 0 0,-26 87 19 0 0,3 1-1 0 0,4 1 0 0 0,-15 164 1 0 0,28-99 255 0 0,15 171 1 0 0,-7-318-240 0 0,-1 0-1 0 0,0 0 0 0 0,0 0 1 0 0,0 0-1 0 0,-3 12 0 0 0,2-16-7 0 0,0 0 0 0 0,-1 0 0 0 0,1 0 0 0 0,-1 0 0 0 0,1-1 0 0 0,-1 1 0 0 0,0 0 0 0 0,0-1 0 0 0,0 1 0 0 0,-1-1 0 0 0,1 0 0 0 0,0 0-1 0 0,-1 1 1 0 0,-3 1 0 0 0,-3 1-7 0 0,0 1-1 0 0,0-2 1 0 0,-1 1-1 0 0,0-1 1 0 0,1 0-1 0 0,-2-1 0 0 0,-10 2 1 0 0,-78 9 71 0 0,49-8-56 0 0,20-3-25 0 0,-45-2 0 0 0,4 0 9 0 0,-31 3 11 0 0,52-3-38 0 0,0 2-1 0 0,0 2 1 0 0,-85 20 0 0 0,119-20-6 0 0,-1 0 0 0 0,1 0 0 0 0,0 2 0 0 0,1 0 0 0 0,0 1 0 0 0,0 0 0 0 0,0 1 0 0 0,1 1 0 0 0,1 0 0 0 0,0 1 0 0 0,-15 16 0 0 0,18-17-11 0 0,0 1 0 0 0,1 0 0 0 0,-11 20 0 0 0,16-15-106 0 0,4-16 18 0 0,0 1 0 0 0,0-1 1 0 0,1 0-1 0 0,-1 1 0 0 0,0-1 0 0 0,0 0 0 0 0,1 1 1 0 0,-1-1-1 0 0,0 0 0 0 0,1 0 0 0 0,-1 1 0 0 0,0-1 1 0 0,1 0-1 0 0,-1 0 0 0 0,0 0 0 0 0,1 0 0 0 0,-1 0 1 0 0,0 1-1 0 0,1-1 0 0 0,-1 0 0 0 0,1 0 0 0 0,-1 0 1 0 0,0 0-1 0 0,1 0 0 0 0,-1 0 0 0 0,1 0 0 0 0,31-8-6285 0 0,-30 7 6240 0 0,15-5-2211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05.776"/>
    </inkml:context>
    <inkml:brush xml:id="br0">
      <inkml:brushProperty name="width" value="0.05" units="cm"/>
      <inkml:brushProperty name="height" value="0.05" units="cm"/>
      <inkml:brushProperty name="color" value="#E71224"/>
    </inkml:brush>
  </inkml:definitions>
  <inkml:trace contextRef="#ctx0" brushRef="#br0">15 243 4473 0 0,'0'0'139'0'0,"0"-1"1"0"0,0 1-1 0 0,0 0 0 0 0,-1-1 0 0 0,1 1 1 0 0,0 0-1 0 0,0 0 0 0 0,0-1 0 0 0,-1 1 1 0 0,1 0-1 0 0,0 0 0 0 0,0 0 1 0 0,-1-1-1 0 0,1 1 0 0 0,0 0 0 0 0,0 0 1 0 0,-1 0-1 0 0,1 0 0 0 0,0 0 0 0 0,-1 0 1 0 0,1-1-1 0 0,0 1 0 0 0,-1 0 1 0 0,1 0-1 0 0,0 0 0 0 0,-1 0 0 0 0,1 0 1 0 0,0 0-1 0 0,-1 0 0 0 0,1 0 0 0 0,0 0 1 0 0,-1 1-1 0 0,1-1 0 0 0,0 0 1 0 0,0 0-1 0 0,-1 0 0 0 0,1 0 0 0 0,0 0 1 0 0,-1 0-1 0 0,1 1 0 0 0,-4 14 2139 0 0,10 24-1144 0 0,-2-27-827 0 0,0 1 0 0 0,-1 0-1 0 0,2 22 1 0 0,6 22 333 0 0,0-15 260 0 0,10 85-1 0 0,-20-113-824 0 0,2 7 1289 0 0,2-41-150 0 0,-3-4-921 0 0,-1 0 0 0 0,-5-48 1 0 0,1-23-156 0 0,4 70-132 0 0,1-23 26 0 0,15-81 0 0 0,-15 116-29 0 0,1 0 1 0 0,1 1 0 0 0,0-1-1 0 0,1 1 1 0 0,1-1-1 0 0,-1 2 1 0 0,2-1-1 0 0,0 0 1 0 0,0 1-1 0 0,1 1 1 0 0,10-12 0 0 0,-14 18-9 0 0,0 0 1 0 0,0 1 0 0 0,0 0 0 0 0,1 0 0 0 0,-1 0-1 0 0,1 1 1 0 0,0-1 0 0 0,0 1 0 0 0,0 0 0 0 0,0 0 0 0 0,0 1-1 0 0,0-1 1 0 0,0 1 0 0 0,0 1 0 0 0,1-1 0 0 0,-1 1 0 0 0,0-1-1 0 0,0 1 1 0 0,1 1 0 0 0,-1-1 0 0 0,0 1 0 0 0,10 2-1 0 0,-12-1 6 0 0,1 1 1 0 0,-1-1-1 0 0,0 0 0 0 0,0 1 0 0 0,0-1 0 0 0,0 1 0 0 0,0 0 0 0 0,-1 0 0 0 0,1 0 0 0 0,-1 0 0 0 0,0 1 0 0 0,0-1 0 0 0,0 0 0 0 0,-1 1 0 0 0,1 0 0 0 0,-1-1 0 0 0,1 1 0 0 0,-1 0 0 0 0,-1 0 0 0 0,1 0 0 0 0,0-1 0 0 0,-1 1 0 0 0,0 0 0 0 0,0 0 0 0 0,0 0 0 0 0,0 0 0 0 0,-2 6 0 0 0,1 0 40 0 0,-1 0 1 0 0,0-1-1 0 0,0 1 1 0 0,-1-1-1 0 0,0 0 1 0 0,-1 0-1 0 0,0 0 0 0 0,0 0 1 0 0,-1-1-1 0 0,-7 10 1 0 0,2-7 4 0 0,-1 0 1 0 0,0 0-1 0 0,-18 12 1 0 0,16-13-30 0 0,0 1 0 0 0,-15 16 0 0 0,27-26-26 0 0,0 0 0 0 0,0 0 0 0 0,0 0 1 0 0,0 0-1 0 0,1 0 0 0 0,-1 0 0 0 0,0 0 0 0 0,0 1 0 0 0,1-1 0 0 0,-1 0 1 0 0,1 0-1 0 0,-1 1 0 0 0,1-1 0 0 0,-1 0 0 0 0,1 1 0 0 0,0-1 0 0 0,0 1 1 0 0,0 1-1 0 0,0-3 5 0 0,0 1-1 0 0,1 0 1 0 0,-1-1 0 0 0,0 1 0 0 0,1-1 0 0 0,-1 1 0 0 0,1 0 0 0 0,-1-1 0 0 0,1 1 0 0 0,-1-1 0 0 0,1 1-1 0 0,0-1 1 0 0,-1 1 0 0 0,1-1 0 0 0,-1 0 0 0 0,1 1 0 0 0,0-1 0 0 0,0 0 0 0 0,-1 0 0 0 0,1 1-1 0 0,0-1 1 0 0,-1 0 0 0 0,1 0 0 0 0,1 0 0 0 0,9 1-6 0 0,-1 0-1 0 0,1-1 1 0 0,20-3-1 0 0,-9 2 51 0 0,2 2 17 0 0,0 1 1 0 0,0 2 0 0 0,-1 0 0 0 0,1 2 0 0 0,30 11-1 0 0,-45-14 53 0 0,-1 1-1 0 0,0-1 0 0 0,-1 1 1 0 0,13 9-1 0 0,-17-11-31 0 0,0 0 0 0 0,-1 0 0 0 0,1 1 0 0 0,-1-1 0 0 0,0 0 0 0 0,0 1 0 0 0,0-1-1 0 0,0 1 1 0 0,0 0 0 0 0,0 0 0 0 0,-1 0 0 0 0,1 0 0 0 0,-1 0 0 0 0,0 0 0 0 0,1 4 0 0 0,-2-4-6 0 0,0-1-1 0 0,0 1 1 0 0,0-1-1 0 0,-1 1 1 0 0,1-1 0 0 0,-1 0-1 0 0,1 1 1 0 0,-1-1-1 0 0,0 0 1 0 0,0 0-1 0 0,0 1 1 0 0,0-1 0 0 0,0 0-1 0 0,-1 0 1 0 0,1 0-1 0 0,0 0 1 0 0,-1 0 0 0 0,-2 2-1 0 0,-36 31 763 0 0,31-29-686 0 0,-40 29 133 0 0,-1-3 0 0 0,-64 30 0 0 0,86-51-588 0 0,24-10-146 0 0,-1 0 0 0 0,1 1 0 0 0,0-1-1 0 0,-1 1 1 0 0,1 0 0 0 0,0 0-1 0 0,0 1 1 0 0,0-1 0 0 0,0 1 0 0 0,0 0-1 0 0,1 0 1 0 0,-1 0 0 0 0,-3 5 0 0 0,4 0-1026 0 0,5 1-300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0.903"/>
    </inkml:context>
    <inkml:brush xml:id="br0">
      <inkml:brushProperty name="width" value="0.05" units="cm"/>
      <inkml:brushProperty name="height" value="0.05" units="cm"/>
      <inkml:brushProperty name="color" value="#E71224"/>
    </inkml:brush>
  </inkml:definitions>
  <inkml:trace contextRef="#ctx0" brushRef="#br0">42 188 3857 0 0,'-1'4'735'0'0,"0"0"0"0"0,0 1 0 0 0,1-1 0 0 0,0 1 0 0 0,-1-1 0 0 0,2 1 0 0 0,-1 5 0 0 0,3 3 671 0 0,0-1 0 0 0,8 24 0 0 0,-8-28-958 0 0,0 0 0 0 0,0 0 0 0 0,-1 1 0 0 0,0-1 0 0 0,-1 0 0 0 0,0 1 0 0 0,0-1 0 0 0,-1 1 0 0 0,0 11 0 0 0,0-20-406 0 0,0 0 0 0 0,0 1 0 0 0,0-1 0 0 0,0 0 0 0 0,0 0 0 0 0,0 0 0 0 0,0 1 0 0 0,0-1 1 0 0,0 0-1 0 0,0 0 0 0 0,0 0 0 0 0,0 1 0 0 0,0-1 0 0 0,0 0 0 0 0,0 0 0 0 0,0 1 0 0 0,-1-1 1 0 0,1 0-1 0 0,0 0 0 0 0,0 0 0 0 0,0 0 0 0 0,0 1 0 0 0,0-1 0 0 0,-1 0 0 0 0,1 0 0 0 0,0 0 1 0 0,0 0-1 0 0,0 0 0 0 0,0 1 0 0 0,-1-1 0 0 0,1 0 0 0 0,0 0 0 0 0,0 0 0 0 0,0 0 0 0 0,-1 0 1 0 0,1 0-1 0 0,0 0 0 0 0,0 0 0 0 0,-1 0 0 0 0,1 0 0 0 0,0 0 0 0 0,0 0 0 0 0,0 0 0 0 0,-1 0 1 0 0,1 0-1 0 0,0 0 0 0 0,0 0 0 0 0,0 0 0 0 0,-1 0 0 0 0,1 0 0 0 0,0 0 0 0 0,0 0 0 0 0,0 0 1 0 0,-1-1-1 0 0,-12-13 655 0 0,-8-24-454 0 0,15 18-168 0 0,0 3-54 0 0,1 0 0 0 0,0-1 1 0 0,-1-21-1 0 0,5 34-53 0 0,1-1 0 0 0,0 1 0 0 0,0 0-1 0 0,1 0 1 0 0,-1 0 0 0 0,1-1 0 0 0,0 1 0 0 0,0 0 0 0 0,1 0 0 0 0,0 0 0 0 0,0 1 0 0 0,0-1 0 0 0,0 0 0 0 0,1 1 0 0 0,5-8 0 0 0,21-23-4634 0 0,60-54 1 0 0,-71 73 3028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1.233"/>
    </inkml:context>
    <inkml:brush xml:id="br0">
      <inkml:brushProperty name="width" value="0.05" units="cm"/>
      <inkml:brushProperty name="height" value="0.05" units="cm"/>
      <inkml:brushProperty name="color" value="#E71224"/>
    </inkml:brush>
  </inkml:definitions>
  <inkml:trace contextRef="#ctx0" brushRef="#br0">10 47 4929 0 0,'-2'55'3771'0'0,"0"-36"-2960"0"0,1-1 1 0 0,1 1-1 0 0,1 0 0 0 0,1-1 0 0 0,6 32 0 0 0,-6-46-689 0 0,0 0 1 0 0,0 0-1 0 0,0 0 1 0 0,1-1-1 0 0,-1 1 1 0 0,1-1 0 0 0,0 1-1 0 0,0-1 1 0 0,0 0-1 0 0,0 0 1 0 0,1 0-1 0 0,-1 0 1 0 0,1-1-1 0 0,0 0 1 0 0,0 1-1 0 0,0-1 1 0 0,0 0-1 0 0,0-1 1 0 0,0 1-1 0 0,0-1 1 0 0,1 0-1 0 0,-1 0 1 0 0,0 0-1 0 0,9 0 1 0 0,-1 0 55 0 0,-1-1 1 0 0,0 1-1 0 0,0-2 1 0 0,1 1-1 0 0,-1-2 1 0 0,0 0-1 0 0,0 0 0 0 0,19-7 1 0 0,-25 8-103 0 0,0-1-1 0 0,-1-1 1 0 0,1 1-1 0 0,0-1 1 0 0,-1 0 0 0 0,0 0-1 0 0,1 0 1 0 0,-1 0-1 0 0,-1-1 1 0 0,1 1 0 0 0,0-1-1 0 0,-1 0 1 0 0,0-1-1 0 0,0 1 1 0 0,0 0 0 0 0,0-1-1 0 0,-1 0 1 0 0,0 1-1 0 0,0-1 1 0 0,0 0 0 0 0,0 0-1 0 0,-1 0 1 0 0,0 0-1 0 0,0-1 1 0 0,0-5 0 0 0,0 0 17 0 0,0-1 1 0 0,-1 1 0 0 0,0 0-1 0 0,-1-1 1 0 0,0 1-1 0 0,-1 0 1 0 0,-4-16 0 0 0,4 22-78 0 0,1 1 0 0 0,-1-1 0 0 0,0 1 1 0 0,0 0-1 0 0,-1 0 0 0 0,1 0 0 0 0,-1 0 0 0 0,0 0 1 0 0,0 0-1 0 0,0 1 0 0 0,-1-1 0 0 0,1 1 0 0 0,-1 0 1 0 0,0 0-1 0 0,0 1 0 0 0,0-1 0 0 0,0 1 1 0 0,0-1-1 0 0,0 1 0 0 0,-6-1 0 0 0,2 1-26 0 0,1 0-1 0 0,-1 0 1 0 0,0 1-1 0 0,-1 0 1 0 0,1 1-1 0 0,0 0 1 0 0,0 0-1 0 0,0 1 1 0 0,0-1-1 0 0,0 2 1 0 0,0-1-1 0 0,0 1 0 0 0,0 1 1 0 0,1-1-1 0 0,-1 1 1 0 0,1 1-1 0 0,-12 6 1 0 0,14-7-82 0 0,-1 1 1 0 0,1 0-1 0 0,0 0 0 0 0,-1 0 1 0 0,2 1-1 0 0,-1-1 0 0 0,1 1 1 0 0,-1 0-1 0 0,1 1 0 0 0,1-1 1 0 0,-1 1-1 0 0,1 0 0 0 0,0 0 1 0 0,0 0-1 0 0,1 0 0 0 0,-1 0 1 0 0,1 1-1 0 0,1-1 0 0 0,-1 1 1 0 0,1-1-1 0 0,0 13 0 0 0,1-15-166 0 0,1-1-1 0 0,0 1 0 0 0,0 0 1 0 0,0-1-1 0 0,0 1 0 0 0,1-1 0 0 0,-1 0 1 0 0,1 1-1 0 0,0-1 0 0 0,0 0 0 0 0,0 0 1 0 0,1 0-1 0 0,-1 0 0 0 0,1-1 1 0 0,-1 1-1 0 0,1-1 0 0 0,0 1 0 0 0,0-1 1 0 0,0 0-1 0 0,0 0 0 0 0,0 0 1 0 0,1-1-1 0 0,4 3 0 0 0,10 2-814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1.780"/>
    </inkml:context>
    <inkml:brush xml:id="br0">
      <inkml:brushProperty name="width" value="0.05" units="cm"/>
      <inkml:brushProperty name="height" value="0.05" units="cm"/>
      <inkml:brushProperty name="color" value="#E71224"/>
    </inkml:brush>
  </inkml:definitions>
  <inkml:trace contextRef="#ctx0" brushRef="#br0">28 56 3393 0 0,'-1'0'120'0'0,"1"0"1"0"0,0 0-1 0 0,0 0 1 0 0,0 0-1 0 0,-1-1 1 0 0,1 1-1 0 0,0 0 1 0 0,-1 0-1 0 0,1 0 1 0 0,0 0-1 0 0,0 0 1 0 0,-1 0-1 0 0,1 0 1 0 0,0 0-1 0 0,-1 0 1 0 0,1 0-1 0 0,0 0 1 0 0,0 0-1 0 0,-1 0 1 0 0,1 0-1 0 0,0 0 1 0 0,-1 0-1 0 0,1 0 1 0 0,0 0-1 0 0,0 0 1 0 0,-1 0-1 0 0,1 0 1 0 0,0 1-1 0 0,0-1 1 0 0,-1 0-1 0 0,1 0 1 0 0,0 0-1 0 0,0 0 1 0 0,-1 1-1 0 0,1-1 1 0 0,-6 13 1743 0 0,3 22-897 0 0,3-31-535 0 0,-2 47 1228 0 0,-3 39 668 0 0,4-81-2225 0 0,1 1 1 0 0,0 0 0 0 0,0 0-1 0 0,1-1 1 0 0,1 1-1 0 0,-1-1 1 0 0,2 1-1 0 0,-1-1 1 0 0,1 0-1 0 0,1 1 1 0 0,0-2 0 0 0,0 1-1 0 0,0 0 1 0 0,1-1-1 0 0,1 0 1 0 0,-1 0-1 0 0,1 0 1 0 0,1-1-1 0 0,10 10 1 0 0,-15-15-68 0 0,0-1-1 0 0,0 1 1 0 0,0-1-1 0 0,1 1 1 0 0,-1-1-1 0 0,0 0 1 0 0,1 0-1 0 0,-1 0 1 0 0,1-1-1 0 0,-1 1 1 0 0,1 0-1 0 0,0-1 1 0 0,-1 0-1 0 0,1 1 1 0 0,-1-1-1 0 0,1 0 1 0 0,0 0-1 0 0,-1-1 1 0 0,1 1-1 0 0,0 0 1 0 0,-1-1-1 0 0,1 0 1 0 0,-1 0-1 0 0,1 1 1 0 0,-1-1 0 0 0,1-1-1 0 0,-1 1 1 0 0,4-3-1 0 0,-1 1 24 0 0,-1 0-1 0 0,0 0 1 0 0,1-1-1 0 0,-1 0 1 0 0,-1 0-1 0 0,1 0 1 0 0,0 0-1 0 0,-1-1 1 0 0,0 1-1 0 0,0-1 1 0 0,0 0-1 0 0,3-10 1 0 0,2-13 78 0 0,-1 0-1 0 0,-2-1 1 0 0,-1 0 0 0 0,-1 0 0 0 0,-1-35-1 0 0,-2 67-146 0 0,1-1-1 0 0,-1 1 1 0 0,1 0 0 0 0,-1 0-1 0 0,1-1 1 0 0,0 1-1 0 0,0 0 1 0 0,1-1-1 0 0,-1 1 1 0 0,0-1 0 0 0,1 1-1 0 0,0-1 1 0 0,-1 0-1 0 0,1 0 1 0 0,3 3 0 0 0,0 0 56 0 0,1 0 0 0 0,-1 0 1 0 0,1-1-1 0 0,0 0 0 0 0,1 0 1 0 0,9 4-1 0 0,-10-5 53 0 0,-1-1-1 0 0,1 0 1 0 0,-1 0-1 0 0,1 0 1 0 0,0 0-1 0 0,0-1 1 0 0,0 0-1 0 0,0 0 1 0 0,0-1-1 0 0,0 0 1 0 0,0 0-1 0 0,0 0 1 0 0,0-1-1 0 0,0 0 1 0 0,0 0-1 0 0,0 0 1 0 0,0-1-1 0 0,9-3 1 0 0,-10 2-27 0 0,0 0 0 0 0,0 0 0 0 0,0 0 1 0 0,0-1-1 0 0,-1 0 0 0 0,0 0 0 0 0,0 0 0 0 0,0 0 0 0 0,0-1 0 0 0,-1 1 1 0 0,1-1-1 0 0,-1 0 0 0 0,0 0 0 0 0,-1 0 0 0 0,1-1 0 0 0,-1 1 0 0 0,0-1 1 0 0,0 1-1 0 0,-1-1 0 0 0,0 0 0 0 0,0 1 0 0 0,0-1 0 0 0,0 0 0 0 0,-1 0 1 0 0,0 0-1 0 0,0 1 0 0 0,-1-1 0 0 0,0 0 0 0 0,0 0 0 0 0,-3-9 0 0 0,1 8-389 0 0,1 1 1 0 0,-2 0-1 0 0,1 0 0 0 0,-1 0 0 0 0,1 0 0 0 0,-2 0 0 0 0,-7-8 0 0 0,-10-13-2983 0 0,16 20 2033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2.394"/>
    </inkml:context>
    <inkml:brush xml:id="br0">
      <inkml:brushProperty name="width" value="0.05" units="cm"/>
      <inkml:brushProperty name="height" value="0.05" units="cm"/>
      <inkml:brushProperty name="color" value="#E71224"/>
    </inkml:brush>
  </inkml:definitions>
  <inkml:trace contextRef="#ctx0" brushRef="#br0">30 6 8058 0 0,'0'0'176'0'0,"-1"-1"1"0"0,1 1 0 0 0,-1-1-1 0 0,1 1 1 0 0,-1-1 0 0 0,0 1-1 0 0,1-1 1 0 0,-1 1-1 0 0,0 0 1 0 0,1-1 0 0 0,-1 1-1 0 0,0 0 1 0 0,1 0 0 0 0,-1-1-1 0 0,0 1 1 0 0,0 0 0 0 0,1 0-1 0 0,-1 0 1 0 0,0 0-1 0 0,0 0 1 0 0,0 0 0 0 0,1 0-1 0 0,-1 0 1 0 0,0 0 0 0 0,0 1-1 0 0,1-1 1 0 0,-1 0-1 0 0,0 0 1 0 0,1 1 0 0 0,-1-1-1 0 0,0 0 1 0 0,0 2 0 0 0,0-1-73 0 0,0 0 1 0 0,0 1 0 0 0,0 0 0 0 0,1-1 0 0 0,-1 1-1 0 0,1-1 1 0 0,-1 1 0 0 0,1 0 0 0 0,0-1 0 0 0,0 1-1 0 0,0 0 1 0 0,0-1 0 0 0,0 1 0 0 0,0 2 0 0 0,0 3-65 0 0,1 0 1 0 0,0 0 0 0 0,1 0 0 0 0,-1 0 0 0 0,1 0 0 0 0,6 12 0 0 0,11 18 230 0 0,9 15 42 0 0,19 19-80 0 0,-4 1 0 0 0,36 82 1 0 0,-27-51-211 0 0,-36-71-424 0 0,12 23-4267 0 0,-26-51 3463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2.758"/>
    </inkml:context>
    <inkml:brush xml:id="br0">
      <inkml:brushProperty name="width" value="0.05" units="cm"/>
      <inkml:brushProperty name="height" value="0.05" units="cm"/>
      <inkml:brushProperty name="color" value="#E71224"/>
    </inkml:brush>
  </inkml:definitions>
  <inkml:trace contextRef="#ctx0" brushRef="#br0">15 354 4521 0 0,'-1'1'285'0'0,"0"0"-1"0"0,0 0 1 0 0,0-1-1 0 0,0 1 1 0 0,0 0-1 0 0,0 0 1 0 0,0 0-1 0 0,0 0 1 0 0,1 0 0 0 0,-1 1-1 0 0,0-1 1 0 0,1 0-1 0 0,-1 0 1 0 0,1 0-1 0 0,-1 0 1 0 0,1 1-1 0 0,0-1 1 0 0,-1 0 0 0 0,1 1-1 0 0,0-1 1 0 0,0 2-1 0 0,1-2-155 0 0,0 0-1 0 0,0 0 1 0 0,0-1 0 0 0,0 1-1 0 0,0 0 1 0 0,0-1-1 0 0,0 1 1 0 0,0 0-1 0 0,1-1 1 0 0,-1 0-1 0 0,0 1 1 0 0,0-1 0 0 0,0 0-1 0 0,1 1 1 0 0,-1-1-1 0 0,0 0 1 0 0,0 0-1 0 0,1 0 1 0 0,-1 0-1 0 0,0 0 1 0 0,3-1 0 0 0,5 1 126 0 0,0-1 1 0 0,0-1 0 0 0,0 0 0 0 0,0 0-1 0 0,-1 0 1 0 0,1-1 0 0 0,-1-1 0 0 0,1 1 0 0 0,13-10-1 0 0,9-7 167 0 0,31-26-1 0 0,-29 21-315 0 0,-4 3-181 0 0,0-2 0 0 0,-1-1 1 0 0,33-41-1 0 0,-41 42-1415 0 0,-2-1 0 0 0,20-36 0 0 0,-28 43 281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3.094"/>
    </inkml:context>
    <inkml:brush xml:id="br0">
      <inkml:brushProperty name="width" value="0.05" units="cm"/>
      <inkml:brushProperty name="height" value="0.05" units="cm"/>
      <inkml:brushProperty name="color" value="#E71224"/>
    </inkml:brush>
  </inkml:definitions>
  <inkml:trace contextRef="#ctx0" brushRef="#br0">12 1 2977 0 0,'-2'6'449'0'0,"0"0"0"0"0,0-1 0 0 0,0 1 1 0 0,1 1-1 0 0,0-1 0 0 0,1 0 1 0 0,-1 0-1 0 0,1 0 0 0 0,0 0 0 0 0,0 0 1 0 0,1 1-1 0 0,0-1 0 0 0,0 0 1 0 0,1 0-1 0 0,-1 0 0 0 0,1-1 0 0 0,4 8 1 0 0,5 13-174 0 0,2 0-1 0 0,24 35 1 0 0,-20-33 256 0 0,34 57 1299 0 0,64 150 0 0 0,-113-230-1751 0 0,3 6 177 0 0,-1 0 0 0 0,0 0 0 0 0,-1 1 0 0 0,3 14 0 0 0,3-5 704 0 0,-4-20-192 0 0,-4-15-413 0 0,-2-37-243 0 0,2 0-1 0 0,3 0 0 0 0,11-60 1 0 0,-13 102-115 0 0,0 0 1 0 0,0 1 0 0 0,1-1-1 0 0,0 0 1 0 0,1 1 0 0 0,0 0-1 0 0,0-1 1 0 0,1 2 0 0 0,0-1 0 0 0,6-7-1 0 0,-9 12 10 0 0,0 1 0 0 0,0 0 0 0 0,0 0-1 0 0,1 0 1 0 0,-1 0 0 0 0,0 0 0 0 0,1 1 0 0 0,-1-1-1 0 0,1 1 1 0 0,0-1 0 0 0,-1 1 0 0 0,1 0 0 0 0,0 0-1 0 0,0 0 1 0 0,0 1 0 0 0,-1-1 0 0 0,1 1 0 0 0,0-1 0 0 0,0 1-1 0 0,0 0 1 0 0,0 0 0 0 0,0 0 0 0 0,0 0 0 0 0,0 1-1 0 0,0-1 1 0 0,0 1 0 0 0,0 0 0 0 0,0 0 0 0 0,-1 0-1 0 0,1 0 1 0 0,0 1 0 0 0,-1-1 0 0 0,1 0 0 0 0,3 4-1 0 0,1 0 23 0 0,-1-1 0 0 0,0 2 0 0 0,0-1 0 0 0,0 1 0 0 0,-1 0 0 0 0,0 0 0 0 0,0 1 0 0 0,6 10-1 0 0,0 3 19 0 0,13 35-1 0 0,7 15-349 0 0,-31-69 132 0 0,0 1 0 0 0,1-1 0 0 0,-1 0 0 0 0,1 0 0 0 0,-1 0 0 0 0,1 0 0 0 0,0 0 0 0 0,0 0 0 0 0,-1 0 0 0 0,1 0 0 0 0,0 0 0 0 0,0 0 1 0 0,0 0-1 0 0,0 0 0 0 0,0-1 0 0 0,0 1 0 0 0,0 0 0 0 0,0-1 0 0 0,0 1 0 0 0,0-1 0 0 0,0 1 0 0 0,0-1 0 0 0,1 1 0 0 0,-1-1 0 0 0,0 0 0 0 0,0 0 0 0 0,0 0 1 0 0,1 1-1 0 0,-1-1 0 0 0,0 0 0 0 0,0 0 0 0 0,2-1 0 0 0,5-3-1349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3.658"/>
    </inkml:context>
    <inkml:brush xml:id="br0">
      <inkml:brushProperty name="width" value="0.05" units="cm"/>
      <inkml:brushProperty name="height" value="0.05" units="cm"/>
      <inkml:brushProperty name="color" value="#E71224"/>
    </inkml:brush>
  </inkml:definitions>
  <inkml:trace contextRef="#ctx0" brushRef="#br0">45 5 7090 0 0,'-1'-1'213'0'0,"0"0"1"0"0,0 1 0 0 0,0-1 0 0 0,0 1 0 0 0,-1 0 0 0 0,1-1-1 0 0,0 1 1 0 0,0 0 0 0 0,0 0 0 0 0,-1 0 0 0 0,1 0 0 0 0,0 0-1 0 0,0 0 1 0 0,0 0 0 0 0,-1 0 0 0 0,1 0 0 0 0,0 1 0 0 0,0-1-1 0 0,0 0 1 0 0,0 1 0 0 0,-1-1 0 0 0,1 1 0 0 0,0-1 0 0 0,0 1-1 0 0,0 0 1 0 0,0-1 0 0 0,0 1 0 0 0,0 0 0 0 0,1 0 0 0 0,-1-1-1 0 0,-2 3 1 0 0,2 1-75 0 0,0-1 0 0 0,-1 1 0 0 0,1-1 0 0 0,0 1 0 0 0,1 0 0 0 0,-1 0 0 0 0,1-1 0 0 0,0 1 0 0 0,0 6 0 0 0,1 3 68 0 0,0-1 0 0 0,1 1 1 0 0,0-1-1 0 0,1 0 0 0 0,1 0 1 0 0,0 0-1 0 0,8 16 0 0 0,47 81 329 0 0,-42-80-432 0 0,58 118 159 0 0,8 10-476 0 0,-76-146-137 0 0,-5-9-27 0 0,0 1-1 0 0,-1 0 0 0 0,1-1 0 0 0,-1 1 0 0 0,1 0 1 0 0,-1 0-1 0 0,0 0 0 0 0,0 0 0 0 0,0 0 0 0 0,0 0 1 0 0,0 4-1 0 0,-1-4-1111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3.988"/>
    </inkml:context>
    <inkml:brush xml:id="br0">
      <inkml:brushProperty name="width" value="0.05" units="cm"/>
      <inkml:brushProperty name="height" value="0.05" units="cm"/>
      <inkml:brushProperty name="color" value="#E71224"/>
    </inkml:brush>
  </inkml:definitions>
  <inkml:trace contextRef="#ctx0" brushRef="#br0">75 315 5945 0 0,'-22'15'3476'0'0,"15"-11"-2644"0"0,0 0-1 0 0,1 1 1 0 0,-1 0-1 0 0,1 0 1 0 0,0 1-1 0 0,-7 8 1 0 0,18-14-559 0 0,0 1 0 0 0,1-1 0 0 0,-1 0 0 0 0,1-1 0 0 0,9-1 0 0 0,131-48 605 0 0,-107 38-844 0 0,-1-3 0 0 0,-1-1 0 0 0,0-1 0 0 0,43-28 0 0 0,-47 24-840 0 0,-1-2 0 0 0,-1-1 0 0 0,-1-1 0 0 0,-2-1 0 0 0,37-43 0 0 0,-43 41-628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4.355"/>
    </inkml:context>
    <inkml:brush xml:id="br0">
      <inkml:brushProperty name="width" value="0.05" units="cm"/>
      <inkml:brushProperty name="height" value="0.05" units="cm"/>
      <inkml:brushProperty name="color" value="#E71224"/>
    </inkml:brush>
  </inkml:definitions>
  <inkml:trace contextRef="#ctx0" brushRef="#br0">35 0 3217 0 0,'-14'16'3439'0'0,"12"-15"-3164"0"0,1 1-1 0 0,-1 0 0 0 0,0 0 0 0 0,0 0 1 0 0,1 0-1 0 0,-1 0 0 0 0,1 0 0 0 0,0 0 1 0 0,0 0-1 0 0,0 1 0 0 0,0-1 0 0 0,0 0 0 0 0,0 1 1 0 0,0-1-1 0 0,1 1 0 0 0,-1 3 0 0 0,2 4-56 0 0,0 0 0 0 0,0-1 0 0 0,1 0-1 0 0,1 1 1 0 0,-1-1 0 0 0,2 0 0 0 0,-1 0-1 0 0,1-1 1 0 0,0 1 0 0 0,1-1 0 0 0,6 9-1 0 0,8 18 83 0 0,12 35 348 0 0,-3 1 0 0 0,-3 1 0 0 0,-4 1 1 0 0,13 76-1 0 0,-31-124-68 0 0,-2-25-168 0 0,0-21-87 0 0,6-32-269 0 0,-3 5-47 0 0,3 0-1 0 0,1 0 0 0 0,3 1 0 0 0,23-65 1 0 0,-33 108 1 0 0,1 0 1 0 0,0 0-1 0 0,1-1 0 0 0,-1 2 1 0 0,1-1-1 0 0,-1 0 1 0 0,1 0-1 0 0,1 1 0 0 0,-1-1 1 0 0,7-5-1 0 0,-8 8 1 0 0,-1 0-1 0 0,1 1 1 0 0,0-1-1 0 0,-1 0 1 0 0,1 1-1 0 0,0-1 0 0 0,0 1 1 0 0,-1-1-1 0 0,1 1 1 0 0,0 0-1 0 0,0 0 1 0 0,0 0-1 0 0,-1 0 1 0 0,1 0-1 0 0,0 0 1 0 0,0 0-1 0 0,-1 1 1 0 0,1-1-1 0 0,0 0 1 0 0,0 1-1 0 0,-1 0 0 0 0,1-1 1 0 0,0 1-1 0 0,-1 0 1 0 0,1 0-1 0 0,-1 0 1 0 0,1 0-1 0 0,-1 0 1 0 0,1 0-1 0 0,-1 1 1 0 0,1 0-1 0 0,16 16 243 0 0,-2 1 0 0 0,0 0-1 0 0,26 43 1 0 0,-31-44-352 0 0,0-1 0 0 0,1 0-1 0 0,1-1 1 0 0,0 0 0 0 0,1-1-1 0 0,22 18 1 0 0,-34-32-52 0 0,-1 0 0 0 0,0-1 0 0 0,0 1 0 0 0,1-1 0 0 0,-1 1 0 0 0,0-1 0 0 0,1 0 0 0 0,-1 1 1 0 0,0-1-1 0 0,1 0 0 0 0,-1 0 0 0 0,0 0 0 0 0,1 0 0 0 0,-1 0 0 0 0,0 0 0 0 0,1 0 0 0 0,-1-1 0 0 0,0 1 0 0 0,1 0 0 0 0,-1-1 0 0 0,0 1 0 0 0,1-1 0 0 0,-1 0 0 0 0,0 1 0 0 0,0-1 0 0 0,0 0 0 0 0,0 0 0 0 0,0 0 0 0 0,1 0 0 0 0,10-10-1289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4.781"/>
    </inkml:context>
    <inkml:brush xml:id="br0">
      <inkml:brushProperty name="width" value="0.05" units="cm"/>
      <inkml:brushProperty name="height" value="0.05" units="cm"/>
      <inkml:brushProperty name="color" value="#E71224"/>
    </inkml:brush>
  </inkml:definitions>
  <inkml:trace contextRef="#ctx0" brushRef="#br0">123 5 7386 0 0,'-1'0'249'0'0,"-1"-1"1"0"0,1 1 0 0 0,0-1 0 0 0,0 1-1 0 0,-1-1 1 0 0,1 1 0 0 0,0 0 0 0 0,0-1-1 0 0,-1 1 1 0 0,1 0 0 0 0,0 0 0 0 0,-1 0-1 0 0,1 0 1 0 0,0 0 0 0 0,-1 0 0 0 0,1 0-1 0 0,0 1 1 0 0,-1-1 0 0 0,1 0 0 0 0,0 1-1 0 0,0-1 1 0 0,-1 1 0 0 0,1-1 0 0 0,0 1-1 0 0,0 0 1 0 0,0 0 0 0 0,0-1 0 0 0,0 1-1 0 0,0 0 1 0 0,-1 1 0 0 0,-2 3-162 0 0,0 1 0 0 0,0-1-1 0 0,1 1 1 0 0,0-1 0 0 0,-3 9 0 0 0,-12 17 226 0 0,13-26-310 0 0,1 0 0 0 0,0 0 0 0 0,0 1 0 0 0,1 0 0 0 0,-1-1 0 0 0,1 1 0 0 0,1 0 0 0 0,-1 1 0 0 0,1-1 0 0 0,0 0 0 0 0,0 1 0 0 0,1 0 0 0 0,0-1 0 0 0,-1 14 0 0 0,2-18 25 0 0,0 0 1 0 0,0 0 0 0 0,1 1 0 0 0,-1-1-1 0 0,1 0 1 0 0,-1 0 0 0 0,1 1 0 0 0,0-1-1 0 0,0 0 1 0 0,0 0 0 0 0,0 0-1 0 0,0 0 1 0 0,0 0 0 0 0,0 0 0 0 0,1 0-1 0 0,-1-1 1 0 0,1 1 0 0 0,0 0 0 0 0,-1-1-1 0 0,1 1 1 0 0,0-1 0 0 0,0 0-1 0 0,0 1 1 0 0,0-1 0 0 0,0 0 0 0 0,0 0-1 0 0,0 0 1 0 0,4 0 0 0 0,-3 0 10 0 0,0 0 0 0 0,0 0 0 0 0,0-1 0 0 0,0 0 0 0 0,0 1 0 0 0,1-1 0 0 0,-1 0 0 0 0,0-1 0 0 0,0 1 0 0 0,0 0 0 0 0,0-1 0 0 0,0 0 0 0 0,0 0 0 0 0,0 0 0 0 0,0 0 0 0 0,0 0 0 0 0,0-1 0 0 0,0 1-1 0 0,0-1 1 0 0,2-2 0 0 0,-2 1 0 0 0,0 0-1 0 0,0-1 0 0 0,0 1 0 0 0,-1-1 0 0 0,1 0 1 0 0,-1 0-1 0 0,0 0 0 0 0,0 0 0 0 0,0 0 0 0 0,-1 0 1 0 0,2-7-1 0 0,10-55 273 0 0,-9 36-152 0 0,-3 11 66 0 0,1 43-333 0 0,0-17 79 0 0,1 0 0 0 0,-1 0 1 0 0,1 0-1 0 0,1-1 0 0 0,-1 1 0 0 0,1-1 0 0 0,0 0 1 0 0,5 6-1 0 0,-8-11-44 0 0,0 0 1 0 0,0 0-1 0 0,0 0 0 0 0,0 0 1 0 0,0 0-1 0 0,0 0 0 0 0,0-1 1 0 0,1 1-1 0 0,-1 0 0 0 0,0 0 1 0 0,0-1-1 0 0,0 1 0 0 0,1-1 1 0 0,-1 0-1 0 0,0 1 0 0 0,1-1 0 0 0,-1 0 1 0 0,1 0-1 0 0,1 1 0 0 0,-1-2-102 0 0,-1 0 0 0 0,1 1 0 0 0,0-1 0 0 0,-1 0-1 0 0,0 0 1 0 0,1 0 0 0 0,-1 0 0 0 0,1 0-1 0 0,-1 0 1 0 0,0 0 0 0 0,0 0 0 0 0,0 0-1 0 0,1-1 1 0 0,-1 1 0 0 0,0-1 0 0 0,-1 1-1 0 0,1-1 1 0 0,0 1 0 0 0,0-1 0 0 0,0-2 0 0 0,6-10-859 0 0,1-4-270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08.729"/>
    </inkml:context>
    <inkml:brush xml:id="br0">
      <inkml:brushProperty name="width" value="0.05" units="cm"/>
      <inkml:brushProperty name="height" value="0.05" units="cm"/>
      <inkml:brushProperty name="color" value="#E71224"/>
    </inkml:brush>
  </inkml:definitions>
  <inkml:trace contextRef="#ctx0" brushRef="#br0">41 0 5809 0 0,'-1'0'171'0'0,"0"0"-1"0"0,0 0 1 0 0,0 0-1 0 0,0 0 1 0 0,0 0 0 0 0,1 0-1 0 0,-1 0 1 0 0,0 1-1 0 0,0-1 1 0 0,0 0-1 0 0,0 0 1 0 0,1 1-1 0 0,-1-1 1 0 0,0 0-1 0 0,0 1 1 0 0,1-1 0 0 0,-1 1-1 0 0,0-1 1 0 0,0 1-1 0 0,1 0 1 0 0,-1-1-1 0 0,1 1 1 0 0,-1-1-1 0 0,1 1 1 0 0,-1 0-1 0 0,1 0 1 0 0,-1-1 0 0 0,1 1-1 0 0,-1 0 1 0 0,1 0-1 0 0,0-1 1 0 0,-1 1-1 0 0,1 0 1 0 0,0 1-1 0 0,2 33 2067 0 0,1-8-1115 0 0,-12 58 222 0 0,4 1 0 0 0,10 157 0 0 0,-6 181-929 0 0,-6-259-81 0 0,9-68 39 0 0,-4-73-417 0 0,-1-22-681 0 0,0-15-674 0 0,6-33-2622 0 0,-1 25 2026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5.115"/>
    </inkml:context>
    <inkml:brush xml:id="br0">
      <inkml:brushProperty name="width" value="0.05" units="cm"/>
      <inkml:brushProperty name="height" value="0.05" units="cm"/>
      <inkml:brushProperty name="color" value="#E71224"/>
    </inkml:brush>
  </inkml:definitions>
  <inkml:trace contextRef="#ctx0" brushRef="#br0">20 8 7618 0 0,'0'0'162'0'0,"0"-1"1"0"0,0 1 0 0 0,0-1 0 0 0,0 1-1 0 0,-1 0 1 0 0,1-1 0 0 0,0 1-1 0 0,0-1 1 0 0,-1 1 0 0 0,1 0 0 0 0,0-1-1 0 0,-1 1 1 0 0,1 0 0 0 0,0 0 0 0 0,-1-1-1 0 0,1 1 1 0 0,0 0 0 0 0,-1 0 0 0 0,1 0-1 0 0,-1-1 1 0 0,1 1 0 0 0,0 0-1 0 0,-1 0 1 0 0,1 0 0 0 0,-1 0 0 0 0,1 0-1 0 0,-1 0 1 0 0,1 0 0 0 0,-1 0 0 0 0,1 0-1 0 0,0 0 1 0 0,-1 0 0 0 0,1 0 0 0 0,-1 0-1 0 0,1 0 1 0 0,-1 0 0 0 0,1 0-1 0 0,-1 1 1 0 0,-4 18 1942 0 0,7 29-958 0 0,4-25-912 0 0,0 0 1 0 0,2 0 0 0 0,1 0-1 0 0,1-1 1 0 0,0-1 0 0 0,17 25-1 0 0,24 52-8 0 0,-31-52-275 0 0,54 143-1466 0 0,-73-186 1171 0 0,0 0 0 0 0,0 0-1 0 0,-1 0 1 0 0,1 1-1 0 0,-1-1 1 0 0,0 0 0 0 0,0 0-1 0 0,0 0 1 0 0,0 0-1 0 0,0 0 1 0 0,-2 7 0 0 0,0-2-1016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5.464"/>
    </inkml:context>
    <inkml:brush xml:id="br0">
      <inkml:brushProperty name="width" value="0.05" units="cm"/>
      <inkml:brushProperty name="height" value="0.05" units="cm"/>
      <inkml:brushProperty name="color" value="#E71224"/>
    </inkml:brush>
  </inkml:definitions>
  <inkml:trace contextRef="#ctx0" brushRef="#br0">14 141 7058 0 0,'-1'-1'337'0'0,"0"1"1"0"0,0 0 0 0 0,1-1-1 0 0,-1 1 1 0 0,0-1 0 0 0,1 1-1 0 0,-1-1 1 0 0,0 1 0 0 0,1-1 0 0 0,-1 1-1 0 0,1-1 1 0 0,-1 1 0 0 0,0-1-1 0 0,1 0 1 0 0,0 0 0 0 0,-1 1 0 0 0,1-1-1 0 0,-1 0 1 0 0,1 1 0 0 0,0-1-1 0 0,-1 0 1 0 0,1 0 0 0 0,0 0-1 0 0,0 0 1 0 0,0-1 0 0 0,14-13 3280 0 0,-3 6-3562 0 0,-1 2 93 0 0,0 0-1 0 0,0 0 0 0 0,1 1 1 0 0,0 1-1 0 0,0 0 0 0 0,1 0 1 0 0,-1 1-1 0 0,1 0 1 0 0,0 1-1 0 0,21-3 0 0 0,-16 3-151 0 0,-2-1-941 0 0,-1 0 1 0 0,20-10 0 0 0,-8 4-1446 0 0,-14 5 558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6.618"/>
    </inkml:context>
    <inkml:brush xml:id="br0">
      <inkml:brushProperty name="width" value="0.05" units="cm"/>
      <inkml:brushProperty name="height" value="0.05" units="cm"/>
      <inkml:brushProperty name="color" value="#E71224"/>
    </inkml:brush>
  </inkml:definitions>
  <inkml:trace contextRef="#ctx0" brushRef="#br0">226 441 7498 0 0,'-4'-3'571'0'0,"0"1"0"0"0,0 0 0 0 0,0 0 0 0 0,0 1 0 0 0,-1-1 0 0 0,1 1 0 0 0,-1 0 0 0 0,1 0 0 0 0,-1 0 0 0 0,1 1 0 0 0,-7 0 0 0 0,6 0-405 0 0,1 0 0 0 0,-1 1-1 0 0,1 0 1 0 0,-1 0 0 0 0,1 0 0 0 0,0 1 0 0 0,-1 0-1 0 0,1-1 1 0 0,0 1 0 0 0,-4 3 0 0 0,1 0-185 0 0,1 0-1 0 0,0 0 1 0 0,0 1 0 0 0,0-1 0 0 0,0 2 0 0 0,1-1 0 0 0,0 0-1 0 0,0 1 1 0 0,1 0 0 0 0,0 0 0 0 0,0 0 0 0 0,-3 11 0 0 0,-3 7 28 0 0,2 1 0 0 0,1-1 0 0 0,1 1 0 0 0,1 1 0 0 0,1-1 0 0 0,1 1 0 0 0,2 0 0 0 0,0-1 0 0 0,2 1 0 0 0,1 0 0 0 0,2-1 0 0 0,10 47 0 0 0,-11-66 29 0 0,-1-1-1 0 0,0 0 1 0 0,1 0-1 0 0,0 0 1 0 0,1-1-1 0 0,-1 1 0 0 0,1-1 1 0 0,0 1-1 0 0,9 7 1 0 0,-12-11-6 0 0,1-1 0 0 0,0 1-1 0 0,0-1 1 0 0,-1 0 0 0 0,1 1 0 0 0,0-1 0 0 0,0 0 0 0 0,0 0 0 0 0,0 0-1 0 0,0-1 1 0 0,0 1 0 0 0,0 0 0 0 0,1-1 0 0 0,-1 0 0 0 0,0 1-1 0 0,0-1 1 0 0,0 0 0 0 0,1 0 0 0 0,-1 0 0 0 0,0 0 0 0 0,0 0-1 0 0,0-1 1 0 0,1 1 0 0 0,-1-1 0 0 0,0 1 0 0 0,0-1 0 0 0,0 0 0 0 0,0 0-1 0 0,0 0 1 0 0,0 0 0 0 0,0 0 0 0 0,3-3 0 0 0,3-3 92 0 0,0-1 0 0 0,-1 0 0 0 0,0 0 1 0 0,0 0-1 0 0,0-1 0 0 0,-1 0 0 0 0,-1 0 0 0 0,0-1 1 0 0,0 1-1 0 0,-1-1 0 0 0,5-14 0 0 0,3-17 223 0 0,10-65 0 0 0,-16 75-231 0 0,2-17 38 0 0,-2-1 0 0 0,-2 1 0 0 0,-2-1 0 0 0,-5-51 0 0 0,0 67 7 0 0,-1 1-1 0 0,-2-1 0 0 0,-1 2 0 0 0,-2-1 1 0 0,0 1-1 0 0,-3 0 0 0 0,-15-30 1 0 0,20 49-146 0 0,-1-1 1 0 0,0 1 0 0 0,-1 1-1 0 0,-1 0 1 0 0,0 0-1 0 0,-12-10 1 0 0,1 1-819 0 0,21 20 743 0 0,0 0 0 0 0,0 0 0 0 0,1 0 0 0 0,-1 0 0 0 0,0 0 0 0 0,0 0-1 0 0,0 0 1 0 0,0 0 0 0 0,0 0 0 0 0,0 0 0 0 0,0 0 0 0 0,0 0 0 0 0,0 0 0 0 0,0 0 0 0 0,1 0 0 0 0,-1 0 0 0 0,0 0-1 0 0,0 0 1 0 0,0 0 0 0 0,0 0 0 0 0,0 0 0 0 0,0 0 0 0 0,0-1 0 0 0,0 1 0 0 0,0 0 0 0 0,0 0 0 0 0,0 0-1 0 0,0 0 1 0 0,0 0 0 0 0,0 0 0 0 0,0 0 0 0 0,0 0 0 0 0,0 0 0 0 0,1 0 0 0 0,-1 0 0 0 0,0 0 0 0 0,0 0 0 0 0,0-1-1 0 0,0 1 1 0 0,0 0 0 0 0,0 0 0 0 0,0 0 0 0 0,0 0 0 0 0,0 0 0 0 0,0 0 0 0 0,0 0 0 0 0,0 0 0 0 0,0 0-1 0 0,0 0 1 0 0,-1 0 0 0 0,1-1 0 0 0,0 1 0 0 0,0 0 0 0 0,0 0 0 0 0,0 0 0 0 0,0 0 0 0 0,0 0 0 0 0,0 0 0 0 0,0 0-1 0 0,0 0 1 0 0,0 0 0 0 0,0 0 0 0 0,0 0 0 0 0,7 0-866 0 0,0 3-410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7.026"/>
    </inkml:context>
    <inkml:brush xml:id="br0">
      <inkml:brushProperty name="width" value="0.05" units="cm"/>
      <inkml:brushProperty name="height" value="0.05" units="cm"/>
      <inkml:brushProperty name="color" value="#E71224"/>
    </inkml:brush>
  </inkml:definitions>
  <inkml:trace contextRef="#ctx0" brushRef="#br0">62 89 5625 0 0,'-1'3'374'0'0,"-1"1"1"0"0,1-1-1 0 0,-1 0 0 0 0,1 0 0 0 0,-1 0 0 0 0,0 0 1 0 0,0-1-1 0 0,0 1 0 0 0,-1 0 0 0 0,-2 2 0 0 0,-14 19 697 0 0,16-17-861 0 0,0 0 0 0 0,0 0 0 0 0,1-1 0 0 0,0 2 0 0 0,0-1 0 0 0,0 0 0 0 0,1 0 0 0 0,0 0 0 0 0,1 1 1 0 0,-1-1-1 0 0,2 0 0 0 0,-1 1 0 0 0,1-1 0 0 0,0 0 0 0 0,0 0 0 0 0,1 1 0 0 0,0-1 0 0 0,0 0 0 0 0,1 0 0 0 0,0-1 1 0 0,0 1-1 0 0,6 9 0 0 0,-5-11-96 0 0,0 0 0 0 0,-1 0 1 0 0,1 0-1 0 0,1-1 0 0 0,-1 0 1 0 0,1 0-1 0 0,0 0 0 0 0,0 0 1 0 0,0-1-1 0 0,0 0 1 0 0,0 0-1 0 0,1 0 0 0 0,0-1 1 0 0,-1 1-1 0 0,1-1 0 0 0,0-1 1 0 0,0 1-1 0 0,0-1 0 0 0,0 0 1 0 0,0-1-1 0 0,0 1 0 0 0,1-1 1 0 0,-1 0-1 0 0,0-1 0 0 0,0 1 1 0 0,0-1-1 0 0,7-2 0 0 0,-8 0-10 0 0,1-1 0 0 0,-1 1-1 0 0,0-1 1 0 0,0 0-1 0 0,0 0 1 0 0,0 0 0 0 0,-1-1-1 0 0,0 0 1 0 0,0 0-1 0 0,0 0 1 0 0,0 0 0 0 0,4-10-1 0 0,-1 1 47 0 0,0-1-1 0 0,-1 1 1 0 0,0-2-1 0 0,-1 1 0 0 0,-1-1 1 0 0,3-25-1 0 0,-6 32-96 0 0,0 0 0 0 0,0 0-1 0 0,-1 0 1 0 0,0-1 0 0 0,-1 1 0 0 0,0 0-1 0 0,-1 0 1 0 0,1 0 0 0 0,-2 0 0 0 0,1 0-1 0 0,-1 0 1 0 0,-1 1 0 0 0,-4-9 0 0 0,6 13-38 0 0,0 1 1 0 0,-1-1-1 0 0,1 1 0 0 0,-1 0 1 0 0,0 0-1 0 0,0 0 1 0 0,0 0-1 0 0,0 1 0 0 0,-1-1 1 0 0,1 1-1 0 0,0 0 1 0 0,-1 0-1 0 0,0 0 1 0 0,0 0-1 0 0,1 1 0 0 0,-1-1 1 0 0,0 1-1 0 0,0 0 1 0 0,0 0-1 0 0,0 1 1 0 0,-9-1-1 0 0,-1 1-124 0 0,0 1 0 0 0,0 1 1 0 0,0 0-1 0 0,-25 8 0 0 0,27-6-84 0 0,9-3-92 0 0,-1 0 0 0 0,1 0 0 0 0,-1 1 0 0 0,1 0 1 0 0,0 0-1 0 0,0 0 0 0 0,0 0 0 0 0,0 0 0 0 0,-5 5 0 0 0,7-6 42 0 0,0 0-1 0 0,0 0 1 0 0,0 0 0 0 0,0 1-1 0 0,0-1 1 0 0,0 0 0 0 0,0 1-1 0 0,0-1 1 0 0,0 1 0 0 0,1-1 0 0 0,-1 1-1 0 0,1-1 1 0 0,-1 1 0 0 0,1-1-1 0 0,0 1 1 0 0,-1-1 0 0 0,1 1 0 0 0,0 0-1 0 0,0-1 1 0 0,0 1 0 0 0,0 0-1 0 0,0-1 1 0 0,1 3 0 0 0,3 6-1846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7.391"/>
    </inkml:context>
    <inkml:brush xml:id="br0">
      <inkml:brushProperty name="width" value="0.05" units="cm"/>
      <inkml:brushProperty name="height" value="0.05" units="cm"/>
      <inkml:brushProperty name="color" value="#E71224"/>
    </inkml:brush>
  </inkml:definitions>
  <inkml:trace contextRef="#ctx0" brushRef="#br0">86 324 7226 0 0,'8'-15'4090'0'0,"6"-13"-206"0"0,-11 21-3565 0 0,0-1 0 0 0,0-1 1 0 0,0 1-1 0 0,-1 0 1 0 0,0-1-1 0 0,1-12 1 0 0,-2 0 153 0 0,0 0 1 0 0,-5-35 0 0 0,3 46-360 0 0,0 0-1 0 0,-1 0 1 0 0,-1 0 0 0 0,0 0 0 0 0,0 0-1 0 0,-1 1 1 0 0,-8-15 0 0 0,12 23-117 0 0,0 0-1 0 0,-1 0 1 0 0,1 0 0 0 0,-1 0-1 0 0,1 0 1 0 0,-1 0 0 0 0,0 0-1 0 0,1 0 1 0 0,-1 0 0 0 0,0 0 0 0 0,0 0-1 0 0,0 0 1 0 0,0 1 0 0 0,1-1-1 0 0,-1 0 1 0 0,0 1 0 0 0,0-1-1 0 0,0 0 1 0 0,0 1 0 0 0,-1-1 0 0 0,1 1-1 0 0,0 0 1 0 0,0-1 0 0 0,0 1-1 0 0,0 0 1 0 0,0 0 0 0 0,0 0-1 0 0,-1 0 1 0 0,1 0 0 0 0,0 0 0 0 0,0 0-1 0 0,0 0 1 0 0,0 0 0 0 0,-1 0-1 0 0,1 1 1 0 0,0-1 0 0 0,0 0-1 0 0,0 1 1 0 0,0-1 0 0 0,0 1-1 0 0,0-1 1 0 0,0 1 0 0 0,0 0 0 0 0,0-1-1 0 0,0 1 1 0 0,0 0 0 0 0,0 0-1 0 0,1 0 1 0 0,-1-1 0 0 0,0 1-1 0 0,0 0 1 0 0,1 0 0 0 0,-2 2 0 0 0,-3 5-67 0 0,1-1 0 0 0,-1 1 1 0 0,1-1-1 0 0,1 1 0 0 0,-5 15 1 0 0,3-7 41 0 0,1 1-1 0 0,1-1 1 0 0,1 1 0 0 0,1 0 0 0 0,0 0 0 0 0,1 0 0 0 0,1 0 0 0 0,4 26-1 0 0,-5-39 47 0 0,1 0-1 0 0,0 0 0 0 0,1 0 0 0 0,-1 0 0 0 0,1 1 1 0 0,0-2-1 0 0,0 1 0 0 0,0 0 0 0 0,1 0 1 0 0,-1-1-1 0 0,1 1 0 0 0,0-1 0 0 0,0 0 0 0 0,0 0 1 0 0,0 0-1 0 0,0 0 0 0 0,1 0 0 0 0,-1-1 1 0 0,1 0-1 0 0,0 1 0 0 0,0-2 0 0 0,0 1 0 0 0,0 0 1 0 0,8 2-1 0 0,-5-3-6 0 0,1 0 0 0 0,-1 0-1 0 0,1-1 1 0 0,0 0 0 0 0,-1-1 0 0 0,1 1-1 0 0,-1-1 1 0 0,1-1 0 0 0,-1 1 0 0 0,0-1 0 0 0,0-1-1 0 0,0 1 1 0 0,12-7 0 0 0,-7 3-377 0 0,-1-1 0 0 0,1 0 0 0 0,-1-1 0 0 0,20-18 0 0 0,-18 11-1183 0 0,1 0 1 0 0,-2 0-1 0 0,0-2 0 0 0,19-34 0 0 0,-15 22-918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7.724"/>
    </inkml:context>
    <inkml:brush xml:id="br0">
      <inkml:brushProperty name="width" value="0.05" units="cm"/>
      <inkml:brushProperty name="height" value="0.05" units="cm"/>
      <inkml:brushProperty name="color" value="#E71224"/>
    </inkml:brush>
  </inkml:definitions>
  <inkml:trace contextRef="#ctx0" brushRef="#br0">127 0 4025 0 0,'-39'30'5925'0'0,"8"6"-3828"0"0,13-9-1622 0 0,-15 29 0 0 0,29-49-206 0 0,4-6-256 0 0,0-1 1 0 0,-1 1-1 0 0,1 0 1 0 0,0-1-1 0 0,0 1 1 0 0,0 0-1 0 0,-1-1 1 0 0,1 1 0 0 0,0 0-1 0 0,0-1 1 0 0,0 1-1 0 0,0 0 1 0 0,0-1-1 0 0,0 1 1 0 0,1 0-1 0 0,-1-1 1 0 0,0 1 0 0 0,0 0-1 0 0,0-1 1 0 0,1 1-1 0 0,-1 0 1 0 0,0-1-1 0 0,1 1 1 0 0,-1-1-1 0 0,0 1 1 0 0,1-1 0 0 0,-1 1-1 0 0,1 0 1 0 0,-1-1-1 0 0,1 0 1 0 0,-1 1-1 0 0,1-1 1 0 0,-1 1-1 0 0,1-1 1 0 0,-1 0 0 0 0,1 1-1 0 0,0-1 1 0 0,-1 0-1 0 0,1 1 1 0 0,0-1-1 0 0,-1 0 1 0 0,1 0-1 0 0,0 0 1 0 0,-1 0 0 0 0,1 0-1 0 0,0 0 1 0 0,0 0-1 0 0,43 5 569 0 0,-35-4-469 0 0,3 0 122 0 0,0 0 0 0 0,0 1-1 0 0,-1 1 1 0 0,22 7 0 0 0,-28-8-28 0 0,1 1 1 0 0,-1 0-1 0 0,0 0 1 0 0,0 0 0 0 0,0 0-1 0 0,-1 1 1 0 0,1 0-1 0 0,-1 0 1 0 0,0 1 0 0 0,0-1-1 0 0,6 9 1 0 0,-5-5-17 0 0,0 0 0 0 0,0 1 0 0 0,-1 0 1 0 0,0 0-1 0 0,0 0 0 0 0,-1 0 0 0 0,-1 0 0 0 0,3 13 0 0 0,-2 5 10 0 0,-1 47 0 0 0,-2-73-223 0 0,0 0 0 0 0,0 0 1 0 0,0 0-1 0 0,-1 0 1 0 0,1 1-1 0 0,0-1 0 0 0,-1 0 1 0 0,1 0-1 0 0,-1 0 0 0 0,1 0 1 0 0,-1 0-1 0 0,1 0 1 0 0,-1 0-1 0 0,0 0 0 0 0,0-1 1 0 0,1 1-1 0 0,-1 0 0 0 0,0 0 1 0 0,0 0-1 0 0,0-1 0 0 0,0 1 1 0 0,0-1-1 0 0,0 1 1 0 0,0-1-1 0 0,0 1 0 0 0,0-1 1 0 0,0 1-1 0 0,0-1 0 0 0,0 0 1 0 0,0 1-1 0 0,-2-1 1 0 0,2 0-79 0 0,1 0 1 0 0,-1 1 0 0 0,1-1-1 0 0,-1 0 1 0 0,1 0 0 0 0,-1 0 0 0 0,1 0-1 0 0,-1 0 1 0 0,1 0 0 0 0,-1 0 0 0 0,1 0-1 0 0,-1 0 1 0 0,1 0 0 0 0,-1 0-1 0 0,1 0 1 0 0,0 0 0 0 0,-1 0 0 0 0,1 0-1 0 0,-1-1 1 0 0,1 1 0 0 0,-1 0-1 0 0,1 0 1 0 0,-1-1 0 0 0,1 1 0 0 0,0 0-1 0 0,-1 0 1 0 0,1-1 0 0 0,-1 1 0 0 0,1 0-1 0 0,0-1 1 0 0,-1 1 0 0 0,1-1-1 0 0,0 1 1 0 0,-2-17-2886 0 0,2 12 2280 0 0,0-12-1077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8.138"/>
    </inkml:context>
    <inkml:brush xml:id="br0">
      <inkml:brushProperty name="width" value="0.05" units="cm"/>
      <inkml:brushProperty name="height" value="0.05" units="cm"/>
      <inkml:brushProperty name="color" value="#E71224"/>
    </inkml:brush>
  </inkml:definitions>
  <inkml:trace contextRef="#ctx0" brushRef="#br0">10 58 4977 0 0,'0'1'208'0'0,"-1"0"1"0"0,0-1-1 0 0,0 1 0 0 0,1 0 1 0 0,-1-1-1 0 0,0 1 0 0 0,1 0 1 0 0,-1 0-1 0 0,1 0 0 0 0,-1 0 1 0 0,1 0-1 0 0,-1-1 0 0 0,1 1 1 0 0,0 0-1 0 0,-1 0 1 0 0,1 0-1 0 0,0 0 0 0 0,0 0 1 0 0,0 0-1 0 0,0 0 0 0 0,0 0 1 0 0,0 0-1 0 0,0 0 0 0 0,0 0 1 0 0,0 0-1 0 0,0 0 0 0 0,0 0 1 0 0,1 0-1 0 0,-1 1 0 0 0,12 36 1999 0 0,-9-28-1390 0 0,1 4-139 0 0,2-1 0 0 0,0 1 0 0 0,0-1 1 0 0,1 0-1 0 0,0-1 0 0 0,1 0 0 0 0,19 22 0 0 0,-34-126 594 0 0,5 73-1278 0 0,-3-55-70 0 0,5 69 73 0 0,0 1 1 0 0,0 0-1 0 0,1 0 1 0 0,-1 0-1 0 0,1 0 1 0 0,0 0-1 0 0,0 0 1 0 0,1 0-1 0 0,-1 0 1 0 0,1 0-1 0 0,0 1 1 0 0,0-1-1 0 0,0 1 1 0 0,5-7-1 0 0,-6 9 10 0 0,0 0 0 0 0,1 0-1 0 0,-1 1 1 0 0,0-1-1 0 0,1 0 1 0 0,-1 0-1 0 0,1 1 1 0 0,-1-1 0 0 0,1 1-1 0 0,-1-1 1 0 0,1 1-1 0 0,0 0 1 0 0,-1-1-1 0 0,1 1 1 0 0,0 0-1 0 0,-1 0 1 0 0,1 0 0 0 0,-1 0-1 0 0,1 1 1 0 0,0-1-1 0 0,-1 0 1 0 0,1 1-1 0 0,-1-1 1 0 0,1 1 0 0 0,-1-1-1 0 0,1 1 1 0 0,-1 0-1 0 0,1 0 1 0 0,-1-1-1 0 0,0 1 1 0 0,1 0-1 0 0,-1 0 1 0 0,0 0 0 0 0,1 2-1 0 0,8 6-6 0 0,0 0 0 0 0,-1 0 0 0 0,10 14-1 0 0,-11-13 6 0 0,26 41-1556 0 0,-34-50 1487 0 0,0-1-1 0 0,0 0 1 0 0,1 0 0 0 0,-1 0-1 0 0,0 1 1 0 0,0-1 0 0 0,0 0-1 0 0,0 0 1 0 0,0 0 0 0 0,0 0-1 0 0,0 1 1 0 0,1-1 0 0 0,-1 0-1 0 0,0 0 1 0 0,0 0 0 0 0,0 0-1 0 0,0 0 1 0 0,1 1 0 0 0,-1-1 0 0 0,0 0-1 0 0,0 0 1 0 0,0 0 0 0 0,1 0-1 0 0,-1 0 1 0 0,0 0 0 0 0,0 0-1 0 0,0 0 1 0 0,1 0 0 0 0,-1 0-1 0 0,0 0 1 0 0,0 0 0 0 0,1 0-1 0 0,-1 0 1 0 0,0 0 0 0 0,0 0-1 0 0,0 0 1 0 0,1 0 0 0 0,-1 0-1 0 0,0 0 1 0 0,0 0 0 0 0,0 0 0 0 0,1 0-1 0 0,-1-1 1 0 0,0 1 0 0 0,0 0-1 0 0,0 0 1 0 0,0 0 0 0 0,1 0-1 0 0,-1-1 1 0 0,5-9-2584 0 0,-4 10 2609 0 0,1-7-1774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8.469"/>
    </inkml:context>
    <inkml:brush xml:id="br0">
      <inkml:brushProperty name="width" value="0.05" units="cm"/>
      <inkml:brushProperty name="height" value="0.05" units="cm"/>
      <inkml:brushProperty name="color" value="#E71224"/>
    </inkml:brush>
  </inkml:definitions>
  <inkml:trace contextRef="#ctx0" brushRef="#br0">26 13 6753 0 0,'-2'-4'4017'0'0,"-1"-1"-2080"0"0,0 3-1297 0 0,-1 0 544 0 0,1 2-592 0 0,0 2-208 0 0,-1-1-192 0 0,2 3-128 0 0,1-1-64 0 0,1 2-32 0 0,0-2-24 0 0,0 0-184 0 0,0 1-120 0 0,1-1-184 0 0,5-1-264 0 0,0-1 576 0 0,-2 1-448 0 0,5-4-184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8.800"/>
    </inkml:context>
    <inkml:brush xml:id="br0">
      <inkml:brushProperty name="width" value="0.05" units="cm"/>
      <inkml:brushProperty name="height" value="0.05" units="cm"/>
      <inkml:brushProperty name="color" value="#E71224"/>
    </inkml:brush>
  </inkml:definitions>
  <inkml:trace contextRef="#ctx0" brushRef="#br0">1 1 5121 0 0,'9'18'4571'0'0,"1"10"-1842"0"0,2 5-1368 0 0,71 171 400 0 0,58 123 1300 0 0,-99-227-11604 0 0,-41-97 6292 0 0</inkml:trace>
  <inkml:trace contextRef="#ctx0" brushRef="#br0" timeOffset="1">60 535 7178 0 0,'-1'1'421'0'0,"0"-1"0"0"0,0 1 0 0 0,0 0 0 0 0,0 0 0 0 0,1-1 0 0 0,-1 1 0 0 0,0 0 0 0 0,1 0 0 0 0,-1 0 0 0 0,0 0 0 0 0,1 0 0 0 0,-1 0 0 0 0,1 0 0 0 0,-1 0 0 0 0,1 0 1 0 0,0 0-1 0 0,-1 0 0 0 0,1 1 0 0 0,0-1 0 0 0,0 0 0 0 0,0 0 0 0 0,0 2 0 0 0,0-2-210 0 0,1 0 1 0 0,0-1-1 0 0,-1 1 1 0 0,1 0-1 0 0,-1-1 0 0 0,1 1 1 0 0,0 0-1 0 0,-1-1 1 0 0,1 1-1 0 0,0-1 0 0 0,0 0 1 0 0,0 1-1 0 0,-1-1 1 0 0,1 1-1 0 0,0-1 0 0 0,0 0 1 0 0,0 0-1 0 0,0 0 1 0 0,0 1-1 0 0,-1-1 1 0 0,1 0-1 0 0,1 0 0 0 0,2 0-26 0 0,0 0 0 0 0,-1 0 0 0 0,1 0-1 0 0,0 0 1 0 0,0-1 0 0 0,-1 0-1 0 0,1 0 1 0 0,0 0 0 0 0,-1 0 0 0 0,1 0-1 0 0,-1 0 1 0 0,0-1 0 0 0,6-3 0 0 0,48-50 535 0 0,-24 14-5852 0 0,-26 32 3692 0 0,4 1-551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29.695"/>
    </inkml:context>
    <inkml:brush xml:id="br0">
      <inkml:brushProperty name="width" value="0.05" units="cm"/>
      <inkml:brushProperty name="height" value="0.05" units="cm"/>
      <inkml:brushProperty name="color" value="#E71224"/>
    </inkml:brush>
  </inkml:definitions>
  <inkml:trace contextRef="#ctx0" brushRef="#br0">8 5 6305 0 0,'-7'-5'3851'0'0,"6"15"-2540"0"0,10 17-811 0 0,51 84 242 0 0,75 138 104 0 0,9 16 709 0 0,-136-249-1277 0 0,-1-1-1 0 0,0 1 1 0 0,-2 0 0 0 0,0 1 0 0 0,0-1-1 0 0,-2 1 1 0 0,3 26 0 0 0,-25-148 1241 0 0,14 62-1377 0 0,2-1 0 0 0,3-53-1 0 0,2 80-95 0 0,-1 0-1 0 0,2 0 0 0 0,0 1 1 0 0,2-1-1 0 0,-1 1 0 0 0,2 0 1 0 0,0 0-1 0 0,16-29 0 0 0,-20 42-36 0 0,1 0 1 0 0,-1 0-1 0 0,0 0 0 0 0,1 0 0 0 0,0 0 0 0 0,-1 1 0 0 0,1-1 1 0 0,0 1-1 0 0,1 0 0 0 0,-1-1 0 0 0,0 1 0 0 0,0 1 0 0 0,1-1 1 0 0,-1 1-1 0 0,1-1 0 0 0,0 1 0 0 0,-1 0 0 0 0,1 0 0 0 0,0 0 1 0 0,0 1-1 0 0,0 0 0 0 0,-1-1 0 0 0,1 1 0 0 0,0 0 0 0 0,7 2 1 0 0,-4-1 7 0 0,-1 0 1 0 0,1 1-1 0 0,-1 0 1 0 0,1 1 0 0 0,-1-1-1 0 0,0 1 1 0 0,0 0 0 0 0,0 0-1 0 0,-1 1 1 0 0,1 0-1 0 0,-1 0 1 0 0,0 0 0 0 0,0 1-1 0 0,5 6 1 0 0,78 100 220 0 0,-77-93-364 0 0,0-1 1 0 0,-1 2-1 0 0,-1-1 1 0 0,12 35 0 0 0,-20-47 169 0 0,7 13-2558 0 0,-7-19 2373 0 0,-1 0 0 0 0,0 1 0 0 0,1-1-1 0 0,-1 0 1 0 0,1 1 0 0 0,-1-1 0 0 0,1 0-1 0 0,-1 0 1 0 0,1 1 0 0 0,-1-1-1 0 0,1 0 1 0 0,-1 0 0 0 0,1 0 0 0 0,-1 0-1 0 0,1 1 1 0 0,-1-1 0 0 0,1 0 0 0 0,0 0-1 0 0,-1 0 1 0 0,1 0 0 0 0,-1 0 0 0 0,1-1-1 0 0,-1 1 1 0 0,1 0 0 0 0,-1 0-1 0 0,1 0 1 0 0,-1 0 0 0 0,1-1 0 0 0,-1 1-1 0 0,1 0 1 0 0,-1 0 0 0 0,1-1 0 0 0,-1 1-1 0 0,1-1 1 0 0,9-7-1697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09.549"/>
    </inkml:context>
    <inkml:brush xml:id="br0">
      <inkml:brushProperty name="width" value="0.05" units="cm"/>
      <inkml:brushProperty name="height" value="0.05" units="cm"/>
      <inkml:brushProperty name="color" value="#E71224"/>
    </inkml:brush>
  </inkml:definitions>
  <inkml:trace contextRef="#ctx0" brushRef="#br0">174 171 2377 0 0,'-3'-5'4149'0'0,"-5"-4"2629"0"0,7 9-6669 0 0,0-1 0 0 0,0 1 0 0 0,0 0 0 0 0,0 0 1 0 0,0 0-1 0 0,-1 1 0 0 0,1-1 0 0 0,0 0 0 0 0,0 0 0 0 0,0 0 0 0 0,0 1 1 0 0,0-1-1 0 0,0 1 0 0 0,0-1 0 0 0,0 1 0 0 0,0-1 0 0 0,-1 2 1 0 0,-3 2 61 0 0,0 0 0 0 0,1 1 0 0 0,0-1 0 0 0,0 1 0 0 0,0 0 0 0 0,0 1 0 0 0,1-1 0 0 0,0 1 1 0 0,-4 7-1 0 0,-5 9-54 0 0,0 0-70 0 0,0 2-1 0 0,-16 49 1 0 0,12-31 34 0 0,16-40-33 0 0,-1-1-1 0 0,1 1 0 0 0,-1 0 0 0 0,0-1 0 0 0,0 1 1 0 0,1-1-1 0 0,-1 1 0 0 0,-1-1 0 0 0,1 1 0 0 0,0-1 0 0 0,0 0 1 0 0,0 0-1 0 0,-3 3 0 0 0,-1-8 624 0 0,7-14-337 0 0,3 2-286 0 0,1 1 0 0 0,1-1 1 0 0,0 1-1 0 0,15-24 0 0 0,-12 24-42 0 0,-2 0 1 0 0,0-1-1 0 0,-1 0 0 0 0,8-24 0 0 0,-10 24 11 0 0,1 1 0 0 0,1-1-1 0 0,12-20 1 0 0,-10 19 15 0 0,13-34 0 0 0,-19 38-16 0 0,3-10 7 0 0,-6 22-23 0 0,1 1 0 0 0,-1-1 0 0 0,0 0 0 0 0,0 1 0 0 0,1-1 0 0 0,-1 1 0 0 0,0-1 0 0 0,1 0 0 0 0,-1 1 0 0 0,0-1 0 0 0,1 1 0 0 0,-1-1 0 0 0,1 1 0 0 0,-1-1 0 0 0,1 1 0 0 0,-1 0 0 0 0,1-1 0 0 0,-1 1 0 0 0,1 0 0 0 0,-1-1 0 0 0,1 1 0 0 0,0 0 0 0 0,-1 0 0 0 0,1-1 0 0 0,0 1-1 0 0,0 0-8 0 0,-1 0 10 0 0,8 13 29 0 0,-9-5 32 0 0,1 0-1 0 0,0 0 1 0 0,0 0 0 0 0,1 0 0 0 0,0 0 0 0 0,1-1-1 0 0,-1 1 1 0 0,6 13 0 0 0,29 61 741 0 0,-14-37-363 0 0,-6-7-226 0 0,2-2 1 0 0,1 0-1 0 0,2-1 1 0 0,31 40-1 0 0,-51-74-225 0 0,-1-1 0 0 0,1 0 0 0 0,-1 1 0 0 0,0-1 0 0 0,1 1 0 0 0,-1-1 0 0 0,0 1 0 0 0,1-1 0 0 0,-1 1-1 0 0,0-1 1 0 0,0 1 0 0 0,1 0 0 0 0,-1-1 0 0 0,0 1 0 0 0,0-1 0 0 0,0 1 0 0 0,0-1 0 0 0,0 1 0 0 0,0 0 0 0 0,0-1 0 0 0,0 1 0 0 0,0-1 0 0 0,0 1 0 0 0,0-1 0 0 0,-1 2-1 0 0,-1 1-2706 0 0,-1 0-3806 0 0,3-2 4186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0.154"/>
    </inkml:context>
    <inkml:brush xml:id="br0">
      <inkml:brushProperty name="width" value="0.05" units="cm"/>
      <inkml:brushProperty name="height" value="0.05" units="cm"/>
      <inkml:brushProperty name="color" value="#E71224"/>
    </inkml:brush>
  </inkml:definitions>
  <inkml:trace contextRef="#ctx0" brushRef="#br0">124 1 7690 0 0,'-2'0'480'0'0,"1"-1"0"0"0,-1 1 0 0 0,0 0 0 0 0,1 0 0 0 0,-1 0 1 0 0,1 0-1 0 0,-1 1 0 0 0,0-1 0 0 0,1 0 0 0 0,-1 1 0 0 0,1-1 0 0 0,-1 1 1 0 0,-2 1-1 0 0,-21 15 1083 0 0,19-11-1614 0 0,0 1 0 0 0,0 0-1 0 0,1-1 1 0 0,-8 13 0 0 0,7-7 105 0 0,1-1-1 0 0,0 1 0 0 0,0 0 1 0 0,1 0-1 0 0,1 0 0 0 0,0 0 1 0 0,1 1-1 0 0,0-1 0 0 0,1 1 1 0 0,0 0-1 0 0,1 0 1 0 0,0-1-1 0 0,1 1 0 0 0,1 0 1 0 0,5 21-1 0 0,-7-32-11 0 0,1 1-1 0 0,0 0 1 0 0,0-1 0 0 0,0 1 0 0 0,0 0 0 0 0,1-1-1 0 0,-1 1 1 0 0,0-1 0 0 0,1 0 0 0 0,0 0 0 0 0,0 1-1 0 0,-1-1 1 0 0,1 0 0 0 0,1 0 0 0 0,-1-1-1 0 0,0 1 1 0 0,0 0 0 0 0,1-1 0 0 0,-1 1 0 0 0,1-1-1 0 0,-1 0 1 0 0,1 0 0 0 0,-1 0 0 0 0,1 0 0 0 0,0 0-1 0 0,-1 0 1 0 0,1-1 0 0 0,0 1 0 0 0,3-1-1 0 0,-3 0 10 0 0,1-1-1 0 0,-1 1 0 0 0,0-1 0 0 0,0 0 0 0 0,1 0 0 0 0,-1 0 0 0 0,0 0 0 0 0,0-1 0 0 0,0 1 1 0 0,-1-1-1 0 0,1 0 0 0 0,0 0 0 0 0,0 0 0 0 0,-1 0 0 0 0,0 0 0 0 0,1-1 0 0 0,-1 1 1 0 0,0-1-1 0 0,0 1 0 0 0,0-1 0 0 0,0 0 0 0 0,-1 0 0 0 0,1 0 0 0 0,-1 0 0 0 0,2-3 0 0 0,2-8 20 0 0,0-1-1 0 0,-1 0 0 0 0,0-1 1 0 0,-2 1-1 0 0,1-1 1 0 0,-2 1-1 0 0,0-1 0 0 0,-1 1 1 0 0,0-1-1 0 0,-2 0 0 0 0,-5-27 1 0 0,2 36-102 0 0,3 15-53 0 0,1-6 72 0 0,1 0 0 0 0,0 1 0 0 0,0-1 0 0 0,1 0 1 0 0,-1 1-1 0 0,0-1 0 0 0,1 0 0 0 0,-1 0 0 0 0,2 5 0 0 0,3-2-75 0 0,-1 0-1 0 0,1 1 1 0 0,0-1 0 0 0,0-1-1 0 0,1 1 1 0 0,-1-1-1 0 0,1 0 1 0 0,0 0 0 0 0,0 0-1 0 0,0-1 1 0 0,1 0-1 0 0,-1-1 1 0 0,1 1 0 0 0,0-1-1 0 0,0 0 1 0 0,0-1-1 0 0,-1 0 1 0 0,1 0 0 0 0,1 0-1 0 0,8-1 1 0 0,-10 0-8 0 0,-1 0 1 0 0,0 0 0 0 0,1-1-1 0 0,-1 0 1 0 0,0 0-1 0 0,0 0 1 0 0,1-1-1 0 0,-1 1 1 0 0,0-1 0 0 0,0 0-1 0 0,-1-1 1 0 0,1 1-1 0 0,0-1 1 0 0,-1 0-1 0 0,0 0 1 0 0,1-1 0 0 0,-1 1-1 0 0,-1-1 1 0 0,1 0-1 0 0,0 0 1 0 0,-1 0-1 0 0,0 0 1 0 0,0-1 0 0 0,0 0-1 0 0,0 1 1 0 0,3-11-1 0 0,5-33-3383 0 0,-7 30 1821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0.582"/>
    </inkml:context>
    <inkml:brush xml:id="br0">
      <inkml:brushProperty name="width" value="0.05" units="cm"/>
      <inkml:brushProperty name="height" value="0.05" units="cm"/>
      <inkml:brushProperty name="color" value="#E71224"/>
    </inkml:brush>
  </inkml:definitions>
  <inkml:trace contextRef="#ctx0" brushRef="#br0">0 57 1880 0 0,'47'91'7361'0'0,"-6"-12"-5452"0"0,56 148 1 0 0,-93-212-1829 0 0,73 197 1514 0 0,-70-187-1329 0 0,-7-22-218 0 0,1 0-1 0 0,-1 0 0 0 0,1 0 0 0 0,0 0 0 0 0,0 0 0 0 0,0 0 0 0 0,0 0 1 0 0,1-1-1 0 0,-1 1 0 0 0,1 0 0 0 0,-1-1 0 0 0,5 6 0 0 0,-5-10 1 0 0,0 1 0 0 0,0-1-1 0 0,-1 1 1 0 0,1-1-1 0 0,-1 1 1 0 0,1-1 0 0 0,-1 1-1 0 0,1-1 1 0 0,-1 0 0 0 0,0 1-1 0 0,0-1 1 0 0,0 0 0 0 0,0-2-1 0 0,-1-35 105 0 0,-3 1 0 0 0,0-1 0 0 0,-12-42 0 0 0,-39-111 755 0 0,40 146-546 0 0,-3-7 524 0 0,-19-95 0 0 0,37 108-637 0 0,0 34-242 0 0,1 0-1 0 0,-1 0 1 0 0,0 0 0 0 0,-1 0 0 0 0,-1-7 0 0 0,2 13-8 0 0,0 0-1 0 0,0 0 1 0 0,0 0-1 0 0,0 0 1 0 0,0 0-1 0 0,0 0 1 0 0,0 0-1 0 0,0-1 1 0 0,0 1-1 0 0,0 0 1 0 0,0 0-1 0 0,0 0 1 0 0,0 0-1 0 0,0 0 1 0 0,0 0-1 0 0,0 0 1 0 0,0-1 0 0 0,0 1-1 0 0,0 0 1 0 0,0 0-1 0 0,0 0 1 0 0,0 0-1 0 0,0 0 1 0 0,0 0-1 0 0,0 0 1 0 0,0 0-1 0 0,0 0 1 0 0,0-1-1 0 0,1 1 1 0 0,-1 0-1 0 0,0 0 1 0 0,0 0 0 0 0,0 0-1 0 0,0 0 1 0 0,0 0-1 0 0,0 0 1 0 0,0 0-1 0 0,0 0 1 0 0,0 0-1 0 0,0 0 1 0 0,1 0-1 0 0,-1 0 1 0 0,0 0-1 0 0,0 0 1 0 0,0 0-1 0 0,0 0 1 0 0,0 0-1 0 0,0 0 1 0 0,0 0 0 0 0,1 0-1 0 0,-1 0 1 0 0,0 0-1 0 0,0 0 1 0 0,0 0-1 0 0,0 0 1 0 0,0 0-1 0 0,0 0 1 0 0,10 4-21 0 0,7 7 100 0 0,-13-8-46 0 0,0 0 0 0 0,0 0 0 0 0,-1 0 0 0 0,1 1 0 0 0,-1 0 0 0 0,0 0 0 0 0,0 0 0 0 0,0 0 0 0 0,0 0 0 0 0,2 8 0 0 0,-2-5-5 0 0,-2 1 0 0 0,1-1 0 0 0,-1 1 0 0 0,0 0 0 0 0,-1-1 0 0 0,0 11-1 0 0,16 72-1458 0 0,-16-90 1372 0 0,0-1 1 0 0,0 1-1 0 0,0 0 1 0 0,0 0-1 0 0,1 0 1 0 0,-1 0-1 0 0,0 0 1 0 0,0 0 0 0 0,0 0-1 0 0,0 0 1 0 0,0 0-1 0 0,0 0 1 0 0,0-1-1 0 0,0 1 1 0 0,0 0-1 0 0,0 0 1 0 0,1 0-1 0 0,-1 0 1 0 0,0 0-1 0 0,0 0 1 0 0,0 0-1 0 0,0-1 1 0 0,0 1-1 0 0,0 0 1 0 0,0 0 0 0 0,0 0-1 0 0,0 0 1 0 0,0 0-1 0 0,0-1 1 0 0,0 1-1 0 0,0 0 1 0 0,0 0-1 0 0,0 0 1 0 0,0 0-1 0 0,0 0 1 0 0,0 0-1 0 0,-1 0 1 0 0,1-1-1 0 0,0 1 1 0 0,0 0-1 0 0,0 0 1 0 0,0 0 0 0 0,0 0-1 0 0,0 0 1 0 0,0 0-1 0 0,0 0 1 0 0,0 0-1 0 0,0-1 1 0 0,-1 1-1 0 0,1 0 1 0 0,0 0-1 0 0,0 0 1 0 0,0 0-1 0 0,0 0 1 0 0,0 0-1 0 0,0 0 1 0 0,-1 0-1 0 0,1 0 1 0 0,0 0 0 0 0,0 0-1 0 0,0 0 1 0 0,0 0-1 0 0,0 0 1 0 0,0 0-1 0 0,-1 0 1 0 0,1 0-1 0 0,6-7-1423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1.038"/>
    </inkml:context>
    <inkml:brush xml:id="br0">
      <inkml:brushProperty name="width" value="0.05" units="cm"/>
      <inkml:brushProperty name="height" value="0.05" units="cm"/>
      <inkml:brushProperty name="color" value="#E71224"/>
    </inkml:brush>
  </inkml:definitions>
  <inkml:trace contextRef="#ctx0" brushRef="#br0">1 177 4865 0 0,'7'31'1701'0'0,"2"0"-1"0"0,15 32 0 0 0,64 119 699 0 0,-26-61-953 0 0,-10-4 782 0 0,-126-372 490 0 0,4 8-1173 0 0,57 209-1242 0 0,-3-6 256 0 0,-15-70-1 0 0,31 95-503 0 0,1 19-62 0 0,-1-1 0 0 0,0 1 0 0 0,0 0 1 0 0,0 0-1 0 0,0-1 0 0 0,1 1 0 0 0,-1 0 0 0 0,0-1 1 0 0,0 1-1 0 0,0 0 0 0 0,1 0 0 0 0,-1 0 1 0 0,0-1-1 0 0,1 1 0 0 0,-1 0 0 0 0,0 0 0 0 0,0 0 1 0 0,1 0-1 0 0,-1 0 0 0 0,0-1 0 0 0,1 1 1 0 0,-1 0-1 0 0,0 0 0 0 0,1 0 0 0 0,-1 0 0 0 0,0 0 1 0 0,1 0-1 0 0,-1 0 0 0 0,1 0 0 0 0,2 1-8 0 0,1 0-1 0 0,-1 1 1 0 0,0-1 0 0 0,0 0-1 0 0,0 1 1 0 0,0 0-1 0 0,6 4 1 0 0,-3-1 42 0 0,0 0 0 0 0,-1 0-1 0 0,0 0 1 0 0,1 1 0 0 0,-2 0 0 0 0,1 0 0 0 0,-1 0-1 0 0,0 1 1 0 0,0 0 0 0 0,-1-1 0 0 0,1 1 0 0 0,-2 0 0 0 0,1 1-1 0 0,3 13 1 0 0,-3-1-205 0 0,0-1 1 0 0,-1 1-1 0 0,-1 0 0 0 0,-2 31 0 0 0,-2-31-1469 0 0,0-14-893 0 0,0-12-1233 0 0,0-2 1660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1.369"/>
    </inkml:context>
    <inkml:brush xml:id="br0">
      <inkml:brushProperty name="width" value="0.05" units="cm"/>
      <inkml:brushProperty name="height" value="0.05" units="cm"/>
      <inkml:brushProperty name="color" value="#E71224"/>
    </inkml:brush>
  </inkml:definitions>
  <inkml:trace contextRef="#ctx0" brushRef="#br0">1 170 5889 0 0,'37'-29'8744'0'0,"-4"-7"-5692"0"0,-31 33-2977 0 0,-1 1 1 0 0,1-1 0 0 0,0 0 0 0 0,-1 0 0 0 0,0 0 0 0 0,1-1-1 0 0,-1 1 1 0 0,0 0 0 0 0,-1 0 0 0 0,1-1 0 0 0,-1 1 0 0 0,1 0-1 0 0,-1-1 1 0 0,0 1 0 0 0,0 0 0 0 0,-1-1 0 0 0,1 1 0 0 0,-1 0-1 0 0,1-1 1 0 0,-1 1 0 0 0,0 0 0 0 0,0 0 0 0 0,-1-1 0 0 0,1 1 0 0 0,0 0-1 0 0,-4-4 1 0 0,4 6-68 0 0,1 0-1 0 0,-1 0 1 0 0,1 0-1 0 0,-1 0 0 0 0,1 0 1 0 0,-1 1-1 0 0,1-1 1 0 0,-1 0-1 0 0,0 0 1 0 0,0 1-1 0 0,1-1 1 0 0,-1 1-1 0 0,0-1 1 0 0,0 1-1 0 0,0-1 0 0 0,1 1 1 0 0,-1-1-1 0 0,0 1 1 0 0,0-1-1 0 0,0 1 1 0 0,0 0-1 0 0,0 0 1 0 0,0 0-1 0 0,0-1 1 0 0,0 1-1 0 0,0 0 0 0 0,-1 0 1 0 0,0 1-23 0 0,1 0 0 0 0,-1-1 0 0 0,1 1 0 0 0,-1 0 0 0 0,1 0 0 0 0,0 0 0 0 0,-1 0 0 0 0,1 0 0 0 0,0 0 0 0 0,-1 0 0 0 0,1 0 0 0 0,0 1 0 0 0,0-1 0 0 0,-1 2 1 0 0,-2 3-60 0 0,0 1 1 0 0,0 0 0 0 0,1 0 0 0 0,0 0 0 0 0,-4 14-1 0 0,7-18 59 0 0,-1 1-1 0 0,1 0 0 0 0,-1-1 0 0 0,1 1 1 0 0,1 0-1 0 0,-1-1 0 0 0,0 1 0 0 0,1 0 1 0 0,0-1-1 0 0,0 1 0 0 0,0-1 0 0 0,0 1 1 0 0,0-1-1 0 0,4 7 0 0 0,-1-4 8 0 0,0 0 0 0 0,0 0 0 0 0,1-1 0 0 0,0 0 0 0 0,0 0 0 0 0,0 0 0 0 0,8 6 0 0 0,-2-3-49 0 0,1-1 0 0 0,0 0 0 0 0,-1-1 0 0 0,2 0 0 0 0,-1-1 1 0 0,1-1-1 0 0,0 1 0 0 0,13 1 0 0 0,-24-6-48 0 0,0 1-1 0 0,0-1 0 0 0,0 0 0 0 0,0 1 0 0 0,0-1 1 0 0,1 0-1 0 0,-1-1 0 0 0,0 1 0 0 0,0 0 1 0 0,0-1-1 0 0,0 1 0 0 0,0-1 0 0 0,0 1 1 0 0,0-1-1 0 0,0 0 0 0 0,0 0 0 0 0,3-2 1 0 0,-1 0-267 0 0,-1-1 1 0 0,1 0 0 0 0,-1 0-1 0 0,1 0 1 0 0,4-9 0 0 0,-8 12 357 0 0,14-16-991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1.704"/>
    </inkml:context>
    <inkml:brush xml:id="br0">
      <inkml:brushProperty name="width" value="0.05" units="cm"/>
      <inkml:brushProperty name="height" value="0.05" units="cm"/>
      <inkml:brushProperty name="color" value="#E71224"/>
    </inkml:brush>
  </inkml:definitions>
  <inkml:trace contextRef="#ctx0" brushRef="#br0">0 44 2993 0 0,'32'154'11418'0'0,"-24"-206"-8331"0"0,16-47-2878 0 0,-15 69-168 0 0,-8 29-33 0 0,-1 0 0 0 0,1 0 1 0 0,-1 0-1 0 0,1 0 0 0 0,0 0 0 0 0,-1 0 1 0 0,1 0-1 0 0,0 0 0 0 0,0 1 0 0 0,0-1 1 0 0,0 0-1 0 0,0 0 0 0 0,0 1 1 0 0,-1-1-1 0 0,2 1 0 0 0,-1-1 0 0 0,0 1 1 0 0,0-1-1 0 0,0 1 0 0 0,0 0 0 0 0,0-1 1 0 0,0 1-1 0 0,0 0 0 0 0,0 0 0 0 0,1 0 1 0 0,-1 0-1 0 0,0 0 0 0 0,0 0 1 0 0,0 0-1 0 0,0 0 0 0 0,0 1 0 0 0,1-1 1 0 0,-1 0-1 0 0,0 1 0 0 0,0-1 0 0 0,0 1 1 0 0,0-1-1 0 0,1 1 0 0 0,43 21 193 0 0,-44-22-201 0 0,51 35 196 0 0,8 3-2838 0 0,-52-34 1964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2.287"/>
    </inkml:context>
    <inkml:brush xml:id="br0">
      <inkml:brushProperty name="width" value="0.05" units="cm"/>
      <inkml:brushProperty name="height" value="0.05" units="cm"/>
      <inkml:brushProperty name="color" value="#E71224"/>
    </inkml:brush>
  </inkml:definitions>
  <inkml:trace contextRef="#ctx0" brushRef="#br0">5 0 7210 0 0,'-4'15'6514'0'0,"8"6"-3791"0"0,15 24-2244 0 0,-12-31 181 0 0,24 53-84 0 0,-13-31-822 0 0,-2 1 1 0 0,19 63-1 0 0,-35-97-1240 0 0,-1-6 251 0 0,-1-4 127 0 0,2-5-293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2.618"/>
    </inkml:context>
    <inkml:brush xml:id="br0">
      <inkml:brushProperty name="width" value="0.05" units="cm"/>
      <inkml:brushProperty name="height" value="0.05" units="cm"/>
      <inkml:brushProperty name="color" value="#E71224"/>
    </inkml:brush>
  </inkml:definitions>
  <inkml:trace contextRef="#ctx0" brushRef="#br0">139 102 3953 0 0,'-4'-10'1298'0'0,"-1"0"1"0"0,0 1-1 0 0,-1-1 0 0 0,0 1 1 0 0,-11-12-1 0 0,14 18-1076 0 0,0 0-1 0 0,0 0 1 0 0,-1 0-1 0 0,1 1 1 0 0,-1 0-1 0 0,1-1 1 0 0,-1 1 0 0 0,0 1-1 0 0,0-1 1 0 0,0 0-1 0 0,0 1 1 0 0,0 0-1 0 0,0 0 1 0 0,0 0 0 0 0,0 1-1 0 0,0-1 1 0 0,-6 1-1 0 0,9 0-262 0 0,-1 1 0 0 0,1-1 0 0 0,0 1 0 0 0,0-1 1 0 0,0 1-1 0 0,-1-1 0 0 0,1 1 0 0 0,0 0 0 0 0,0-1 0 0 0,0 1 0 0 0,0 0 0 0 0,0 0 0 0 0,0 0 0 0 0,1 0 0 0 0,-1 0 0 0 0,0 0 0 0 0,0 0 0 0 0,1 0 0 0 0,-1 0 0 0 0,0 1 0 0 0,0 0 0 0 0,1-2-10 0 0,0 1-1 0 0,0-1 0 0 0,0 0 1 0 0,0 0-1 0 0,0 1 1 0 0,0-1-1 0 0,0 0 1 0 0,0 0-1 0 0,-1 1 0 0 0,1-1 1 0 0,0 0-1 0 0,0 0 1 0 0,0 1-1 0 0,0-1 1 0 0,0 0-1 0 0,0 1 1 0 0,1-1-1 0 0,-1 0 0 0 0,0 0 1 0 0,0 1-1 0 0,0-1 1 0 0,0 0-1 0 0,0 0 1 0 0,0 1-1 0 0,0-1 1 0 0,0 0-1 0 0,1 0 0 0 0,-1 0 1 0 0,0 1-1 0 0,0-1 1 0 0,0 0-1 0 0,1 0 1 0 0,-1 0-1 0 0,0 1 0 0 0,0-1 1 0 0,1 0-1 0 0,0 0-110 0 0,0 0-1 0 0,1 0 1 0 0,-1 0-1 0 0,0 0 1 0 0,1 0-1 0 0,-1 0 1 0 0,0-1-1 0 0,0 1 1 0 0,1 0-1 0 0,-1-1 1 0 0,0 1-1 0 0,0-1 1 0 0,1 1-1 0 0,0-2 1 0 0,34-14-1501 0 0,-16 7 539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2.952"/>
    </inkml:context>
    <inkml:brush xml:id="br0">
      <inkml:brushProperty name="width" value="0.05" units="cm"/>
      <inkml:brushProperty name="height" value="0.05" units="cm"/>
      <inkml:brushProperty name="color" value="#E71224"/>
    </inkml:brush>
  </inkml:definitions>
  <inkml:trace contextRef="#ctx0" brushRef="#br0">247 1 6241 0 0,'-18'18'4390'0'0,"-5"14"-2103"0"0,-10 9-1377 0 0,-112 106 903 0 0,135-140-1663 0 0,8-7-125 0 0,1 1-1 0 0,0 0 0 0 0,-1 0 1 0 0,1 0-1 0 0,0-1 0 0 0,0 1 0 0 0,0 0 1 0 0,0 0-1 0 0,0 1 0 0 0,0-1 1 0 0,0 0-1 0 0,0 0 0 0 0,-1 3 0 0 0,32-8 338 0 0,0-4-103 0 0,13-1 65 0 0,-23 8-255 0 0,-8 0 296 0 0,0 0 1 0 0,0 1 0 0 0,0 0 0 0 0,0 1 0 0 0,20 4-1 0 0,-29-5-307 0 0,-1 1 0 0 0,0 0 0 0 0,0 0 0 0 0,1 0-1 0 0,-1 0 1 0 0,0 0 0 0 0,0 0 0 0 0,0 1 0 0 0,0-1 0 0 0,0 1-1 0 0,0-1 1 0 0,-1 1 0 0 0,1 0 0 0 0,0 0 0 0 0,-1 0-1 0 0,0 0 1 0 0,1 0 0 0 0,-1 0 0 0 0,0 0 0 0 0,0 0-1 0 0,0 0 1 0 0,0 0 0 0 0,0 1 0 0 0,-1-1 0 0 0,1 0-1 0 0,-1 1 1 0 0,1-1 0 0 0,-1 1 0 0 0,0-1 0 0 0,0 1 0 0 0,0-1-1 0 0,0 0 1 0 0,0 1 0 0 0,-1-1 0 0 0,0 3 0 0 0,0 3-47 0 0,0-1 1 0 0,-1 1-1 0 0,0-1 1 0 0,0 1 0 0 0,-1-1-1 0 0,0 0 1 0 0,0 0-1 0 0,-1 0 1 0 0,0 0-1 0 0,-7 9 1 0 0,6-9-1132 0 0,-1-1-1 0 0,0 0 1 0 0,0-1 0 0 0,0 1-1 0 0,-14 8 1 0 0,14-13-463 0 0,8-3-394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4.008"/>
    </inkml:context>
    <inkml:brush xml:id="br0">
      <inkml:brushProperty name="width" value="0.05" units="cm"/>
      <inkml:brushProperty name="height" value="0.05" units="cm"/>
      <inkml:brushProperty name="color" value="#E71224"/>
    </inkml:brush>
  </inkml:definitions>
  <inkml:trace contextRef="#ctx0" brushRef="#br0">61 174 4585 0 0,'-1'-2'319'0'0,"0"0"0"0"0,0 0 0 0 0,0 0 0 0 0,0 0 0 0 0,-1 0 0 0 0,1 1 0 0 0,0-1 0 0 0,-1 1 0 0 0,1-1 0 0 0,-1 1 0 0 0,0-1 0 0 0,1 1 0 0 0,-1 0 0 0 0,0 0 0 0 0,0 0 0 0 0,0 0 0 0 0,-2-1 0 0 0,3 2-262 0 0,0 0-1 0 0,0 1 1 0 0,-1-1-1 0 0,1 0 1 0 0,0 1-1 0 0,0-1 1 0 0,0 1-1 0 0,0-1 1 0 0,0 1-1 0 0,0 0 1 0 0,0-1-1 0 0,1 1 1 0 0,-1 0-1 0 0,0 0 0 0 0,0-1 1 0 0,0 1-1 0 0,1 0 1 0 0,-1 0-1 0 0,0 0 1 0 0,1 0-1 0 0,-1 0 1 0 0,1 0-1 0 0,-1 0 1 0 0,1 0-1 0 0,-1 0 1 0 0,1 1-1 0 0,0-1 1 0 0,0 0-1 0 0,0 0 1 0 0,-1 0-1 0 0,1 2 1 0 0,-2 9 70 0 0,-1 1 1 0 0,2-1 0 0 0,0 1 0 0 0,0-1 0 0 0,1 1 0 0 0,0-1 0 0 0,1 1 0 0 0,1-1-1 0 0,0 1 1 0 0,1-1 0 0 0,0 0 0 0 0,1 0 0 0 0,0 0 0 0 0,1 0 0 0 0,11 19-1 0 0,-6-14 92 0 0,1 0 0 0 0,2 0 0 0 0,-1-1 0 0 0,2-1 0 0 0,0 0 0 0 0,1-1 0 0 0,0 0 0 0 0,34 22 0 0 0,-43-32-129 0 0,0-1-1 0 0,1 1 0 0 0,-1-1 1 0 0,1 0-1 0 0,0-1 0 0 0,0 1 1 0 0,0-2-1 0 0,0 1 0 0 0,1-1 0 0 0,-1 0 1 0 0,0 0-1 0 0,0-1 0 0 0,1 0 1 0 0,-1 0-1 0 0,0 0 0 0 0,1-1 1 0 0,-1-1-1 0 0,0 1 0 0 0,0-1 0 0 0,0 0 1 0 0,0-1-1 0 0,0 0 0 0 0,10-5 1 0 0,-5 1 18 0 0,0-1 1 0 0,0 0 0 0 0,-1-1-1 0 0,0 0 1 0 0,0-1 0 0 0,-1 0-1 0 0,-1-1 1 0 0,0 0 0 0 0,0-1-1 0 0,-1 1 1 0 0,8-16 0 0 0,-4 2-6 0 0,-1 0-1 0 0,-1-2 1 0 0,6-27 0 0 0,-5 19 17 0 0,-6 18-34 0 0,-3 15-68 0 0,-2 8-49 0 0,0 0 27 0 0,-1-1 1 0 0,2 1-1 0 0,-1-1 0 0 0,1 1 1 0 0,0-1-1 0 0,0 0 0 0 0,0 1 1 0 0,1-1-1 0 0,0 0 0 0 0,0 0 1 0 0,0 0-1 0 0,0 0 0 0 0,1 0 1 0 0,0-1-1 0 0,0 1 1 0 0,0-1-1 0 0,1 0 0 0 0,-1 1 1 0 0,1-2-1 0 0,0 1 0 0 0,0 0 1 0 0,1-1-1 0 0,-1 0 0 0 0,1 0 1 0 0,0 0-1 0 0,-1 0 0 0 0,1-1 1 0 0,7 3-1 0 0,-6-3 77 0 0,1 1 1 0 0,-1-1-1 0 0,1 0 1 0 0,-1-1-1 0 0,1 1 0 0 0,-1-1 1 0 0,1 0-1 0 0,0-1 0 0 0,-1 0 1 0 0,1 0-1 0 0,0 0 1 0 0,0-1-1 0 0,-1 0 0 0 0,1 0 1 0 0,-1-1-1 0 0,1 0 0 0 0,-1 0 1 0 0,1 0-1 0 0,-1-1 1 0 0,0 0-1 0 0,0 0 0 0 0,0-1 1 0 0,6-4-1 0 0,-5 1 64 0 0,-1-1 0 0 0,0 1 0 0 0,0-1 0 0 0,-1 0 0 0 0,0 0 0 0 0,-1-1 0 0 0,1 1 0 0 0,-2-1 0 0 0,1 0 0 0 0,-1 0 0 0 0,0 0 0 0 0,2-16 0 0 0,-3 7-57 0 0,1 1 1 0 0,-2-1-1 0 0,0 1 1 0 0,-2-1-1 0 0,0 0 1 0 0,-3-17 0 0 0,-6 4 7 0 0,2 6-1756 0 0,6 9-3146 0 0,7 5 2063 0 0,2 5 664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4.432"/>
    </inkml:context>
    <inkml:brush xml:id="br0">
      <inkml:brushProperty name="width" value="0.05" units="cm"/>
      <inkml:brushProperty name="height" value="0.05" units="cm"/>
      <inkml:brushProperty name="color" value="#E71224"/>
    </inkml:brush>
  </inkml:definitions>
  <inkml:trace contextRef="#ctx0" brushRef="#br0">177 9 7362 0 0,'-3'-1'537'0'0,"0"-1"1"0"0,0 1 0 0 0,0 0-1 0 0,0 0 1 0 0,0 0 0 0 0,-1 1 0 0 0,1-1-1 0 0,0 1 1 0 0,0-1 0 0 0,-1 1 0 0 0,1 0-1 0 0,0 0 1 0 0,-1 1 0 0 0,1-1 0 0 0,0 1-1 0 0,-5 1 1 0 0,3 0-379 0 0,0 0 1 0 0,1 0-1 0 0,-1 1 1 0 0,1-1-1 0 0,0 1 1 0 0,-1 0-1 0 0,1 0 0 0 0,1 1 1 0 0,-7 6-1 0 0,1 0-270 0 0,1 2 0 0 0,0-1 0 0 0,0 1-1 0 0,2 0 1 0 0,-1 1 0 0 0,-7 23-1 0 0,12-30 120 0 0,0 0 0 0 0,0 1 0 0 0,1-1 0 0 0,0 1 1 0 0,0-1-1 0 0,1 1 0 0 0,0-1 0 0 0,0 1 0 0 0,1 0 0 0 0,0-1 0 0 0,0 1 0 0 0,0-1 0 0 0,1 0 0 0 0,0 1 0 0 0,0-1 0 0 0,0 0 0 0 0,1 0 0 0 0,3 6 0 0 0,-3-7 20 0 0,0-1 1 0 0,0 0-1 0 0,1 1 0 0 0,-1-1 0 0 0,1 0 1 0 0,0-1-1 0 0,0 1 0 0 0,1-1 0 0 0,-1 0 1 0 0,1 0-1 0 0,-1 0 0 0 0,1 0 1 0 0,0-1-1 0 0,0 0 0 0 0,0 0 0 0 0,0 0 1 0 0,0-1-1 0 0,1 0 0 0 0,-1 0 0 0 0,0 0 1 0 0,1 0-1 0 0,5-1 0 0 0,-7 0 12 0 0,0-1 0 0 0,1 0 0 0 0,-1 0 0 0 0,0 0 0 0 0,0-1 0 0 0,0 1 0 0 0,0-1 0 0 0,0 0 0 0 0,0 0 1 0 0,0 0-1 0 0,-1-1 0 0 0,1 1 0 0 0,-1-1 0 0 0,1 0 0 0 0,-1 0 0 0 0,0 0 0 0 0,0-1 0 0 0,-1 1 0 0 0,1-1 0 0 0,2-4 0 0 0,2-3 67 0 0,-1 0 0 0 0,0 0 1 0 0,0 0-1 0 0,-1-1 0 0 0,5-23 1 0 0,-7 24-28 0 0,0 0 1 0 0,-1-1-1 0 0,0 1 1 0 0,-1 0-1 0 0,-1-1 1 0 0,0 0-1 0 0,0 1 1 0 0,-1-1-1 0 0,-4-14 1 0 0,5 26-75 0 0,0 0 0 0 0,1-1-1 0 0,-1 1 1 0 0,0 0 0 0 0,0 0 0 0 0,0-1-1 0 0,0 1 1 0 0,-1 0 0 0 0,1-1 0 0 0,0 1-1 0 0,0 0 1 0 0,0 0 0 0 0,0-1 0 0 0,0 1-1 0 0,0 0 1 0 0,0 0 0 0 0,0-1 0 0 0,-1 1-1 0 0,1 0 1 0 0,0 0 0 0 0,0 0 0 0 0,0-1-1 0 0,0 1 1 0 0,-1 0 0 0 0,1 0 0 0 0,0 0-1 0 0,0-1 1 0 0,-1 1 0 0 0,1 0 0 0 0,0 0-1 0 0,0 0 1 0 0,-1 0 0 0 0,1 0 0 0 0,0 0-1 0 0,0 0 1 0 0,-1 0 0 0 0,1-1 0 0 0,0 1-1 0 0,0 0 1 0 0,-1 0 0 0 0,-5 12-25 0 0,0 18-157 0 0,6-24 111 0 0,0-1 1 0 0,1 1-1 0 0,0 0 0 0 0,0-1 0 0 0,0 1 0 0 0,1-1 0 0 0,-1 1 0 0 0,1-1 0 0 0,1 0 0 0 0,-1 0 1 0 0,1 0-1 0 0,0 0 0 0 0,0 0 0 0 0,5 6 0 0 0,-6-9-179 0 0,0 0 1 0 0,0 0-1 0 0,0 0 1 0 0,0-1-1 0 0,1 1 1 0 0,-1 0-1 0 0,1-1 1 0 0,-1 0-1 0 0,1 0 1 0 0,-1 1-1 0 0,1-1 1 0 0,0-1 0 0 0,-1 1-1 0 0,1 0 1 0 0,0-1-1 0 0,0 1 1 0 0,-1-1-1 0 0,1 0 1 0 0,0 0-1 0 0,0 0 1 0 0,0 0-1 0 0,0-1 1 0 0,-1 1-1 0 0,1-1 1 0 0,0 1-1 0 0,0-1 1 0 0,-1 0-1 0 0,1 0 1 0 0,-1 0-1 0 0,5-3 1 0 0,6-4-1662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2.574"/>
    </inkml:context>
    <inkml:brush xml:id="br0">
      <inkml:brushProperty name="width" value="0.05" units="cm"/>
      <inkml:brushProperty name="height" value="0.05" units="cm"/>
      <inkml:brushProperty name="color" value="#E71224"/>
    </inkml:brush>
  </inkml:definitions>
  <inkml:trace contextRef="#ctx0" brushRef="#br0">15 1 4945 0 0,'-1'0'235'0'0,"1"0"-1"0"0,-1 0 1 0 0,1 0 0 0 0,-1 0-1 0 0,1 0 1 0 0,-1 0 0 0 0,1 0-1 0 0,-1 1 1 0 0,1-1 0 0 0,-1 0-1 0 0,1 0 1 0 0,-1 0 0 0 0,1 1-1 0 0,-1-1 1 0 0,1 0 0 0 0,0 1-1 0 0,-1-1 1 0 0,1 0 0 0 0,-1 1-1 0 0,1-1 1 0 0,0 0 0 0 0,0 1-1 0 0,-1-1 1 0 0,1 2 0 0 0,-4 15 2180 0 0,9 29-2495 0 0,-1-23 664 0 0,-4 119 113 0 0,3 49 2172 0 0,-3-190-2838 0 0,0 0 1 0 0,0-1-1 0 0,0 1 0 0 0,0-1 1 0 0,1 1-1 0 0,-1-1 1 0 0,0 1-1 0 0,0 0 0 0 0,0-1 1 0 0,1 1-1 0 0,-1-1 0 0 0,0 1 1 0 0,1-1-1 0 0,-1 1 0 0 0,0-1 1 0 0,1 0-1 0 0,-1 1 0 0 0,1-1 1 0 0,-1 1-1 0 0,1-1 1 0 0,-1 0-1 0 0,1 1 0 0 0,-1-1 1 0 0,1 0-1 0 0,-1 1 0 0 0,1-1 1 0 0,-1 0-1 0 0,1 0 0 0 0,0 0 1 0 0,-1 0-1 0 0,1 1 0 0 0,-1-1 1 0 0,1 0-1 0 0,-1 0 1 0 0,1 0-1 0 0,0 0 0 0 0,-1 0 1 0 0,1 0-1 0 0,-1-1 0 0 0,1 1 1 0 0,0 0-1 0 0,-1 0 0 0 0,1 0 1 0 0,-1-1-1 0 0,1 1 0 0 0,-1 0 1 0 0,1 0-1 0 0,0-1 1 0 0,37-20 464 0 0,-19 10-280 0 0,-4 5-199 0 0,-10 3-62 0 0,0 1 0 0 0,0 0-1 0 0,0 0 1 0 0,0 1 0 0 0,0-1 0 0 0,0 1 0 0 0,1 0 0 0 0,-1 0 0 0 0,0 1-1 0 0,1 0 1 0 0,-1 0 0 0 0,7 1 0 0 0,-6-1-1072 0 0,0 1 0 0 0,0-1 0 0 0,0 0 0 0 0,0 0 1 0 0,0-1-1 0 0,0 0 0 0 0,9-2 0 0 0,-6 1-1242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4.839"/>
    </inkml:context>
    <inkml:brush xml:id="br0">
      <inkml:brushProperty name="width" value="0.05" units="cm"/>
      <inkml:brushProperty name="height" value="0.05" units="cm"/>
      <inkml:brushProperty name="color" value="#E71224"/>
    </inkml:brush>
  </inkml:definitions>
  <inkml:trace contextRef="#ctx0" brushRef="#br0">92 0 6273 0 0,'-7'9'4226'0'0,"-13"9"-3272"0"0,14-13-187 0 0,-3 3-250 0 0,1 1 1 0 0,0 0-1 0 0,-12 18 1 0 0,18-25-467 0 0,1-1 1 0 0,0 1 0 0 0,-1 0 0 0 0,1 0 0 0 0,0 1 0 0 0,0-1-1 0 0,0 0 1 0 0,0 0 0 0 0,1 0 0 0 0,-1 1 0 0 0,0-1-1 0 0,1 0 1 0 0,0 1 0 0 0,0-1 0 0 0,-1 1 0 0 0,1-1 0 0 0,1 0-1 0 0,-1 1 1 0 0,0-1 0 0 0,0 0 0 0 0,1 1 0 0 0,0-1-1 0 0,-1 0 1 0 0,1 0 0 0 0,0 1 0 0 0,2 2 0 0 0,1-2 161 0 0,1-1 0 0 0,0 1 0 0 0,0-1 0 0 0,0-1 0 0 0,0 1 0 0 0,0-1 0 0 0,0 1 0 0 0,0-2 0 0 0,8 2 0 0 0,0 0 11 0 0,59 21 591 0 0,-41-12-474 0 0,-23-7-157 0 0,0 0-1 0 0,0 0 1 0 0,0 1 0 0 0,-1 1 0 0 0,0-1 0 0 0,0 1-1 0 0,0 0 1 0 0,-1 1 0 0 0,0-1 0 0 0,0 1 0 0 0,6 10 0 0 0,-11-13-112 0 0,1 0 1 0 0,-1 0 0 0 0,0 0-1 0 0,-1 0 1 0 0,1 0 0 0 0,-1 1 0 0 0,0-1-1 0 0,0 0 1 0 0,0 0 0 0 0,0 0-1 0 0,-1 0 1 0 0,1 1 0 0 0,-1-1 0 0 0,0 0-1 0 0,-1 0 1 0 0,1 0 0 0 0,-4 6-1 0 0,-5 27 121 0 0,10-34-183 0 0,-1 1-1 0 0,0-1 1 0 0,0 0-1 0 0,-1 1 1 0 0,1-1-1 0 0,-1 0 1 0 0,1 0-1 0 0,-1 0 1 0 0,0 0 0 0 0,0 0-1 0 0,-1 0 1 0 0,1-1-1 0 0,0 1 1 0 0,-1-1-1 0 0,0 1 1 0 0,1-1-1 0 0,-1 0 1 0 0,0 0-1 0 0,0 0 1 0 0,0 0-1 0 0,-1-1 1 0 0,-5 3-1 0 0,6-3-126 0 0,0 0 0 0 0,0 0 1 0 0,0 0-1 0 0,0 0 0 0 0,0-1 0 0 0,-1 1 0 0 0,1-1 0 0 0,0 0 0 0 0,0 0 0 0 0,0 0 0 0 0,0-1 0 0 0,0 1 0 0 0,0-1 0 0 0,0 1 0 0 0,0-1 0 0 0,0 0 0 0 0,0 0 0 0 0,0 0 0 0 0,0-1 0 0 0,0 1 0 0 0,0-1 0 0 0,1 1 0 0 0,-1-1 0 0 0,1 0 0 0 0,-5-4 0 0 0,4 2-259 0 0,1 1 0 0 0,-1 0 0 0 0,1-1-1 0 0,0 0 1 0 0,0 1 0 0 0,0-1 0 0 0,0 0-1 0 0,1 0 1 0 0,-1 0 0 0 0,1 0 0 0 0,0 0-1 0 0,0 0 1 0 0,1-1 0 0 0,-1 1 0 0 0,1 0-1 0 0,0-6 1 0 0,3-6-1365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5.171"/>
    </inkml:context>
    <inkml:brush xml:id="br0">
      <inkml:brushProperty name="width" value="0.05" units="cm"/>
      <inkml:brushProperty name="height" value="0.05" units="cm"/>
      <inkml:brushProperty name="color" value="#E71224"/>
    </inkml:brush>
  </inkml:definitions>
  <inkml:trace contextRef="#ctx0" brushRef="#br0">19 1 6937 0 0,'-1'0'366'0'0,"0"1"-1"0"0,-1 0 1 0 0,1 0-1 0 0,0 0 0 0 0,0 0 1 0 0,0 0-1 0 0,0 1 0 0 0,0-1 1 0 0,0 0-1 0 0,0 0 1 0 0,0 1-1 0 0,0-1 0 0 0,1 0 1 0 0,-1 1-1 0 0,1-1 0 0 0,-1 1 1 0 0,1-1-1 0 0,-1 3 1 0 0,0 0 66 0 0,1 0 0 0 0,0-1 0 0 0,0 1 1 0 0,0 0-1 0 0,0 0 0 0 0,1 0 1 0 0,0 5-1 0 0,3 6 465 0 0,1-1 1 0 0,12 27-1 0 0,-16-38-651 0 0,86 174 1139 0 0,-42-64-1138 0 0,16 37-222 0 0,-53-133-532 0 0,15 29-907 0 0,-4-21-5415 0 0,-17-25 5008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5.533"/>
    </inkml:context>
    <inkml:brush xml:id="br0">
      <inkml:brushProperty name="width" value="0.05" units="cm"/>
      <inkml:brushProperty name="height" value="0.05" units="cm"/>
      <inkml:brushProperty name="color" value="#E71224"/>
    </inkml:brush>
  </inkml:definitions>
  <inkml:trace contextRef="#ctx0" brushRef="#br0">38 117 8218 0 0,'-38'13'12305'0'0,"42"-16"-12022"0"0,-1 1-1 0 0,1 0 1 0 0,-1-1-1 0 0,0 0 1 0 0,0 0 0 0 0,0 0-1 0 0,4-4 1 0 0,-5 4-259 0 0,0 0 1 0 0,0 1 0 0 0,0-1 0 0 0,1 1-1 0 0,-1 0 1 0 0,1-1 0 0 0,0 1-1 0 0,-1 0 1 0 0,1 1 0 0 0,0-1-1 0 0,0 0 1 0 0,0 1 0 0 0,1 0 0 0 0,3-2-1 0 0,78-6-1115 0 0,-83 9 759 0 0,0-1 0 0 0,0 0 0 0 0,1 0-1 0 0,-1 0 1 0 0,0 0 0 0 0,0 0 0 0 0,0 0-1 0 0,0-1 1 0 0,0 1 0 0 0,0 0 0 0 0,-1-1-1 0 0,1 0 1 0 0,2-3 0 0 0,19-25-3305 0 0,-16 17 2193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5.892"/>
    </inkml:context>
    <inkml:brush xml:id="br0">
      <inkml:brushProperty name="width" value="0.05" units="cm"/>
      <inkml:brushProperty name="height" value="0.05" units="cm"/>
      <inkml:brushProperty name="color" value="#E71224"/>
    </inkml:brush>
  </inkml:definitions>
  <inkml:trace contextRef="#ctx0" brushRef="#br0">0 177 6289 0 0,'2'10'1609'0'0,"1"0"-1"0"0,-1-1 0 0 0,1 0 1 0 0,7 14-1 0 0,-9-21-1468 0 0,-1-1 1 0 0,1 1-1 0 0,-1-1 1 0 0,1 1-1 0 0,0-1 1 0 0,0 1-1 0 0,0-1 1 0 0,0 1-1 0 0,0-1 1 0 0,0 0-1 0 0,0 0 1 0 0,0 0-1 0 0,1 0 1 0 0,-1 0-1 0 0,0 0 1 0 0,1 0-1 0 0,-1 0 1 0 0,1 0-1 0 0,-1 0 1 0 0,1-1-1 0 0,-1 1 1 0 0,1-1 0 0 0,0 1-1 0 0,-1-1 1 0 0,1 1-1 0 0,0-1 1 0 0,-1 0-1 0 0,1 0 1 0 0,0 0-1 0 0,-1 0 1 0 0,1 0-1 0 0,0 0 1 0 0,2-1-1 0 0,-2-1-20 0 0,0 1 0 0 0,1 0 1 0 0,-1-1-1 0 0,0 0 0 0 0,0 0 0 0 0,0 0 0 0 0,0 1 0 0 0,-1-2 1 0 0,1 1-1 0 0,0 0 0 0 0,-1 0 0 0 0,0 0 0 0 0,1-1 0 0 0,-1 1 1 0 0,0-1-1 0 0,0 1 0 0 0,0-1 0 0 0,-1 1 0 0 0,2-5 0 0 0,0-4 100 0 0,0 0-1 0 0,-1 0 0 0 0,0-15 1 0 0,0 12-109 0 0,-2 0 0 0 0,1 1 0 0 0,-2-1 0 0 0,0 0 0 0 0,0 1 0 0 0,-1 0-1 0 0,-1 0 1 0 0,0 0 0 0 0,-9-18 0 0 0,13 31-110 0 0,0 0 0 0 0,0-1-1 0 0,0 1 1 0 0,-1-1-1 0 0,1 1 1 0 0,0-1-1 0 0,0 1 1 0 0,-1 0 0 0 0,1-1-1 0 0,0 1 1 0 0,-1-1-1 0 0,1 1 1 0 0,0 0 0 0 0,-1-1-1 0 0,1 1 1 0 0,-1 0-1 0 0,1 0 1 0 0,0-1-1 0 0,-1 1 1 0 0,1 0 0 0 0,-1 0-1 0 0,1 0 1 0 0,-1 0-1 0 0,1 0 1 0 0,-1-1 0 0 0,1 1-1 0 0,-1 0 1 0 0,1 0-1 0 0,-1 0 1 0 0,1 0-1 0 0,-1 0 1 0 0,0 1 0 0 0,-13 11-90 0 0,-3 23-98 0 0,11-15 208 0 0,1-1 0 0 0,1 1-1 0 0,0 0 1 0 0,2 1-1 0 0,-1 32 1 0 0,3-47 49 0 0,0 1 1 0 0,1 0-1 0 0,-1 0 0 0 0,2-1 1 0 0,-1 1-1 0 0,1 0 0 0 0,0-1 0 0 0,0 1 1 0 0,0-1-1 0 0,1 0 0 0 0,0 0 1 0 0,1 0-1 0 0,-1 0 0 0 0,1-1 1 0 0,0 1-1 0 0,0-1 0 0 0,1 0 1 0 0,0 0-1 0 0,0 0 0 0 0,9 6 1 0 0,0-3 3 0 0,0-1 1 0 0,1 0 0 0 0,0-1-1 0 0,0-1 1 0 0,0 0 0 0 0,0-1-1 0 0,1-1 1 0 0,0 0 0 0 0,-1-1-1 0 0,1-1 1 0 0,31-1 0 0 0,1-3 70 0 0,-40 1-575 0 0,0 1 0 0 0,0-1 1 0 0,0 0-1 0 0,0-1 1 0 0,-1 1-1 0 0,1-2 0 0 0,-1 1 1 0 0,0-1-1 0 0,0 0 1 0 0,0 0-1 0 0,11-10 0 0 0,-7 0 442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8:36.242"/>
    </inkml:context>
    <inkml:brush xml:id="br0">
      <inkml:brushProperty name="width" value="0.05" units="cm"/>
      <inkml:brushProperty name="height" value="0.05" units="cm"/>
      <inkml:brushProperty name="color" value="#E71224"/>
    </inkml:brush>
  </inkml:definitions>
  <inkml:trace contextRef="#ctx0" brushRef="#br0">9 1 8370 0 0,'-9'46'12414'0'0,"12"-34"-10361"0"0,-3-11-2153 0 0,0-1 1 0 0,1 0-1 0 0,-1 0 0 0 0,0 1 0 0 0,0-1 0 0 0,0 0 1 0 0,0 0-1 0 0,1 1 0 0 0,-1-1 0 0 0,0 0 0 0 0,0 0 1 0 0,1 1-1 0 0,-1-1 0 0 0,0 0 0 0 0,1 0 0 0 0,-1 0 0 0 0,0 0 1 0 0,0 0-1 0 0,1 1 0 0 0,-1-1 0 0 0,0 0 0 0 0,1 0 1 0 0,-1 0-1 0 0,0 0 0 0 0,1 0 0 0 0,-1 0 0 0 0,0 0 1 0 0,1 0-1 0 0,-1 0 0 0 0,0 0 0 0 0,1 0 0 0 0,-1 0 0 0 0,0 0 1 0 0,0-1-1 0 0,1 1 0 0 0,-1 0 0 0 0,0 0 0 0 0,1 0 1 0 0,-1 0-1 0 0,0 0 0 0 0,0-1 0 0 0,1 1 0 0 0,8-5-1305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3"/>
    </inkml:context>
    <inkml:brush xml:id="br0">
      <inkml:brushProperty name="width" value="0.05" units="cm"/>
      <inkml:brushProperty name="height" value="0.05" units="cm"/>
      <inkml:brushProperty name="color" value="#E71224"/>
    </inkml:brush>
  </inkml:definitions>
  <inkml:trace contextRef="#ctx0" brushRef="#br0">0 395 3001 0 0,'3'5'671'0'0,"-1"-1"0"0"0,0 1 0 0 0,0 0 0 0 0,0 0 0 0 0,-1-1 0 0 0,1 6 0 0 0,-1-4-135 0 0,1-1 1 0 0,-1-1-1 0 0,1 1 0 0 0,0 0 0 0 0,0 0 1 0 0,3 4-1 0 0,2 9 2216 0 0,-6-16-876 0 0,0-6-525 0 0,2-8-1213 0 0,3-14 214 0 0,12-43 89 0 0,15-122 0 0 0,-30 173-413 0 0,1 0 0 0 0,0 1 1 0 0,14-32-1 0 0,17-18 380 0 0,-34 65-381 0 0,-1 1 0 0 0,1 0 0 0 0,-1 0 0 0 0,1 0 0 0 0,0-1 0 0 0,0 1 0 0 0,-1 0 0 0 0,1 0 0 0 0,0 0 0 0 0,0 0 0 0 0,0 0 0 0 0,0 1 0 0 0,0-1-1 0 0,0 0 1 0 0,0 0 0 0 0,1 1 0 0 0,-1-1 0 0 0,0 0 0 0 0,0 1 0 0 0,0-1 0 0 0,1 1 0 0 0,-1 0 0 0 0,2-1 0 0 0,-1 1-12 0 0,-1 1 0 0 0,1-1 0 0 0,-1 1 1 0 0,0-1-1 0 0,1 1 0 0 0,-1-1 0 0 0,0 1 0 0 0,0 0 0 0 0,1 0 1 0 0,-1-1-1 0 0,0 1 0 0 0,0 0 0 0 0,0 0 0 0 0,0 0 0 0 0,0 0 0 0 0,0 1 1 0 0,1 1-1 0 0,3 4 2 0 0,-1 0-1 0 0,0 0 1 0 0,-1 1 0 0 0,0-1 0 0 0,0 1 0 0 0,3 10 0 0 0,31 198 109 0 0,-26-140-115 0 0,-9-51-198 0 0,-2-21-209 0 0,0 1 0 0 0,0 0-1 0 0,0-1 1 0 0,1 1-1 0 0,-1-1 1 0 0,1 1-1 0 0,1-1 1 0 0,-1 1-1 0 0,0-1 1 0 0,4 5-1 0 0,-3-6-2915 0 0,0-4 1811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3.328"/>
    </inkml:context>
    <inkml:brush xml:id="br0">
      <inkml:brushProperty name="width" value="0.05" units="cm"/>
      <inkml:brushProperty name="height" value="0.05" units="cm"/>
      <inkml:brushProperty name="color" value="#E71224"/>
    </inkml:brush>
  </inkml:definitions>
  <inkml:trace contextRef="#ctx0" brushRef="#br0">7 74 4641 0 0,'-7'9'8524'0'0,"8"-4"-4136"0"0,19-5-2587 0 0,-3-1-1547 0 0,-8 0-471 0 0,1-1 0 0 0,-1 0 0 0 0,0-1 0 0 0,0 1 0 0 0,0-2 0 0 0,0 0 0 0 0,0 0 0 0 0,-1 0 0 0 0,0-1 0 0 0,0 0 0 0 0,11-10 0 0 0,28-15-6704 0 0,-34 24 4240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3.658"/>
    </inkml:context>
    <inkml:brush xml:id="br0">
      <inkml:brushProperty name="width" value="0.05" units="cm"/>
      <inkml:brushProperty name="height" value="0.05" units="cm"/>
      <inkml:brushProperty name="color" value="#E71224"/>
    </inkml:brush>
  </inkml:definitions>
  <inkml:trace contextRef="#ctx0" brushRef="#br0">1 1 5305 0 0,'0'5'5294'0'0,"0"18"-2373"0"0,0 43 28 0 0,2 173-769 0 0,0-181-3415 0 0,4-71-3266 0 0,-4 2 3359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4.021"/>
    </inkml:context>
    <inkml:brush xml:id="br0">
      <inkml:brushProperty name="width" value="0.05" units="cm"/>
      <inkml:brushProperty name="height" value="0.05" units="cm"/>
      <inkml:brushProperty name="color" value="#E71224"/>
    </inkml:brush>
  </inkml:definitions>
  <inkml:trace contextRef="#ctx0" brushRef="#br0">0 33 4017 0 0,'0'0'2187'0'0,"0"0"-777"0"0,4 6 6667 0 0,11 23-6842 0 0,31 77 347 0 0,-35-75-1296 0 0,2-1 0 0 0,1-1 0 0 0,1 0 0 0 0,30 42 0 0 0,-41-65-251 0 0,1-1 0 0 0,-1 0 1 0 0,1 0-1 0 0,0 0 1 0 0,1 0-1 0 0,-1-1 0 0 0,7 4 1 0 0,-10-7-16 0 0,0 0 0 0 0,0 0 0 0 0,1 0 0 0 0,-1 0 0 0 0,0 0 0 0 0,1-1 0 0 0,-1 1 0 0 0,0-1 1 0 0,1 0-1 0 0,-1 1 0 0 0,1-1 0 0 0,-1 0 0 0 0,1-1 0 0 0,-1 1 0 0 0,0 0 0 0 0,1-1 0 0 0,-1 1 0 0 0,0-1 1 0 0,1 0-1 0 0,-1 0 0 0 0,0 0 0 0 0,0 0 0 0 0,3-2 0 0 0,-3 2-5 0 0,0-1 0 0 0,-1 0 1 0 0,0 0-1 0 0,1 0 0 0 0,-1 0 0 0 0,0 0 0 0 0,0 0 0 0 0,0 0 1 0 0,0-1-1 0 0,0 1 0 0 0,-1 0 0 0 0,1 0 0 0 0,-1-1 0 0 0,1-3 1 0 0,4-39 85 0 0,-5 39-89 0 0,13-61 67 0 0,-9 53-60 0 0,-1-1 0 0 0,3-29-1 0 0,-5 28-8 0 0,0 7-11 0 0,-1 1 1 0 0,0-1 0 0 0,0 1 0 0 0,-3-14-1 0 0,3 16-48 0 0,-1 0-1 0 0,1 0 0 0 0,1 0 0 0 0,-1 0 1 0 0,1 0-1 0 0,0 0 0 0 0,1 0 1 0 0,-1 0-1 0 0,1 0 0 0 0,4-8 1 0 0,3-13-1491 0 0,-6 21-1670 0 0,0 9-146 0 0,-3-2 1639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4.557"/>
    </inkml:context>
    <inkml:brush xml:id="br0">
      <inkml:brushProperty name="width" value="0.05" units="cm"/>
      <inkml:brushProperty name="height" value="0.05" units="cm"/>
      <inkml:brushProperty name="color" value="#E71224"/>
    </inkml:brush>
  </inkml:definitions>
  <inkml:trace contextRef="#ctx0" brushRef="#br0">17 203 4105 0 0,'-1'45'5817'0'0,"-1"14"-3086"0"0,2-14-700 0 0,-8 49 0 0 0,3-36-619 0 0,6-75-664 0 0,2-41-632 0 0,12-58 0 0 0,20-48 64 0 0,-27 126 118 0 0,-7 27-122 0 0,1 1 0 0 0,0 0 0 0 0,0 0 0 0 0,1 0 0 0 0,1 1 1 0 0,0-1-1 0 0,10-17 0 0 0,-14 26-166 0 0,1 0 1 0 0,-1 0 0 0 0,1 0-1 0 0,-1 1 1 0 0,1-1 0 0 0,-1 0-1 0 0,1 0 1 0 0,0 1 0 0 0,-1-1-1 0 0,1 0 1 0 0,0 1 0 0 0,0-1-1 0 0,0 1 1 0 0,0-1 0 0 0,-1 1-1 0 0,1-1 1 0 0,0 1 0 0 0,0-1-1 0 0,0 1 1 0 0,0 0 0 0 0,0 0-1 0 0,0-1 1 0 0,0 1 0 0 0,0 0-1 0 0,0 0 1 0 0,0 0 0 0 0,1 0-1 0 0,-1 1 0 0 0,1 0-1 0 0,-1-1 0 0 0,0 1 0 0 0,0 0 0 0 0,1 0 0 0 0,-1 0 1 0 0,0 0-1 0 0,0 0 0 0 0,0 0 0 0 0,0 0 0 0 0,0 1 1 0 0,-1-1-1 0 0,1 0 0 0 0,0 0 0 0 0,1 3 0 0 0,1 4 19 0 0,0 0 0 0 0,0 0 0 0 0,-1 0 0 0 0,3 16 0 0 0,24 147 278 0 0,-9-68-212 0 0,-20-96-348 0 0,2-1-1 0 0,-1 1 0 0 0,1 0 0 0 0,0-1 1 0 0,1 1-1 0 0,3 5 0 0 0,-5-11-4916 0 0,-2-6 3277 0 0,-1-2 429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4.916"/>
    </inkml:context>
    <inkml:brush xml:id="br0">
      <inkml:brushProperty name="width" value="0.05" units="cm"/>
      <inkml:brushProperty name="height" value="0.05" units="cm"/>
      <inkml:brushProperty name="color" value="#E71224"/>
    </inkml:brush>
  </inkml:definitions>
  <inkml:trace contextRef="#ctx0" brushRef="#br0">17 23 6505 0 0,'-1'1'463'0'0,"0"0"0"0"0,-1 0 0 0 0,1 1 0 0 0,0-1 0 0 0,-1 0 0 0 0,1 0 1 0 0,0 1-1 0 0,0-1 0 0 0,0 1 0 0 0,0-1 0 0 0,0 1 0 0 0,1 0 0 0 0,-2 1 0 0 0,2-2-279 0 0,0-1 1 0 0,0 1 0 0 0,0-1 0 0 0,0 1-1 0 0,0 0 1 0 0,0-1 0 0 0,0 1 0 0 0,0 0-1 0 0,0-1 1 0 0,1 1 0 0 0,-1-1 0 0 0,0 1-1 0 0,0 0 1 0 0,0-1 0 0 0,1 1 0 0 0,-1-1-1 0 0,0 1 1 0 0,1-1 0 0 0,-1 1 0 0 0,0-1 0 0 0,1 1-1 0 0,-1-1 1 0 0,1 1 0 0 0,0 0 0 0 0,2 0 55 0 0,-1 1 0 0 0,1-1 0 0 0,0 1 1 0 0,0-1-1 0 0,0 0 0 0 0,0 0 0 0 0,0 0 1 0 0,0-1-1 0 0,0 1 0 0 0,0-1 0 0 0,0 0 1 0 0,5 0-1 0 0,1-1-308 0 0,1 0 1 0 0,-1-1-1 0 0,1 0 0 0 0,-1 0 1 0 0,0-1-1 0 0,0-1 1 0 0,0 1-1 0 0,0-2 0 0 0,16-9 1 0 0,33-14-4137 0 0,-44 24 2829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17.446"/>
    </inkml:context>
    <inkml:brush xml:id="br0">
      <inkml:brushProperty name="width" value="0.05" units="cm"/>
      <inkml:brushProperty name="height" value="0.05" units="cm"/>
    </inkml:brush>
  </inkml:definitions>
  <inkml:trace contextRef="#ctx0" brushRef="#br0">156 13 5081 0 0,'-7'-12'9200'0'0,"0"18"-6253"0"0,5-4-2893 0 0,1 1 1 0 0,0 0 0 0 0,0 0 0 0 0,0 0 0 0 0,0 0 0 0 0,0 0-1 0 0,0 0 1 0 0,1 3 0 0 0,-7 97 555 0 0,0 52-239 0 0,0-39-260 0 0,2-44-46 0 0,-25 120 0 0 0,11-80-25 0 0,-29 107 140 0 0,45-207-158 0 0,2-6-14 0 0,-5 15-89 0 0,7-18-200 0 0,5-12-290 0 0,0-5-269 0 0,0 0-1 0 0,-1-1 1 0 0,5-20 0 0 0,0-1-175 0 0,0 1-210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6.222"/>
    </inkml:context>
    <inkml:brush xml:id="br0">
      <inkml:brushProperty name="width" value="0.05" units="cm"/>
      <inkml:brushProperty name="height" value="0.05" units="cm"/>
      <inkml:brushProperty name="color" value="#E71224"/>
    </inkml:brush>
  </inkml:definitions>
  <inkml:trace contextRef="#ctx0" brushRef="#br0">3 1 4665 0 0,'0'-1'135'0'0,"0"1"0"0"0,0 0 0 0 0,1 0 0 0 0,-1 0 0 0 0,0 0 0 0 0,1 1 1 0 0,-1-1-1 0 0,0 0 0 0 0,0 0 0 0 0,1 0 0 0 0,-1 0 0 0 0,0 0 0 0 0,0 0 0 0 0,1 0 0 0 0,-1 0 0 0 0,0 0 0 0 0,0 1 0 0 0,1-1 0 0 0,-1 0 0 0 0,0 0 1 0 0,0 0-1 0 0,0 1 0 0 0,1-1 0 0 0,-1 0 0 0 0,0 0 0 0 0,0 0 0 0 0,0 1 0 0 0,0-1 0 0 0,0 0 0 0 0,1 0 0 0 0,-1 1 0 0 0,0-1 0 0 0,0 0 1 0 0,0 0-1 0 0,0 1 0 0 0,0-1 0 0 0,0 0 0 0 0,0 1 0 0 0,0-1 0 0 0,0 0 0 0 0,0 0 0 0 0,0 1 0 0 0,0-1 0 0 0,0 0 0 0 0,0 0 0 0 0,0 1 0 0 0,0-1 1 0 0,-1 0-1 0 0,1 1 0 0 0,0-1 0 0 0,0 0 0 0 0,0 0 0 0 0,0 0 0 0 0,-1 1 0 0 0,-4 12 3285 0 0,3-6-2101 0 0,2-7-1270 0 0,0 0 0 0 0,0 1 1 0 0,0-1-1 0 0,-1 1 0 0 0,1-1 0 0 0,0 0 0 0 0,0 1 0 0 0,0-1 0 0 0,0 1 0 0 0,0-1 0 0 0,0 1 0 0 0,0-1 0 0 0,0 0 0 0 0,0 1 1 0 0,1-1-1 0 0,-1 1 0 0 0,0-1 0 0 0,0 0 0 0 0,0 1 0 0 0,0-1 0 0 0,0 1 0 0 0,1-1 0 0 0,-1 0 0 0 0,0 1 0 0 0,0-1 0 0 0,1 0 1 0 0,-1 1-1 0 0,0-1 0 0 0,1 0 0 0 0,-1 0 0 0 0,1 1 0 0 0,1 6 512 0 0,0-1 1 0 0,0 1 0 0 0,0 0-1 0 0,-1 0 1 0 0,0 0-1 0 0,0 14 1 0 0,2 12-308 0 0,4 26-54 0 0,0 85 0 0 0,-4-35-125 0 0,-2 77 74 0 0,-3-109-26 0 0,9 91 1 0 0,-2-143-666 0 0,-3-43-2694 0 0,-12-70-1816 0 0,2 50 3609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6.754"/>
    </inkml:context>
    <inkml:brush xml:id="br0">
      <inkml:brushProperty name="width" value="0.05" units="cm"/>
      <inkml:brushProperty name="height" value="0.05" units="cm"/>
      <inkml:brushProperty name="color" value="#E71224"/>
    </inkml:brush>
  </inkml:definitions>
  <inkml:trace contextRef="#ctx0" brushRef="#br0">167 172 5217 0 0,'-45'-35'7240'0'0,"44"34"-7159"0"0,0 1 0 0 0,1-1 0 0 0,-1 1 0 0 0,0 0 0 0 0,1-1 0 0 0,-1 1 0 0 0,0 0 0 0 0,0-1-1 0 0,0 1 1 0 0,1 0 0 0 0,-1 0 0 0 0,0 0 0 0 0,0-1 0 0 0,0 1 0 0 0,1 0 0 0 0,-1 0 0 0 0,0 0 0 0 0,0 1 0 0 0,0-1-1 0 0,0 0 1 0 0,1 0 0 0 0,-1 0 0 0 0,0 0 0 0 0,0 1 0 0 0,1-1 0 0 0,-1 0 0 0 0,0 1 0 0 0,0-1 0 0 0,1 1 0 0 0,-1-1-1 0 0,0 1 1 0 0,1-1 0 0 0,-1 1 0 0 0,0-1 0 0 0,1 1 0 0 0,-1 0 0 0 0,1-1 0 0 0,-1 2 0 0 0,-24 31 942 0 0,20-24-653 0 0,-5 5-9 0 0,2 1 0 0 0,0-1-1 0 0,0 1 1 0 0,-5 17-1 0 0,10-23-212 0 0,0 0-1 0 0,0 0 0 0 0,1 1 0 0 0,0-1 0 0 0,1 1 0 0 0,0-1 0 0 0,1 1 1 0 0,0 13-1 0 0,0-23-141 0 0,0 0 0 0 0,0 0 0 0 0,0 0 1 0 0,0 1-1 0 0,0-1 0 0 0,0 0 0 0 0,0 0 1 0 0,0 0-1 0 0,0 1 0 0 0,0-1 1 0 0,0 0-1 0 0,0 0 0 0 0,0 0 0 0 0,0 0 1 0 0,0 1-1 0 0,0-1 0 0 0,1 0 0 0 0,-1 0 1 0 0,0 0-1 0 0,0 0 0 0 0,0 1 0 0 0,0-1 1 0 0,0 0-1 0 0,1 0 0 0 0,-1 0 0 0 0,0 0 1 0 0,0 0-1 0 0,0 0 0 0 0,0 0 1 0 0,1 1-1 0 0,-1-1 0 0 0,0 0 0 0 0,0 0 1 0 0,0 0-1 0 0,0 0 0 0 0,1 0 0 0 0,-1 0 1 0 0,0 0-1 0 0,0 0 0 0 0,0 0 0 0 0,1 0 1 0 0,-1 0-1 0 0,0 0 0 0 0,0 0 0 0 0,11-7 132 0 0,5-12 0 0 0,-14 18-130 0 0,29-38 101 0 0,-1-2-1 0 0,-2-1 0 0 0,29-58 1 0 0,-46 76-69 0 0,-4 7 28 0 0,0 1 1 0 0,2 0 0 0 0,15-22-1 0 0,-23 36-42 0 0,0 1 0 0 0,0 0 0 0 0,1-1 0 0 0,-1 1 1 0 0,0 0-1 0 0,1 0 0 0 0,-1 0 0 0 0,1 0 0 0 0,-1 0 0 0 0,1 0 0 0 0,0 1 0 0 0,-1-1 0 0 0,1 0 0 0 0,0 1 0 0 0,-1-1 0 0 0,1 1 0 0 0,0 0 0 0 0,3-1 0 0 0,-4 1-1 0 0,-1 0-1 0 0,1 0 0 0 0,0 1 1 0 0,0-1-1 0 0,0 0 0 0 0,0 0 0 0 0,0 1 1 0 0,0-1-1 0 0,0 0 0 0 0,-1 1 1 0 0,1-1-1 0 0,0 1 0 0 0,0-1 1 0 0,0 1-1 0 0,-1-1 0 0 0,1 1 0 0 0,0 0 1 0 0,-1-1-1 0 0,1 1 0 0 0,-1 0 1 0 0,1-1-1 0 0,-1 1 0 0 0,1 0 1 0 0,-1 0-1 0 0,1 0 0 0 0,-1 0 0 0 0,0-1 1 0 0,1 1-1 0 0,-1 0 0 0 0,0 0 1 0 0,0 0-1 0 0,1 0 0 0 0,-1 0 1 0 0,0 1-1 0 0,1 4 37 0 0,1 1 0 0 0,-1-1 1 0 0,2 0-1 0 0,-1 0 0 0 0,1 0 0 0 0,4 7 1 0 0,9 25 113 0 0,-5-2-62 0 0,-4-8-65 0 0,1 0 0 0 0,2 0 0 0 0,20 39 0 0 0,-27-63-424 0 0,0 0 1 0 0,0 0-1 0 0,0-1 0 0 0,1 0 0 0 0,-1 0 0 0 0,1 0 0 0 0,0 0 0 0 0,0 0 0 0 0,0-1 0 0 0,0 1 0 0 0,0-1 1 0 0,1 0-1 0 0,-1-1 0 0 0,8 3 0 0 0,-3-2-980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7.321"/>
    </inkml:context>
    <inkml:brush xml:id="br0">
      <inkml:brushProperty name="width" value="0.05" units="cm"/>
      <inkml:brushProperty name="height" value="0.05" units="cm"/>
      <inkml:brushProperty name="color" value="#E71224"/>
    </inkml:brush>
  </inkml:definitions>
  <inkml:trace contextRef="#ctx0" brushRef="#br0">1 16 6465 0 0,'1'-14'9411'0'0,"0"13"-5140"0"0,0 9-2817 0 0,9 113 438 0 0,-10-72-1711 0 0,3 173 1373 0 0,-3-222-1552 0 0,0 7 73 0 0,1-1 1 0 0,-1 0 0 0 0,1 1 0 0 0,0-1 0 0 0,1 0-1 0 0,2 8 1 0 0,-3-12-64 0 0,-1-1 0 0 0,1 0 0 0 0,0 1-1 0 0,0-1 1 0 0,0 0 0 0 0,0 1 0 0 0,0-1 0 0 0,1 0-1 0 0,-1 0 1 0 0,0 0 0 0 0,0 0 0 0 0,1 0 0 0 0,-1 0 0 0 0,1 0-1 0 0,-1-1 1 0 0,1 1 0 0 0,-1 0 0 0 0,1-1 0 0 0,-1 1-1 0 0,1-1 1 0 0,0 0 0 0 0,-1 1 0 0 0,1-1 0 0 0,0 0 0 0 0,-1 0-1 0 0,1 0 1 0 0,-1 0 0 0 0,4-1 0 0 0,3 0-23 0 0,0 1 1 0 0,0-2-1 0 0,-1 1 0 0 0,1-1 1 0 0,0-1-1 0 0,-1 0 0 0 0,1 1 1 0 0,-1-2-1 0 0,0 1 0 0 0,0-1 1 0 0,0-1-1 0 0,-1 1 0 0 0,1-1 1 0 0,5-6-1 0 0,54-39-8282 0 0,-56 41 6942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7.734"/>
    </inkml:context>
    <inkml:brush xml:id="br0">
      <inkml:brushProperty name="width" value="0.05" units="cm"/>
      <inkml:brushProperty name="height" value="0.05" units="cm"/>
      <inkml:brushProperty name="color" value="#E71224"/>
    </inkml:brush>
  </inkml:definitions>
  <inkml:trace contextRef="#ctx0" brushRef="#br0">12 405 5705 0 0,'-2'2'551'0'0,"1"0"-1"0"0,-1 1 1 0 0,1-1-1 0 0,0 1 1 0 0,0 0-1 0 0,0-1 1 0 0,0 1-1 0 0,1 0 1 0 0,-1-1-1 0 0,1 1 1 0 0,-1 0-1 0 0,1 0 1 0 0,0 0-1 0 0,0-1 1 0 0,0 1-1 0 0,1 0 1 0 0,-1 0-1 0 0,2 5 1 0 0,-2-14-50 0 0,0 0 0 0 0,1 1 0 0 0,0-1 0 0 0,0 0 0 0 0,0 1 0 0 0,4-10 0 0 0,3-20-87 0 0,41-263 1929 0 0,-48 294-2304 0 0,0-4 41 0 0,1 1 1 0 0,-1 0 0 0 0,2 0 0 0 0,4-13-1 0 0,-6 18-68 0 0,1 1 0 0 0,-1-1 0 0 0,0 0 0 0 0,0 1 0 0 0,1-1 0 0 0,-1 0 0 0 0,1 1-1 0 0,0 0 1 0 0,-1-1 0 0 0,1 1 0 0 0,0 0 0 0 0,0 0 0 0 0,-1 0 0 0 0,1 0 0 0 0,0 0 0 0 0,0 0-1 0 0,0 0 1 0 0,0 1 0 0 0,0-1 0 0 0,1 1 0 0 0,1-1 0 0 0,-2 1-8 0 0,1 1 1 0 0,-1-1-1 0 0,0 0 1 0 0,1 1-1 0 0,-1-1 0 0 0,0 1 1 0 0,1 0-1 0 0,-1-1 1 0 0,0 1-1 0 0,0 0 0 0 0,0 1 1 0 0,0-1-1 0 0,0 0 1 0 0,0 0-1 0 0,0 1 0 0 0,0-1 1 0 0,0 1-1 0 0,-1 0 1 0 0,1 0-1 0 0,-1-1 0 0 0,1 1 1 0 0,-1 0-1 0 0,0 0 1 0 0,1 0-1 0 0,0 4 0 0 0,5 8 26 0 0,0 0 0 0 0,7 28 0 0 0,-9-27-23 0 0,35 129 61 0 0,-29-96-87 0 0,-9-42-212 0 0,-1 0 0 0 0,0-1 0 0 0,1 1 0 0 0,0 0 0 0 0,1-1 0 0 0,-1 1-1 0 0,1-1 1 0 0,0 1 0 0 0,0-1 0 0 0,7 8 0 0 0,-7-17-7250 0 0,-4-4 4943 0 0,-1 2 28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8.083"/>
    </inkml:context>
    <inkml:brush xml:id="br0">
      <inkml:brushProperty name="width" value="0.05" units="cm"/>
      <inkml:brushProperty name="height" value="0.05" units="cm"/>
      <inkml:brushProperty name="color" value="#E71224"/>
    </inkml:brush>
  </inkml:definitions>
  <inkml:trace contextRef="#ctx0" brushRef="#br0">20 64 7642 0 0,'-14'9'5375'0'0,"14"-9"-5245"0"0,0 0 0 0 0,-1 0 0 0 0,1 0 0 0 0,0 0 0 0 0,0 0 0 0 0,-1 0 0 0 0,1 0 0 0 0,0 0 0 0 0,0 0 0 0 0,-1 0-1 0 0,1 1 1 0 0,0-1 0 0 0,0 0 0 0 0,-1 0 0 0 0,1 0 0 0 0,0 1 0 0 0,0-1 0 0 0,0 0 0 0 0,0 0 0 0 0,-1 0 0 0 0,1 1 0 0 0,0-1 0 0 0,0 0-1 0 0,0 0 1 0 0,0 1 0 0 0,0-1 0 0 0,0 0 0 0 0,-1 0 0 0 0,1 1 0 0 0,0-1 0 0 0,0 0 0 0 0,0 1 0 0 0,0-1 0 0 0,0 0 0 0 0,0 0 0 0 0,0 1 0 0 0,0-1-1 0 0,0 0 1 0 0,1 0 0 0 0,-1 1 0 0 0,0-1 0 0 0,0 0 0 0 0,0 0 0 0 0,0 1 0 0 0,0-1 0 0 0,0 0 0 0 0,0 0 0 0 0,1 1 0 0 0,-1-1-1 0 0,24-12 2016 0 0,-2 3-2016 0 0,0 1 0 0 0,0 1-1 0 0,27-4 1 0 0,-8 1-1135 0 0,28-12-3641 0 0,-57 19 3410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8.663"/>
    </inkml:context>
    <inkml:brush xml:id="br0">
      <inkml:brushProperty name="width" value="0.05" units="cm"/>
      <inkml:brushProperty name="height" value="0.05" units="cm"/>
      <inkml:brushProperty name="color" value="#E71224"/>
    </inkml:brush>
  </inkml:definitions>
  <inkml:trace contextRef="#ctx0" brushRef="#br0">1 139 5505 0 0,'3'8'2659'0'0,"-2"-5"-2142"0"0,1 1 0 0 0,-1-1-1 0 0,0 1 1 0 0,0-1 0 0 0,0 0 0 0 0,-1 1 0 0 0,1 0 0 0 0,-1-1-1 0 0,0 5 1 0 0,1 8 127 0 0,1-1 0 0 0,0 0 0 0 0,1 0 0 0 0,0 0 0 0 0,7 17 0 0 0,3 14-140 0 0,8 84 777 0 0,-19-169-580 0 0,-1 28-696 0 0,1-1 0 0 0,-2 1 0 0 0,0 0 0 0 0,-1-17 0 0 0,-2 10-6 0 0,2-1 1 0 0,0 1 0 0 0,1-1-1 0 0,4-28 1 0 0,-2 31 21 0 0,-1 0 0 0 0,0-1 1 0 0,-1 1-1 0 0,-1 0 0 0 0,0 0 0 0 0,-6-27 1 0 0,6 40 18 0 0,0-1 1 0 0,0 1 0 0 0,1-1 0 0 0,-1 1 0 0 0,1-1 0 0 0,0 1-1 0 0,0-1 1 0 0,0 0 0 0 0,1 1 0 0 0,-1-1 0 0 0,1 1 0 0 0,0-1 0 0 0,0 1-1 0 0,0-1 1 0 0,2-3 0 0 0,0 23 32 0 0,1-1 0 0 0,0 1 0 0 0,11 26 0 0 0,-2-3-69 0 0,-3-5 12 0 0,-2-6 6 0 0,19 45 0 0 0,-24-65-11 0 0,1-1-1 0 0,0 0 1 0 0,0 0 0 0 0,1 0 0 0 0,0 0 0 0 0,0-1 0 0 0,0 0-1 0 0,1 0 1 0 0,0 0 0 0 0,11 7 0 0 0,-16-12-4 0 0,0 0 1 0 0,0-1-1 0 0,0 1 0 0 0,0-1 1 0 0,1 1-1 0 0,-1-1 1 0 0,0 1-1 0 0,0-1 0 0 0,0 1 1 0 0,1-1-1 0 0,-1 0 1 0 0,0 0-1 0 0,1 0 0 0 0,-1 0 1 0 0,0 0-1 0 0,1 0 1 0 0,-1 0-1 0 0,0 0 0 0 0,0 0 1 0 0,1-1-1 0 0,-1 1 1 0 0,0-1-1 0 0,0 1 0 0 0,3-2 1 0 0,-2 0 14 0 0,1 1 0 0 0,0-1 0 0 0,-1-1 0 0 0,0 1 0 0 0,1 0-1 0 0,-1-1 1 0 0,0 1 0 0 0,0-1 0 0 0,-1 1 0 0 0,3-4 0 0 0,-1-1 32 0 0,1 0 0 0 0,-1 0-1 0 0,0-1 1 0 0,-1 1 0 0 0,0-1 0 0 0,0 0-1 0 0,2-15 1 0 0,10-183 278 0 0,-14 194-684 0 0,0 8-395 0 0,0-1-1 0 0,0 0 0 0 0,0 0 1 0 0,1 0-1 0 0,1-9 0 0 0,-1 13 596 0 0,-1-1 0 0 0,1 1 0 0 0,-1 0 0 0 0,1 0 0 0 0,0 0 1 0 0,0-1-1 0 0,-1 1 0 0 0,1 0 0 0 0,0 0 0 0 0,0 0 0 0 0,0 0 0 0 0,0 1 0 0 0,0-1 0 0 0,0 0 0 0 0,0 0 0 0 0,0 0 0 0 0,1 1 0 0 0,-1-1 0 0 0,0 1 0 0 0,0-1 0 0 0,1 1 0 0 0,-1-1 0 0 0,0 1 0 0 0,1 0 0 0 0,-1 0 0 0 0,2-1 0 0 0,5 0-1739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8.991"/>
    </inkml:context>
    <inkml:brush xml:id="br0">
      <inkml:brushProperty name="width" value="0.05" units="cm"/>
      <inkml:brushProperty name="height" value="0.05" units="cm"/>
      <inkml:brushProperty name="color" value="#E71224"/>
    </inkml:brush>
  </inkml:definitions>
  <inkml:trace contextRef="#ctx0" brushRef="#br0">0 0 5529 0 0,'18'52'7289'0'0,"-7"0"-3641"0"0,-8-32-2865 0 0,1-1 0 0 0,1 0 0 0 0,12 30 0 0 0,-8-27-451 0 0,10 40 0 0 0,-13-39-526 0 0,-6-23 143 0 0,0 1 0 0 0,0-1-1 0 0,0 0 1 0 0,0 1 0 0 0,0-1-1 0 0,1 0 1 0 0,-1 0 0 0 0,0 1-1 0 0,0-1 1 0 0,0 0 0 0 0,0 1-1 0 0,0-1 1 0 0,0 0-1 0 0,1 1 1 0 0,-1-1 0 0 0,0 0-1 0 0,0 0 1 0 0,1 1 0 0 0,-1-1-1 0 0,0 0 1 0 0,0 0 0 0 0,1 0-1 0 0,-1 1 1 0 0,0-1 0 0 0,0 0-1 0 0,1 0 1 0 0,-1 0 0 0 0,0 0-1 0 0,1 1 1 0 0,-1-1 0 0 0,0 0-1 0 0,1 0 1 0 0,-1 0 0 0 0,1 0-1 0 0,8-9-1915 0 0,-8 7 1569 0 0,1-1 0 0 0,-1 0 0 0 0,1 1 0 0 0,-1-1 0 0 0,0 0 0 0 0,0 0 1 0 0,0 0-1 0 0,0-3 0 0 0,0-42-3412 0 0,-1 27 2131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19.443"/>
    </inkml:context>
    <inkml:brush xml:id="br0">
      <inkml:brushProperty name="width" value="0.05" units="cm"/>
      <inkml:brushProperty name="height" value="0.05" units="cm"/>
      <inkml:brushProperty name="color" value="#E71224"/>
    </inkml:brush>
  </inkml:definitions>
  <inkml:trace contextRef="#ctx0" brushRef="#br0">30 250 3593 0 0,'-12'-47'4815'0'0,"8"35"-3734"0"0,0-1 1 0 0,1 1 0 0 0,0-1 0 0 0,1 1 0 0 0,1-1 0 0 0,0 0-1 0 0,2-19 1 0 0,-1 28-1025 0 0,1 0 0 0 0,0 0 1 0 0,0 0-1 0 0,0 0 0 0 0,1 0 0 0 0,-1 1 0 0 0,1-1 0 0 0,0 0 0 0 0,0 1 0 0 0,0-1 0 0 0,1 1 0 0 0,-1 0 0 0 0,1 0 0 0 0,0 0 1 0 0,-1 0-1 0 0,1 0 0 0 0,1 1 0 0 0,-1-1 0 0 0,0 1 0 0 0,1 0 0 0 0,-1 0 0 0 0,1 0 0 0 0,0 0 0 0 0,-1 1 0 0 0,1-1 1 0 0,0 1-1 0 0,0 0 0 0 0,0 0 0 0 0,0 1 0 0 0,0-1 0 0 0,0 1 0 0 0,0 0 0 0 0,0 0 0 0 0,0 0 0 0 0,0 0 0 0 0,0 1 0 0 0,0 0 1 0 0,0-1-1 0 0,0 2 0 0 0,0-1 0 0 0,0 0 0 0 0,0 1 0 0 0,-1 0 0 0 0,1 0 0 0 0,0 0 0 0 0,-1 0 0 0 0,0 0 0 0 0,1 1 0 0 0,-1-1 1 0 0,5 7-1 0 0,-5-6 2 0 0,0 1 1 0 0,0 0 0 0 0,0 0 0 0 0,0 0 0 0 0,-1 0-1 0 0,0 1 1 0 0,0-1 0 0 0,0 1 0 0 0,0-1 0 0 0,-1 1 0 0 0,0 0-1 0 0,1-1 1 0 0,-2 1 0 0 0,1 0 0 0 0,-1 0 0 0 0,1 0-1 0 0,-1 0 1 0 0,-1-1 0 0 0,0 9 0 0 0,0-9-35 0 0,0 1-1 0 0,0-1 1 0 0,-1 0 0 0 0,1 0-1 0 0,-1 0 1 0 0,0 0 0 0 0,0 0-1 0 0,0 0 1 0 0,0 0 0 0 0,-1-1-1 0 0,0 1 1 0 0,1-1 0 0 0,-7 5-1 0 0,-8 11-55 0 0,14-16-54 0 0,10-11 45 0 0,-6 7 55 0 0,0 0 0 0 0,0 0-1 0 0,1 0 1 0 0,-1 0 0 0 0,0 1 0 0 0,1-1-1 0 0,-1 1 1 0 0,1-1 0 0 0,-1 1 0 0 0,1-1-1 0 0,-1 1 1 0 0,1 0 0 0 0,-1 0 0 0 0,1 0-1 0 0,-1 0 1 0 0,1 0 0 0 0,-1 0-1 0 0,1 0 1 0 0,-1 0 0 0 0,3 1 0 0 0,35 9 444 0 0,-33-8-357 0 0,14 4 300 0 0,0 1-1 0 0,0 1 1 0 0,21 12-1 0 0,-35-17-231 0 0,0 1-1 0 0,0-1 1 0 0,-1 1 0 0 0,1 0-1 0 0,-1 0 1 0 0,0 1-1 0 0,0 0 1 0 0,-1 0 0 0 0,0 0-1 0 0,0 0 1 0 0,0 1 0 0 0,0-1-1 0 0,5 13 1 0 0,-8-16-111 0 0,-1 0-1 0 0,0 1 1 0 0,1-1 0 0 0,-1 0 0 0 0,0 1-1 0 0,0-1 1 0 0,-1 0 0 0 0,1 0-1 0 0,0 1 1 0 0,-1-1 0 0 0,0 0-1 0 0,1 0 1 0 0,-1 0 0 0 0,0 1 0 0 0,0-1-1 0 0,0 0 1 0 0,0 0 0 0 0,-2 2-1 0 0,-30 38 371 0 0,23-31-347 0 0,3-5-122 0 0,1 0 1 0 0,-1-1 0 0 0,0 0 0 0 0,-1 0-1 0 0,1-1 1 0 0,-1 0 0 0 0,0 0-1 0 0,0-1 1 0 0,-12 4 0 0 0,-17 8-1415 0 0,21-9-174 0 0,1-1 1 0 0,-1 0 0 0 0,0-1-1 0 0,-26 2 1 0 0,19-3-127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36.515"/>
    </inkml:context>
    <inkml:brush xml:id="br0">
      <inkml:brushProperty name="width" value="0.05" units="cm"/>
      <inkml:brushProperty name="height" value="0.05" units="cm"/>
      <inkml:brushProperty name="color" value="#E71224"/>
    </inkml:brush>
  </inkml:definitions>
  <inkml:trace contextRef="#ctx0" brushRef="#br0">142 771 6753 0 0,'3'3'293'0'0,"1"1"-1"0"0,-1-1 0 0 0,0 1 0 0 0,0-1 0 0 0,0 1 0 0 0,0 0 0 0 0,-1 0 0 0 0,0 0 0 0 0,1 1 1 0 0,-2-1-1 0 0,3 7 0 0 0,12 23-177 0 0,-13-27-55 0 0,0-1 1 0 0,0 0-1 0 0,0 1 0 0 0,-1-1 0 0 0,0 1 0 0 0,-1 0 1 0 0,1 0-1 0 0,-1 0 0 0 0,-1 0 0 0 0,1 0 0 0 0,-1 0 1 0 0,0 0-1 0 0,-1 0 0 0 0,0 0 0 0 0,0 0 0 0 0,-2 9 1 0 0,0 1 82 0 0,0 4 53 0 0,1-4-95 0 0,0-1-1 0 0,-1 1 1 0 0,-1-1-1 0 0,-9 24 1 0 0,-24 76-42 0 0,-8 28-18 0 0,30-95-39 0 0,3 1 1 0 0,-10 87-1 0 0,-1 3-20 0 0,13-81 21 0 0,3 0 0 0 0,3 1 0 0 0,2 64 0 0 0,28 167 19 0 0,-13-185-6 0 0,-7-36-17 0 0,10 71 44 0 0,-10-111 142 0 0,2 0 1 0 0,0 0-1 0 0,2-1 0 0 0,1 0 0 0 0,18 33 0 0 0,-20-48-119 0 0,0-1 0 0 0,0 0 1 0 0,1 0-1 0 0,1-1 0 0 0,0 0 0 0 0,15 11 0 0 0,-10-7 29 0 0,-13-13-62 0 0,0 1-1 0 0,1-1 1 0 0,-1 0-1 0 0,1 0 1 0 0,0 0-1 0 0,0-1 1 0 0,0 1 0 0 0,5 2-1 0 0,29 8 352 0 0,-1 0 0 0 0,62 10 0 0 0,82 4 258 0 0,-165-25-618 0 0,70 5 110 0 0,127-7 1 0 0,-86-3-97 0 0,389-16 347 0 0,0-1 54 0 0,377-18 17 0 0,-821 33-399 0 0,522-50 490 0 0,-452 40-496 0 0,69-10 19 0 0,144-12 52 0 0,-140 22-87 0 0,243-9 115 0 0,-226 21-73 0 0,237 6 390 0 0,54 0-203 0 0,-316-2-228 0 0,69-4 24 0 0,86-4-13 0 0,-55 4 6 0 0,393-14 241 0 0,-113 28-145 0 0,-16-19 300 0 0,-80-21-201 0 0,-135 6 78 0 0,183-16-65 0 0,-53 4-49 0 0,-321 22-145 0 0,101-3 18 0 0,-178 11-30 0 0,120-24-1 0 0,-22 2 31 0 0,350-42 147 0 0,-487 62-178 0 0,192-18 127 0 0,40-6-43 0 0,407-87 266 0 0,-178 45-177 0 0,-341 52-100 0 0,211-12 86 0 0,-351 31-202 0 0,68-3 37 0 0,144-16 41 0 0,-89 10 5 0 0,-11 2 33 0 0,-28-3 2 0 0,147 3 0 0 0,-155 8-33 0 0,213 4 7 0 0,-53 14-63 0 0,-252-17-26 0 0,0 0 1 0 0,0-1-1 0 0,0 0 1 0 0,-1-1 0 0 0,1 0-1 0 0,0-1 1 0 0,21-8 0 0 0,-27 8 9 0 0,1-1 1 0 0,-1 1 0 0 0,0-1-1 0 0,0-1 1 0 0,0 1 0 0 0,0-1-1 0 0,-1 0 1 0 0,0-1 0 0 0,0 0 0 0 0,-1 0-1 0 0,1 0 1 0 0,-1 0 0 0 0,5-10-1 0 0,5-12 117 0 0,-2 0 0 0 0,0-1 1 0 0,-2-1-1 0 0,10-43 0 0 0,17-129 303 0 0,-21 101-303 0 0,43-373 119 0 0,-41 298-169 0 0,-8 68-52 0 0,-4 0 1 0 0,-6 0-1 0 0,-4 0 1 0 0,-27-174-1 0 0,27 261-118 0 0,-2 0-1 0 0,-1 0 1 0 0,0 1-1 0 0,-16-32 1 0 0,-10-1-3086 0 0,2 16-3545 0 0,21 26 4261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37.473"/>
    </inkml:context>
    <inkml:brush xml:id="br0">
      <inkml:brushProperty name="width" value="0.05" units="cm"/>
      <inkml:brushProperty name="height" value="0.05" units="cm"/>
      <inkml:brushProperty name="color" value="#E71224"/>
    </inkml:brush>
  </inkml:definitions>
  <inkml:trace contextRef="#ctx0" brushRef="#br0">105 298 7626 0 0,'-6'15'1130'0'0,"1"-1"0"0"0,0 1 0 0 0,-3 25 0 0 0,3-4 200 0 0,1 53 0 0 0,4-56 78 0 0,-2 0 0 0 0,-9 52-1 0 0,11-85-1367 0 0,0 1-1 0 0,0-1 0 0 0,0 0 0 0 0,0 0 0 0 0,0 0 0 0 0,0 0 1 0 0,0 0-1 0 0,0 1 0 0 0,0-1 0 0 0,0 0 0 0 0,0 0 0 0 0,0 0 1 0 0,0 0-1 0 0,0 1 0 0 0,0-1 0 0 0,0 0 0 0 0,0 0 0 0 0,0 0 1 0 0,0 0-1 0 0,0 1 0 0 0,0-1 0 0 0,0 0 0 0 0,0 0 0 0 0,0 0 1 0 0,0 0-1 0 0,0 0 0 0 0,0 1 0 0 0,0-1 0 0 0,0 0 1 0 0,-1 0-1 0 0,1 0 0 0 0,0 0 0 0 0,0 0 0 0 0,0 0 0 0 0,0 0 1 0 0,0 1-1 0 0,0-1 0 0 0,-1 0 0 0 0,1 0 0 0 0,0 0 0 0 0,0 0 1 0 0,0 0-1 0 0,0 0 0 0 0,0 0 0 0 0,-1 0 0 0 0,1 0 0 0 0,0 0 1 0 0,0 0-1 0 0,0 0 0 0 0,0 0 0 0 0,-1 0 0 0 0,1 0 0 0 0,0 0 1 0 0,0 0-1 0 0,0 0 0 0 0,0 0 0 0 0,-1 0 0 0 0,1 0 0 0 0,0 0 1 0 0,0 0-1 0 0,0 0 0 0 0,0 0 0 0 0,0 0 0 0 0,-1-1 0 0 0,1 1 1 0 0,-6-15 721 0 0,-4-26-558 0 0,9 35-183 0 0,-12-53 72 0 0,3-1 1 0 0,-3-86 0 0 0,13 140-105 0 0,1 0 1 0 0,0 0-1 0 0,0 1 0 0 0,0-1 1 0 0,0 1-1 0 0,1-1 0 0 0,0 1 1 0 0,0 0-1 0 0,1-1 0 0 0,0 1 1 0 0,-1 0-1 0 0,2 0 0 0 0,-1 1 1 0 0,0-1-1 0 0,1 1 0 0 0,0 0 1 0 0,8-7-1 0 0,6-4-12 0 0,1 1 1 0 0,1 1-1 0 0,23-11 1 0 0,-1-1 24 0 0,148-88-1444 0 0,-184 109 390 0 0,1 0 0 0 0,-1 0 0 0 0,0-1 0 0 0,9-9 0 0 0,-14 12-346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18.331"/>
    </inkml:context>
    <inkml:brush xml:id="br0">
      <inkml:brushProperty name="width" value="0.05" units="cm"/>
      <inkml:brushProperty name="height" value="0.05" units="cm"/>
    </inkml:brush>
  </inkml:definitions>
  <inkml:trace contextRef="#ctx0" brushRef="#br0">0 144 6649 0 0,'4'2'6705'0'0,"17"9"-5037"0"0,-17-10-1422 0 0,1 0 0 0 0,-1 0 0 0 0,1 0 0 0 0,-1-1 0 0 0,1 1-1 0 0,-1-1 1 0 0,1 0 0 0 0,-1-1 0 0 0,8-1 0 0 0,45-12 329 0 0,-24 5-390 0 0,153-31 39 0 0,318-51 250 0 0,-412 86-349 0 0,119 8 0 0 0,-205-2-118 0 0,1-1-1 0 0,-1 1 0 0 0,0 0 0 0 0,1 1 1 0 0,-1-1-1 0 0,0 1 0 0 0,0 0 0 0 0,10 6 1 0 0,-13-6-9 0 0,-1-1 0 0 0,1 1 0 0 0,-1 0 1 0 0,1 0-1 0 0,-1 0 0 0 0,0 0 0 0 0,0 0 0 0 0,0 0 1 0 0,-1 1-1 0 0,1-1 0 0 0,0 1 0 0 0,-1-1 0 0 0,1 1 1 0 0,-1 0-1 0 0,0 0 0 0 0,0-1 0 0 0,0 1 0 0 0,-1 0 1 0 0,1 0-1 0 0,0 4 0 0 0,0 7-4 0 0,1-3-5 0 0,-1 0 0 0 0,0 1 0 0 0,-1-1 0 0 0,0 0-1 0 0,-1 0 1 0 0,-4 19 0 0 0,-2 8 8 0 0,2 0 0 0 0,-1 73-1 0 0,-2 11 5 0 0,2-38 35 0 0,5 88 0 0 0,1-27 2 0 0,6 40 13 0 0,-2 30 78 0 0,-6-150 72 0 0,2-63-190 0 0,-1-1 0 0 0,0 1 0 0 0,0-1 0 0 0,0 0 1 0 0,0 0-1 0 0,0 1 0 0 0,0-1 0 0 0,0 0 0 0 0,0 0 1 0 0,-1 0-1 0 0,1 0 0 0 0,0 0 0 0 0,-1 0 1 0 0,1-1-1 0 0,0 1 0 0 0,-1 0 0 0 0,1-1 0 0 0,-1 1 1 0 0,1-1-1 0 0,-1 1 0 0 0,1-1 0 0 0,-1 0 1 0 0,0 0-1 0 0,1 0 0 0 0,-1 0 0 0 0,1 0 0 0 0,-1 0 1 0 0,-1 0-1 0 0,-5 0 36 0 0,1 0 0 0 0,0-1 0 0 0,0 0 0 0 0,-1 0 1 0 0,-6-3-1 0 0,-20-7 40 0 0,-193-56 38 0 0,195 60-149 0 0,-1 1 1 0 0,0 2 0 0 0,0 2-1 0 0,0 1 1 0 0,-40 3 0 0 0,13 7 52 0 0,0 2 0 0 0,-65 22 0 0 0,67-16 155 0 0,-1-3 0 0 0,-67 8-1 0 0,125-22-198 0 0,-68 2 286 0 0,66-2-412 0 0,0 0 0 0 0,0 0 0 0 0,0 0-1 0 0,0-1 1 0 0,0 1 0 0 0,0-1-1 0 0,0 0 1 0 0,0 0 0 0 0,1 0 0 0 0,-1 0-1 0 0,0-1 1 0 0,0 1 0 0 0,1-1-1 0 0,-1 1 1 0 0,1-1 0 0 0,-1 0-1 0 0,1 0 1 0 0,0 0 0 0 0,-3-3 0 0 0,5 4-61 0 0,-1 0 1 0 0,0 0-1 0 0,1-1 1 0 0,-1 1 0 0 0,1 0-1 0 0,0 0 1 0 0,-1 0 0 0 0,1-1-1 0 0,0 1 1 0 0,0 0-1 0 0,0 0 1 0 0,0-1 0 0 0,0-1-1 0 0,5-11-1034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37.822"/>
    </inkml:context>
    <inkml:brush xml:id="br0">
      <inkml:brushProperty name="width" value="0.05" units="cm"/>
      <inkml:brushProperty name="height" value="0.05" units="cm"/>
      <inkml:brushProperty name="color" value="#E71224"/>
    </inkml:brush>
  </inkml:definitions>
  <inkml:trace contextRef="#ctx0" brushRef="#br0">21 47 7354 0 0,'-4'7'937'0'0,"1"1"0"0"0,0-1 0 0 0,1 1 1 0 0,0-1-1 0 0,0 1 0 0 0,0 0 1 0 0,0 13-1 0 0,2-19-867 0 0,0-1 0 0 0,0 0 0 0 0,0 1 0 0 0,0-1 0 0 0,0 1 0 0 0,0-1 0 0 0,0 1 0 0 0,1-1 0 0 0,-1 1 0 0 0,1-1 0 0 0,-1 0 0 0 0,1 1 0 0 0,-1-1 0 0 0,1 0 0 0 0,0 1 0 0 0,0-1-1 0 0,0 0 1 0 0,-1 0 0 0 0,1 0 0 0 0,0 1 0 0 0,0-1 0 0 0,1 0 0 0 0,-1-1 0 0 0,0 1 0 0 0,0 0 0 0 0,0 0 0 0 0,1 0 0 0 0,-1-1 0 0 0,0 1 0 0 0,1 0 0 0 0,-1-1 0 0 0,1 0 0 0 0,-1 1 0 0 0,0-1 0 0 0,1 0 0 0 0,-1 1 0 0 0,1-1 0 0 0,-1 0 0 0 0,1 0 0 0 0,-1 0 0 0 0,1-1 0 0 0,-1 1 0 0 0,1 0 0 0 0,-1 0 0 0 0,0-1 0 0 0,1 1 0 0 0,1-1 0 0 0,3-1 11 0 0,0 0 1 0 0,0 0 0 0 0,-1-1 0 0 0,1 1 0 0 0,0-1 0 0 0,-1-1-1 0 0,0 1 1 0 0,6-5 0 0 0,42-39 29 0 0,-17 14-725 0 0,15-10-5933 0 0,-47 38 4572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38.182"/>
    </inkml:context>
    <inkml:brush xml:id="br0">
      <inkml:brushProperty name="width" value="0.05" units="cm"/>
      <inkml:brushProperty name="height" value="0.05" units="cm"/>
      <inkml:brushProperty name="color" value="#E71224"/>
    </inkml:brush>
  </inkml:definitions>
  <inkml:trace contextRef="#ctx0" brushRef="#br0">7 0 5545 0 0,'-1'2'307'0'0,"0"0"0"0"0,0 0 0 0 0,1 1 0 0 0,-1-1-1 0 0,0 0 1 0 0,1 0 0 0 0,-1 1 0 0 0,1-1 0 0 0,0 0 0 0 0,0 0 0 0 0,0 1 0 0 0,0-1-1 0 0,0 0 1 0 0,0 1 0 0 0,1-1 0 0 0,-1 0 0 0 0,1 0 0 0 0,-1 1 0 0 0,1-1-1 0 0,0 0 1 0 0,1 2 0 0 0,0-1-107 0 0,0-1 0 0 0,0 0-1 0 0,0 1 1 0 0,1-1 0 0 0,-1 0 0 0 0,0-1 0 0 0,1 1-1 0 0,0 0 1 0 0,-1-1 0 0 0,1 1 0 0 0,0-1-1 0 0,0 0 1 0 0,5 2 0 0 0,3 0-133 0 0,0-1 0 0 0,0-1 0 0 0,0 1 0 0 0,0-2 0 0 0,0 1 0 0 0,0-2 0 0 0,19-2 0 0 0,-20 1-344 0 0,0-1 0 0 0,0-1 0 0 0,0 0-1 0 0,0 0 1 0 0,0-1 0 0 0,12-8 0 0 0,-6 4-73 0 0,9-6-418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38.515"/>
    </inkml:context>
    <inkml:brush xml:id="br0">
      <inkml:brushProperty name="width" value="0.05" units="cm"/>
      <inkml:brushProperty name="height" value="0.05" units="cm"/>
      <inkml:brushProperty name="color" value="#E71224"/>
    </inkml:brush>
  </inkml:definitions>
  <inkml:trace contextRef="#ctx0" brushRef="#br0">337 90 7826 0 0,'-42'-35'6563'0'0,"-11"4"-3940"0"0,45 27-2562 0 0,-1 0-1 0 0,0 1 1 0 0,0 0-1 0 0,0 0 1 0 0,0 1-1 0 0,-1 0 1 0 0,1 1-1 0 0,-1 0 1 0 0,-18 0-1 0 0,20 2-106 0 0,0 0-1 0 0,0 1 1 0 0,0 0 0 0 0,1 0-1 0 0,-1 1 1 0 0,-11 6-1 0 0,15-8 24 0 0,1 1 0 0 0,0 0 0 0 0,0 0-1 0 0,0 0 1 0 0,0 0 0 0 0,0 1 0 0 0,1-1-1 0 0,-1 1 1 0 0,1 0 0 0 0,0-1 0 0 0,-1 1-1 0 0,1 0 1 0 0,1 1 0 0 0,-1-1-1 0 0,0 0 1 0 0,-1 6 0 0 0,-3 10 1 0 0,1 0 0 0 0,1 0 1 0 0,1 0-1 0 0,1 0 0 0 0,0 22 0 0 0,17 175 369 0 0,-10-183-245 0 0,2 0 0 0 0,1 0 0 0 0,1-1 0 0 0,19 44-1 0 0,-22-63-45 0 0,1-1 1 0 0,0 1-1 0 0,9 12 0 0 0,-14-22-102 0 0,0 0 0 0 0,0-1 0 0 0,1 1 1 0 0,-1 0-1 0 0,0-1 0 0 0,1 0 1 0 0,0 1-1 0 0,-1-1 0 0 0,1 0 1 0 0,0 0-1 0 0,0 0 0 0 0,0-1 0 0 0,1 1 1 0 0,-1-1-1 0 0,0 0 0 0 0,0 0 1 0 0,1 0-1 0 0,4 1 0 0 0,-8-2-8 0 0,0 0-1 0 0,1 0 1 0 0,-1 0-1 0 0,0 0 1 0 0,1 0-1 0 0,-1 0 1 0 0,0 0-1 0 0,0 0 1 0 0,1 0-1 0 0,-1 0 1 0 0,0 0-1 0 0,1-1 0 0 0,-1 1 1 0 0,0 0-1 0 0,1 0 1 0 0,-1 0-1 0 0,0 0 1 0 0,0 0-1 0 0,1-1 1 0 0,-1 1-1 0 0,0 0 1 0 0,0 0-1 0 0,0 0 1 0 0,1-1-1 0 0,-1 1 1 0 0,0 0-1 0 0,0 0 1 0 0,0-1-1 0 0,1 1 1 0 0,-1 0-1 0 0,0 0 1 0 0,0-1-1 0 0,0 1 0 0 0,0 0 1 0 0,0-1-1 0 0,0 1 1 0 0,0 0-1 0 0,0-1 1 0 0,0 1-1 0 0,2-7-1048 0 0,1 3-156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38.845"/>
    </inkml:context>
    <inkml:brush xml:id="br0">
      <inkml:brushProperty name="width" value="0.05" units="cm"/>
      <inkml:brushProperty name="height" value="0.05" units="cm"/>
      <inkml:brushProperty name="color" value="#E71224"/>
    </inkml:brush>
  </inkml:definitions>
  <inkml:trace contextRef="#ctx0" brushRef="#br0">2 0 5753 0 0,'-1'2'388'0'0,"1"-1"1"0"0,0 1-1 0 0,0 0 0 0 0,-1-1 0 0 0,1 1 0 0 0,0 0 0 0 0,1-1 1 0 0,-1 1-1 0 0,0 0 0 0 0,0 0 0 0 0,1-1 0 0 0,-1 1 0 0 0,1-1 1 0 0,-1 1-1 0 0,1-1 0 0 0,0 1 0 0 0,0-1 0 0 0,0 1 0 0 0,0-1 1 0 0,0 1-1 0 0,1 1 0 0 0,1-1-174 0 0,0 0 1 0 0,-1 0-1 0 0,1 0 1 0 0,0 0-1 0 0,0-1 0 0 0,0 1 1 0 0,0-1-1 0 0,0 1 1 0 0,1-1-1 0 0,4 1 0 0 0,3 0-288 0 0,1-1 0 0 0,-1 0 0 0 0,1 0 0 0 0,-1-1-1 0 0,22-2 1 0 0,-10-2-875 0 0,0-1 0 0 0,0-2 0 0 0,35-13-1 0 0,-27 6-481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39.177"/>
    </inkml:context>
    <inkml:brush xml:id="br0">
      <inkml:brushProperty name="width" value="0.05" units="cm"/>
      <inkml:brushProperty name="height" value="0.05" units="cm"/>
      <inkml:brushProperty name="color" value="#E71224"/>
    </inkml:brush>
  </inkml:definitions>
  <inkml:trace contextRef="#ctx0" brushRef="#br0">351 83 7602 0 0,'-10'-5'1723'0'0,"0"1"1"0"0,1-2 0 0 0,0 1-1 0 0,-14-12 1 0 0,15 10-1320 0 0,-1 1 0 0 0,1 0 0 0 0,-1 1-1 0 0,0 0 1 0 0,0 0 0 0 0,-14-4 0 0 0,20 8-400 0 0,0 1 1 0 0,0-1-1 0 0,1 1 0 0 0,-1 0 0 0 0,0 0 1 0 0,0 0-1 0 0,0 0 0 0 0,0 0 1 0 0,0 1-1 0 0,0 0 0 0 0,0-1 0 0 0,0 1 1 0 0,1 0-1 0 0,-1 0 0 0 0,0 0 0 0 0,1 1 1 0 0,-1-1-1 0 0,1 1 0 0 0,-1 0 1 0 0,1-1-1 0 0,-1 1 0 0 0,1 0 0 0 0,0 0 1 0 0,0 0-1 0 0,0 1 0 0 0,0-1 0 0 0,-1 3 1 0 0,-4 5-55 0 0,1 0 0 0 0,1 1 0 0 0,-1-1 0 0 0,2 1 1 0 0,-1 1-1 0 0,1-1 0 0 0,1 0 0 0 0,0 1 0 0 0,1 0 0 0 0,0-1 0 0 0,1 1 1 0 0,0 0-1 0 0,1 0 0 0 0,1 16 0 0 0,3 6-2 0 0,0 0-1 0 0,2 0 1 0 0,18 56-1 0 0,-13-55-77 0 0,22 64-285 0 0,-27-85-952 0 0,0-1-1 0 0,13 20 1 0 0,-16-27 368 0 0</inkml:trace>
  <inkml:trace contextRef="#ctx0" brushRef="#br0" timeOffset="1">13 441 7466 0 0,'-1'2'422'0'0,"-1"-1"1"0"0,1 1-1 0 0,0-1 1 0 0,0 1-1 0 0,0-1 1 0 0,0 1-1 0 0,0 0 1 0 0,1-1 0 0 0,-1 1-1 0 0,1 0 1 0 0,-1 0-1 0 0,1-1 1 0 0,-1 1-1 0 0,1 0 1 0 0,0 0-1 0 0,0 1 1 0 0,0-2-328 0 0,0 0-1 0 0,1 0 1 0 0,-1-1-1 0 0,0 1 1 0 0,1 0-1 0 0,-1-1 1 0 0,1 1-1 0 0,-1 0 1 0 0,1-1-1 0 0,-1 1 0 0 0,1-1 1 0 0,0 1-1 0 0,-1-1 1 0 0,1 1-1 0 0,0-1 1 0 0,-1 1-1 0 0,1-1 1 0 0,0 0-1 0 0,0 1 1 0 0,-1-1-1 0 0,1 0 1 0 0,0 0-1 0 0,0 1 1 0 0,-1-1-1 0 0,1 0 1 0 0,0 0-1 0 0,0 0 1 0 0,0 0-1 0 0,-1 0 1 0 0,1 0-1 0 0,0 0 1 0 0,0 0-1 0 0,0-1 1 0 0,-1 1-1 0 0,1 0 1 0 0,0 0-1 0 0,1-1 1 0 0,27-4 821 0 0,48-14 0 0 0,-64 15-1266 0 0,-1-1-1 0 0,1-1 0 0 0,-1 0 0 0 0,0-1 1 0 0,-1 0-1 0 0,12-10 0 0 0,-9 7-882 0 0,-1-1 1 0 0,13-15-1 0 0,-12 8-755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39.538"/>
    </inkml:context>
    <inkml:brush xml:id="br0">
      <inkml:brushProperty name="width" value="0.05" units="cm"/>
      <inkml:brushProperty name="height" value="0.05" units="cm"/>
      <inkml:brushProperty name="color" value="#E71224"/>
    </inkml:brush>
  </inkml:definitions>
  <inkml:trace contextRef="#ctx0" brushRef="#br0">138 197 6329 0 0,'9'-33'10219'0'0,"-8"-4"-7142"0"0,-10-34-2499 0 0,8 66-534 0 0,0-1 1 0 0,0 1-1 0 0,-1 0 1 0 0,0 0-1 0 0,0 0 0 0 0,-5-7 1 0 0,7 11-46 0 0,-1 0 1 0 0,1 1 0 0 0,-1-1-1 0 0,1 0 1 0 0,-1 0-1 0 0,1 1 1 0 0,-1-1 0 0 0,0 0-1 0 0,1 1 1 0 0,-1-1-1 0 0,0 1 1 0 0,0-1 0 0 0,1 1-1 0 0,-1-1 1 0 0,0 1-1 0 0,0-1 1 0 0,0 1 0 0 0,1 0-1 0 0,-1 0 1 0 0,0-1-1 0 0,0 1 1 0 0,0 0 0 0 0,0 0-1 0 0,0 0 1 0 0,0 0-1 0 0,0 0 1 0 0,0 0 0 0 0,1 0-1 0 0,-1 0 1 0 0,0 0-1 0 0,0 0 1 0 0,0 1 0 0 0,0-1-1 0 0,0 0 1 0 0,1 1-1 0 0,-1-1 1 0 0,0 1 0 0 0,0-1-1 0 0,0 0 1 0 0,1 1-1 0 0,-1 0 1 0 0,0-1 0 0 0,1 1-1 0 0,-1-1 1 0 0,0 1-1 0 0,0 1 1 0 0,-8 8-20 0 0,0 0 0 0 0,1 1-1 0 0,0 0 1 0 0,1 1 0 0 0,0 0-1 0 0,1 0 1 0 0,0 0 0 0 0,1 1 0 0 0,0-1-1 0 0,1 1 1 0 0,0 1 0 0 0,2-1 0 0 0,-1 0-1 0 0,1 1 1 0 0,1-1 0 0 0,1 1-1 0 0,0-1 1 0 0,0 1 0 0 0,4 17 0 0 0,-4-27-2 0 0,1 0-1 0 0,0-1 1 0 0,-1 1 0 0 0,1-1 0 0 0,1 1 0 0 0,-1-1 0 0 0,0 0 0 0 0,1 1-1 0 0,0-1 1 0 0,-1 0 0 0 0,1 0 0 0 0,1 0 0 0 0,-1 0 0 0 0,0-1 0 0 0,1 1 0 0 0,-1-1-1 0 0,1 1 1 0 0,0-1 0 0 0,0 0 0 0 0,0 0 0 0 0,0 0 0 0 0,0 0 0 0 0,0 0 0 0 0,0-1-1 0 0,4 2 1 0 0,-1-2-411 0 0,-1 0-1 0 0,0 0 0 0 0,1-1 0 0 0,-1 0 0 0 0,1 0 1 0 0,-1 0-1 0 0,0 0 0 0 0,1-1 0 0 0,-1 0 0 0 0,0 0 1 0 0,1-1-1 0 0,-1 1 0 0 0,0-1 0 0 0,0 0 1 0 0,0 0-1 0 0,5-4 0 0 0,7-5-1552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39.898"/>
    </inkml:context>
    <inkml:brush xml:id="br0">
      <inkml:brushProperty name="width" value="0.05" units="cm"/>
      <inkml:brushProperty name="height" value="0.05" units="cm"/>
      <inkml:brushProperty name="color" value="#E71224"/>
    </inkml:brush>
  </inkml:definitions>
  <inkml:trace contextRef="#ctx0" brushRef="#br0">124 0 5809 0 0,'-26'12'7068'0'0,"23"-11"-6741"0"0,0-1 1 0 0,0 1-1 0 0,0 1 0 0 0,1-1 1 0 0,-1 0-1 0 0,0 1 0 0 0,1-1 1 0 0,-1 1-1 0 0,1 0 0 0 0,-1-1 1 0 0,-1 4-1 0 0,-16 15 1061 0 0,16-17-1318 0 0,1 0 0 0 0,-1 0 1 0 0,1 0-1 0 0,0 1 1 0 0,0-1-1 0 0,0 1 0 0 0,0 0 1 0 0,1 0-1 0 0,-1 0 1 0 0,1 0-1 0 0,0 0 0 0 0,1 0 1 0 0,-1 1-1 0 0,1-1 1 0 0,-1 0-1 0 0,0 6 0 0 0,2-3-54 0 0,-1 0 0 0 0,1 0 0 0 0,1 0 0 0 0,-1 0 0 0 0,3 13 0 0 0,-1-17-20 0 0,-1 1 0 0 0,0-1 1 0 0,1 0-1 0 0,0 0 0 0 0,0 0 0 0 0,0 0 1 0 0,0 0-1 0 0,0 0 0 0 0,0 0 0 0 0,1-1 0 0 0,-1 1 1 0 0,1-1-1 0 0,5 4 0 0 0,-3-3-56 0 0,-1 0 0 0 0,1 0 0 0 0,0 0 0 0 0,0 0 1 0 0,1-1-1 0 0,-1 0 0 0 0,1 0 0 0 0,-1 0 0 0 0,1-1 0 0 0,-1 0 0 0 0,1 0 0 0 0,0 0 0 0 0,0-1 0 0 0,-1 0 0 0 0,1 0 0 0 0,8-1 0 0 0,-7 0-470 0 0,1-1 0 0 0,-1-1-1 0 0,1 1 1 0 0,-1-1 0 0 0,0 0-1 0 0,0 0 1 0 0,-1-1 0 0 0,1 0-1 0 0,-1 0 1 0 0,1-1 0 0 0,9-9-1 0 0,-3 2-350 0 0,-1 0-61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40.250"/>
    </inkml:context>
    <inkml:brush xml:id="br0">
      <inkml:brushProperty name="width" value="0.05" units="cm"/>
      <inkml:brushProperty name="height" value="0.05" units="cm"/>
      <inkml:brushProperty name="color" value="#E71224"/>
    </inkml:brush>
  </inkml:definitions>
  <inkml:trace contextRef="#ctx0" brushRef="#br0">54 10 6425 0 0,'0'-1'218'0'0,"0"1"0"0"0,-1-1 0 0 0,1 1 1 0 0,0-1-1 0 0,-1 1 0 0 0,1-1 0 0 0,-1 1 0 0 0,1-1 0 0 0,0 1 0 0 0,-1-1 0 0 0,1 1 0 0 0,-1-1 0 0 0,0 1 0 0 0,1 0 0 0 0,-1-1 0 0 0,1 1 0 0 0,-1 0 0 0 0,0 0 0 0 0,1-1 0 0 0,-1 1 0 0 0,1 0 0 0 0,-1 0 0 0 0,0 0 0 0 0,1 0 0 0 0,-1 0 0 0 0,0 0 0 0 0,1 0 1 0 0,-1 0-1 0 0,0 0 0 0 0,1 0 0 0 0,-1 0 0 0 0,0 0 0 0 0,1 0 0 0 0,-2 1 0 0 0,0 0 9 0 0,1 0 0 0 0,-1 1 0 0 0,1-1 0 0 0,0 1 0 0 0,-1-1 1 0 0,1 1-1 0 0,0 0 0 0 0,0-1 0 0 0,0 1 0 0 0,0 0 0 0 0,-1 3 0 0 0,-2 5 49 0 0,1 1 0 0 0,0 0 0 0 0,-2 14 0 0 0,3-6-64 0 0,1 1-1 0 0,2-1 0 0 0,-1 1 0 0 0,7 33 0 0 0,23 78 56 0 0,-22-104-248 0 0,46 148-81 0 0,-25-104-2957 0 0,-25-53 1262 0 0,-3-12 434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40.580"/>
    </inkml:context>
    <inkml:brush xml:id="br0">
      <inkml:brushProperty name="width" value="0.05" units="cm"/>
      <inkml:brushProperty name="height" value="0.05" units="cm"/>
      <inkml:brushProperty name="color" value="#E71224"/>
    </inkml:brush>
  </inkml:definitions>
  <inkml:trace contextRef="#ctx0" brushRef="#br0">1 232 7602 0 0,'3'2'8782'0'0,"7"-2"-4325"0"0,49-8-3244 0 0,23-15-561 0 0,-48 12-1085 0 0,0 2 1 0 0,40-5 0 0 0,-74 14 396 0 0,1 1 0 0 0,0-1 0 0 0,0 1 0 0 0,0-1 0 0 0,0 0 0 0 0,0 1 0 0 0,-1-1 0 0 0,1 1 0 0 0,0 0 0 0 0,0-1 0 0 0,-1 1 0 0 0,1 0 0 0 0,0-1 0 0 0,-1 1 0 0 0,1 0 1 0 0,-1 0-1 0 0,1-1 0 0 0,-1 1 0 0 0,1 0 0 0 0,-1 0 0 0 0,0 0 0 0 0,1 0 0 0 0,-1 0 0 0 0,0 0 0 0 0,0 0 0 0 0,1 0 0 0 0,-1 0 0 0 0,0-1 0 0 0,0 1 0 0 0,0 0 0 0 0,0 0 0 0 0,0 0 1 0 0,-1 2-1 0 0,-1 35-203 0 0,1-32 198 0 0,1 0-1 0 0,0-1 1 0 0,0 1-1 0 0,0 0 0 0 0,2 7 1 0 0,0 26-701 0 0,-3-36 521 0 0,1-1-1 0 0,0 1 0 0 0,1 0 0 0 0,-1-1 0 0 0,0 1 0 0 0,1-1 1 0 0,0 1-1 0 0,-1-1 0 0 0,1 0 0 0 0,0 1 0 0 0,0-1 0 0 0,0 0 1 0 0,1 1-1 0 0,-1-1 0 0 0,0 0 0 0 0,1 0 0 0 0,2 2 1 0 0,-2-7-257 0 0,0 0 0 0 0,-1 0 0 0 0,1 0 1 0 0,-1 0-1 0 0,0 0 0 0 0,0-1 1 0 0,0 1-1 0 0,0 0 0 0 0,1-6 1 0 0,6-92-2896 0 0,-6 82 4069 0 0,-1 0 0 0 0,0-1 0 0 0,-2 1 0 0 0,0 0 0 0 0,-1-1 0 0 0,-8-28-1 0 0,8 39 356 0 0,0 0-1 0 0,0 0 0 0 0,0-19 0 0 0,2 28-1090 0 0,0 0 0 0 0,0 0 0 0 0,1 0 0 0 0,-1 1 0 0 0,0-1 0 0 0,0 0 0 0 0,0 0 0 0 0,0 0 0 0 0,0 0 0 0 0,0 0 0 0 0,1 0 0 0 0,-1 1 0 0 0,0-1 0 0 0,0 0 0 0 0,0 0 0 0 0,0 0 0 0 0,0 0 0 0 0,1 0 0 0 0,-1 0 0 0 0,0 0 0 0 0,0 0 0 0 0,0 0 0 0 0,0 0-1 0 0,1 0 1 0 0,-1 0 0 0 0,0 0 0 0 0,0 0 0 0 0,0 0 0 0 0,0 0 0 0 0,1 0 0 0 0,-1 0 0 0 0,0 0 0 0 0,0 0 0 0 0,0 0 0 0 0,0 0 0 0 0,1 0 0 0 0,-1 0 0 0 0,0-1 0 0 0,0 1 0 0 0,0 0 0 0 0,0 0 0 0 0,0 0 0 0 0,1 0 0 0 0,-1 0 0 0 0,0 0 0 0 0,0 0 0 0 0,0-1 0 0 0,0 1-1 0 0,0 0 1 0 0,0 0 0 0 0,0 0 0 0 0,0 0 0 0 0,0-1 0 0 0,0 1 0 0 0,0 0 0 0 0,1 0 0 0 0,-1 0 0 0 0,0 0 0 0 0,0-1 0 0 0,0 1 0 0 0,0 0 0 0 0,0 0 0 0 0,0 0 0 0 0,0 0 0 0 0,-1-1 0 0 0,5 3-1073 0 0,1 1-289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40.926"/>
    </inkml:context>
    <inkml:brush xml:id="br0">
      <inkml:brushProperty name="width" value="0.05" units="cm"/>
      <inkml:brushProperty name="height" value="0.05" units="cm"/>
      <inkml:brushProperty name="color" value="#E71224"/>
    </inkml:brush>
  </inkml:definitions>
  <inkml:trace contextRef="#ctx0" brushRef="#br0">0 362 4457 0 0,'7'18'6014'0'0,"1"-15"-1467"0"0,-6-4-4254 0 0,-1 0 0 0 0,1 0 0 0 0,-1 0 1 0 0,0 0-1 0 0,0 0 0 0 0,1 0 0 0 0,-1-1 0 0 0,0 1 0 0 0,0-1 0 0 0,0 1 1 0 0,0-1-1 0 0,-1 1 0 0 0,1-1 0 0 0,0 1 0 0 0,0-3 0 0 0,8-22 389 0 0,-1-1 0 0 0,-2 0 0 0 0,6-45 0 0 0,7-31-2310 0 0,-3 8-6241 0 0,-11 85 6100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18.964"/>
    </inkml:context>
    <inkml:brush xml:id="br0">
      <inkml:brushProperty name="width" value="0.05" units="cm"/>
      <inkml:brushProperty name="height" value="0.05" units="cm"/>
    </inkml:brush>
  </inkml:definitions>
  <inkml:trace contextRef="#ctx0" brushRef="#br0">105 8 3969 0 0,'-1'-7'6281'0'0,"-1"9"-2521"0"0,-1 15-1029 0 0,3-10-2456 0 0,0 0 1 0 0,0-1-1 0 0,-1 1 1 0 0,0 0-1 0 0,-1 0 1 0 0,-3 11-1 0 0,2-9-162 0 0,1-1-1 0 0,0 1 1 0 0,1 0 0 0 0,-1 9-1 0 0,-7 294 1112 0 0,3-178-969 0 0,-43 232 0 0 0,47-354-253 0 0,-7 65-32 0 0,8-67-920 0 0,-1-18-764 0 0,1-19-813 0 0,12-17 268 0 0,1 16 526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41.261"/>
    </inkml:context>
    <inkml:brush xml:id="br0">
      <inkml:brushProperty name="width" value="0.05" units="cm"/>
      <inkml:brushProperty name="height" value="0.05" units="cm"/>
      <inkml:brushProperty name="color" value="#E71224"/>
    </inkml:brush>
  </inkml:definitions>
  <inkml:trace contextRef="#ctx0" brushRef="#br0">20 556 3577 0 0,'1'0'302'0'0,"0"1"-1"0"0,-1-1 1 0 0,1 1 0 0 0,0-1 0 0 0,0 1 0 0 0,0-1-1 0 0,0 1 1 0 0,-1-1 0 0 0,1 0 0 0 0,0 0 0 0 0,0 1-1 0 0,0-1 1 0 0,0 0 0 0 0,0 0 0 0 0,0 0 0 0 0,0 0-1 0 0,0 0 1 0 0,0 0 0 0 0,0 0 0 0 0,0 0 0 0 0,0 0-1 0 0,0-1 1 0 0,-1 1 0 0 0,1 0 0 0 0,0-1 0 0 0,0 1 0 0 0,0 0-1 0 0,0-1 1 0 0,1 0 0 0 0,-1-1-16 0 0,1 0 0 0 0,0 0 0 0 0,-1 0 0 0 0,1 0 0 0 0,-1 0 0 0 0,1 0 0 0 0,-1-1 0 0 0,0 1 0 0 0,0 0 0 0 0,1-6-1 0 0,1-3-134 0 0,-1 0-1 0 0,0 0 1 0 0,0 0-1 0 0,-1-13 1 0 0,-1 13-106 0 0,1 5-27 0 0,-1 0-1 0 0,0 0 1 0 0,0 1 0 0 0,0-1 0 0 0,-1 0 0 0 0,0 0-1 0 0,0 0 1 0 0,-1 1 0 0 0,0-1 0 0 0,0 1 0 0 0,-3-7 0 0 0,5 12-21 0 0,0 0 0 0 0,0-1 0 0 0,0 1 0 0 0,0 0 0 0 0,-1 0 0 0 0,1-1 1 0 0,0 1-1 0 0,-1 0 0 0 0,1 0 0 0 0,0-1 0 0 0,0 1 0 0 0,-1 0 0 0 0,1 0 1 0 0,0-1-1 0 0,-1 1 0 0 0,1 0 0 0 0,0 0 0 0 0,-1 0 0 0 0,1 0 0 0 0,0 0 1 0 0,-1 0-1 0 0,1 0 0 0 0,-1 0 0 0 0,1 0 0 0 0,0 0 0 0 0,-1 0 0 0 0,1 0 1 0 0,0 0-1 0 0,-1 0 0 0 0,1 0 0 0 0,-1 0 0 0 0,1 0 0 0 0,-1 0 0 0 0,-11 12-119 0 0,-7 19-116 0 0,18-29 215 0 0,-2 5 14 0 0,0 0-1 0 0,1-1 0 0 0,-1 1 1 0 0,1 0-1 0 0,1 0 0 0 0,-1 0 0 0 0,1 1 1 0 0,1-1-1 0 0,-1 0 0 0 0,1 0 0 0 0,0 1 1 0 0,1-1-1 0 0,0 0 0 0 0,0 0 0 0 0,1 0 1 0 0,-1 1-1 0 0,1-2 0 0 0,1 1 0 0 0,0 0 1 0 0,0 0-1 0 0,0-1 0 0 0,7 10 0 0 0,-7-13-60 0 0,0 0 0 0 0,0 0-1 0 0,1 0 1 0 0,0 0 0 0 0,-1-1-1 0 0,1 0 1 0 0,0 0 0 0 0,0 0-1 0 0,1 0 1 0 0,-1 0 0 0 0,0-1-1 0 0,0 0 1 0 0,1 0 0 0 0,-1 0-1 0 0,1 0 1 0 0,-1-1 0 0 0,1 0-1 0 0,4 0 1 0 0,-3 0-315 0 0,0 0 0 0 0,0-1-1 0 0,0 0 1 0 0,0 0 0 0 0,0 0 0 0 0,0-1 0 0 0,-1 0-1 0 0,1 0 1 0 0,0 0 0 0 0,-1-1 0 0 0,0 0-1 0 0,1 0 1 0 0,4-4 0 0 0,3-4-1087 0 0</inkml:trace>
  <inkml:trace contextRef="#ctx0" brushRef="#br0" timeOffset="1">320 8 5129 0 0,'0'0'85'0'0,"0"0"0"0"0,0-1 0 0 0,0 1 0 0 0,0 0-1 0 0,0 0 1 0 0,0-1 0 0 0,0 1 0 0 0,0 0 0 0 0,0 0 0 0 0,0 0 0 0 0,0-1 0 0 0,0 1-1 0 0,0 0 1 0 0,0 0 0 0 0,0-1 0 0 0,0 1 0 0 0,0 0 0 0 0,0 0 0 0 0,0 0 0 0 0,0-1-1 0 0,0 1 1 0 0,0 0 0 0 0,-1 0 0 0 0,1 0 0 0 0,0 0 0 0 0,0-1 0 0 0,0 1 0 0 0,0 0-1 0 0,0 0 1 0 0,-1 0 0 0 0,1 0 0 0 0,0-1 0 0 0,0 1 0 0 0,0 0 0 0 0,-1 0 0 0 0,1 0-1 0 0,0 0 1 0 0,0 0 0 0 0,0 0 0 0 0,-1 0 0 0 0,1 0 0 0 0,0 0 0 0 0,0 0 0 0 0,-1 0-1 0 0,1 0 1 0 0,0 0 0 0 0,0 0 0 0 0,0 0 0 0 0,-1 0 0 0 0,1 0 0 0 0,0 0 0 0 0,0 0-1 0 0,0 0 1 0 0,-1 0 0 0 0,1 0 0 0 0,0 0 0 0 0,0 0 0 0 0,0 0 0 0 0,-1 1 0 0 0,1-1-1 0 0,0 0 1 0 0,0 0 0 0 0,0 0 0 0 0,-1 0 0 0 0,1 0 0 0 0,0 1 0 0 0,0-1 0 0 0,-11 14 1839 0 0,8-2-1545 0 0,0-1-1 0 0,1 1 0 0 0,0 0 0 0 0,0 0 1 0 0,2 0-1 0 0,-1 0 0 0 0,3 22 0 0 0,8 32 117 0 0,6 59-87 0 0,-15-81-482 0 0,-1-17 251 0 0,8 55 1 0 0,-7-75-350 0 0,1 0 1 0 0,-1-1 0 0 0,2 1-1 0 0,-1 0 1 0 0,1-1-1 0 0,-1 1 1 0 0,2-1-1 0 0,-1 0 1 0 0,1 0-1 0 0,0 0 1 0 0,0 0-1 0 0,9 8 1 0 0,-12-13-2 0 0,1 0-1 0 0,0 0 1 0 0,-1 0 0 0 0,1 0-1 0 0,0 0 1 0 0,0 0 0 0 0,0-1 0 0 0,0 1-1 0 0,0-1 1 0 0,0 1 0 0 0,0-1 0 0 0,3 0-1 0 0,5 0-825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41.621"/>
    </inkml:context>
    <inkml:brush xml:id="br0">
      <inkml:brushProperty name="width" value="0.05" units="cm"/>
      <inkml:brushProperty name="height" value="0.05" units="cm"/>
      <inkml:brushProperty name="color" value="#E71224"/>
    </inkml:brush>
  </inkml:definitions>
  <inkml:trace contextRef="#ctx0" brushRef="#br0">17 21 2785 0 0,'-3'4'734'0'0,"1"1"1"0"0,0 1 0 0 0,0-1-1 0 0,0 0 1 0 0,0 1 0 0 0,1-1-1 0 0,0 0 1 0 0,0 1 0 0 0,1 8-1 0 0,0-7-381 0 0,0 0 0 0 0,0 1 1 0 0,1-1-1 0 0,1 0 0 0 0,-1 0 0 0 0,1 0 0 0 0,3 10 0 0 0,-4-14-272 0 0,1 0-1 0 0,-1 1 1 0 0,0-1-1 0 0,1 0 1 0 0,0 0 0 0 0,-1 0-1 0 0,1-1 1 0 0,0 1-1 0 0,1 0 1 0 0,-1-1-1 0 0,0 1 1 0 0,1-1 0 0 0,-1 0-1 0 0,1 0 1 0 0,0 0-1 0 0,0 0 1 0 0,0 0-1 0 0,0 0 1 0 0,0-1 0 0 0,0 1-1 0 0,0-1 1 0 0,0 0-1 0 0,1 0 1 0 0,-1-1-1 0 0,0 1 1 0 0,1 0 0 0 0,-1-1-1 0 0,1 0 1 0 0,-1 0-1 0 0,0 0 1 0 0,1 0-1 0 0,-1-1 1 0 0,1 1 0 0 0,-1-1-1 0 0,6-2 1 0 0,-4 1 9 0 0,-1 0 0 0 0,0 0 0 0 0,0 0 1 0 0,0-1-1 0 0,0 1 0 0 0,0-1 0 0 0,0 0 1 0 0,-1-1-1 0 0,1 1 0 0 0,-1 0 0 0 0,0-1 1 0 0,0 0-1 0 0,4-7 0 0 0,3-6 59 0 0,-2 0 1 0 0,8-21-1 0 0,-7 16-105 0 0,-7 17-55 0 0,0 1 1 0 0,-1 0-1 0 0,1-1 1 0 0,-1 0 0 0 0,0 1-1 0 0,-1-1 1 0 0,1 0-1 0 0,-1 0 1 0 0,0 1 0 0 0,-1-9-1 0 0,0 63-704 0 0,7-14 732 0 0,1 0-1 0 0,2-1 1 0 0,26 65-1 0 0,-19-59 587 0 0,-2 1-1 0 0,9 51 1 0 0,-19-76-296 0 0,-2 0 0 0 0,0 0-1 0 0,-2 1 1 0 0,0-1 0 0 0,0 0 0 0 0,-2 1-1 0 0,-4 25 1 0 0,4-37-278 0 0,0 0 1 0 0,0 0-1 0 0,0 0 0 0 0,0 0 1 0 0,-1 0-1 0 0,0 0 0 0 0,0-1 0 0 0,-1 1 1 0 0,1-1-1 0 0,-1 0 0 0 0,0 0 0 0 0,-1 0 1 0 0,1-1-1 0 0,-1 1 0 0 0,0-1 1 0 0,0 0-1 0 0,0-1 0 0 0,-1 1 0 0 0,1-1 1 0 0,-1 0-1 0 0,0-1 0 0 0,0 1 0 0 0,-6 1 1 0 0,-1 0-515 0 0,0-1 0 0 0,0-1 1 0 0,-1 0-1 0 0,1-1 0 0 0,0 0 0 0 0,-1-1 1 0 0,1-1-1 0 0,0 0 0 0 0,-1 0 1 0 0,-13-5-1 0 0,7-3-841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42.487"/>
    </inkml:context>
    <inkml:brush xml:id="br0">
      <inkml:brushProperty name="width" value="0.05" units="cm"/>
      <inkml:brushProperty name="height" value="0.05" units="cm"/>
      <inkml:brushProperty name="color" value="#E71224"/>
    </inkml:brush>
  </inkml:definitions>
  <inkml:trace contextRef="#ctx0" brushRef="#br0">14 18 4649 0 0,'0'-1'473'0'0,"0"0"1"0"0,0 0-1 0 0,0 0 0 0 0,0 0 1 0 0,-1 1-1 0 0,1-1 1 0 0,0 0-1 0 0,-1 0 0 0 0,1 0 1 0 0,-1 0-1 0 0,1 0 0 0 0,-1 1 1 0 0,1-1-1 0 0,-1 0 1 0 0,0 0-1 0 0,1 1 0 0 0,-1-1 1 0 0,0 0-1 0 0,1 1 0 0 0,-2-1 1 0 0,1 2-206 0 0,1-1 0 0 0,-1 1 0 0 0,1 1 0 0 0,0-1 0 0 0,-1 0 1 0 0,1 0-1 0 0,0 0 0 0 0,0 0 0 0 0,0 0 0 0 0,0 0 0 0 0,0 0 0 0 0,0 0 0 0 0,0 0 1 0 0,0 0-1 0 0,0 0 0 0 0,0 0 0 0 0,1 0 0 0 0,0 2 0 0 0,11 127 1177 0 0,-4-38-1205 0 0,2 62 200 0 0,-3-30-87 0 0,-4-107-322 0 0,2-21 4 0 0,4-5-18 0 0,-8 9-79 0 0,-1 0 1 0 0,1-1 0 0 0,0 1 0 0 0,-1 0-1 0 0,1 0 1 0 0,0-1 0 0 0,0 1-1 0 0,-1 0 1 0 0,1 0 0 0 0,0 0 0 0 0,-1 0-1 0 0,1 0 1 0 0,0 0 0 0 0,0 0-1 0 0,-1 1 1 0 0,1-1 0 0 0,0 0-1 0 0,-1 0 1 0 0,1 0 0 0 0,0 1 0 0 0,-1-1-1 0 0,1 0 1 0 0,0 1 0 0 0,-1-1-1 0 0,1 1 1 0 0,-1-1 0 0 0,1 0-1 0 0,-1 1 1 0 0,1-1 0 0 0,-1 1 0 0 0,1 0-1 0 0,-1-1 1 0 0,1 1 0 0 0,-1-1-1 0 0,0 1 1 0 0,1 0 0 0 0,-1-1 0 0 0,0 1-1 0 0,1 0 1 0 0,-1-1 0 0 0,0 1-1 0 0,0 0 1 0 0,0-1 0 0 0,0 2 0 0 0,10 12-1618 0 0,-4-13 355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42.837"/>
    </inkml:context>
    <inkml:brush xml:id="br0">
      <inkml:brushProperty name="width" value="0.05" units="cm"/>
      <inkml:brushProperty name="height" value="0.05" units="cm"/>
      <inkml:brushProperty name="color" value="#E71224"/>
    </inkml:brush>
  </inkml:definitions>
  <inkml:trace contextRef="#ctx0" brushRef="#br0">123 4 3561 0 0,'0'0'247'0'0,"-1"0"-1"0"0,1-1 1 0 0,0 1 0 0 0,0 0 0 0 0,0 0-1 0 0,-1-1 1 0 0,1 1 0 0 0,0 0 0 0 0,0 0-1 0 0,-1 0 1 0 0,1-1 0 0 0,0 1-1 0 0,0 0 1 0 0,-1 0 0 0 0,1 0 0 0 0,0 0-1 0 0,0 0 1 0 0,-1 0 0 0 0,1-1 0 0 0,0 1-1 0 0,-1 0 1 0 0,1 0 0 0 0,0 0 0 0 0,-1 0-1 0 0,1 0 1 0 0,0 0 0 0 0,-1 0 0 0 0,1 0-1 0 0,-1 0 1 0 0,-9 8 3469 0 0,-8 20-1878 0 0,10-17-670 0 0,-1 2-693 0 0,1 0-1 0 0,0 0 1 0 0,-8 20-1 0 0,-14 23 30 0 0,25-41-1223 0 0,5-14 406 0 0,-1 0 0 0 0,1 0 1 0 0,0 1-1 0 0,0-1 0 0 0,0 0 0 0 0,0 0 1 0 0,0 1-1 0 0,0-1 0 0 0,0 0 0 0 0,0 0 1 0 0,0 1-1 0 0,1-1 0 0 0,-1 0 0 0 0,1 0 1 0 0,-1 1-1 0 0,1 0 0 0 0,7 3-1863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43.215"/>
    </inkml:context>
    <inkml:brush xml:id="br0">
      <inkml:brushProperty name="width" value="0.05" units="cm"/>
      <inkml:brushProperty name="height" value="0.05" units="cm"/>
      <inkml:brushProperty name="color" value="#E71224"/>
    </inkml:brush>
  </inkml:definitions>
  <inkml:trace contextRef="#ctx0" brushRef="#br0">7 0 6673 0 0,'-1'0'152'0'0,"1"0"-1"0"0,0 0 0 0 0,0 0 0 0 0,0 0 0 0 0,-1 0 1 0 0,1 0-1 0 0,0 0 0 0 0,0 0 0 0 0,0 0 1 0 0,-1 0-1 0 0,1 0 0 0 0,0 1 0 0 0,0-1 0 0 0,0 0 1 0 0,0 0-1 0 0,-1 0 0 0 0,1 0 0 0 0,0 0 0 0 0,0 0 1 0 0,0 0-1 0 0,0 0 0 0 0,-1 1 0 0 0,1-1 0 0 0,0 0 1 0 0,0 0-1 0 0,0 0 0 0 0,0 0 0 0 0,0 0 0 0 0,0 1 1 0 0,-1-1-1 0 0,1 0 0 0 0,0 0 0 0 0,0 0 1 0 0,0 1-1 0 0,0-1 0 0 0,0 0 0 0 0,0 0 0 0 0,0 0 1 0 0,0 1-1 0 0,0-1 0 0 0,4 10 3163 0 0,13 8-229 0 0,7-7-2199 0 0,-16-6-823 0 0,0-1-1 0 0,0 0 1 0 0,1 0 0 0 0,-1-1 0 0 0,1 0 0 0 0,0-1 0 0 0,0 0 0 0 0,-1 0-1 0 0,1-1 1 0 0,1 0 0 0 0,-1-1 0 0 0,0 0 0 0 0,15-2 0 0 0,-2-2-257 0 0,0-2-1 0 0,23-8 1 0 0,-37 10-723 0 0,1 1 0 0 0,-2-1 0 0 0,1 0 0 0 0,13-10 0 0 0,-16 9-814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43.907"/>
    </inkml:context>
    <inkml:brush xml:id="br0">
      <inkml:brushProperty name="width" value="0.05" units="cm"/>
      <inkml:brushProperty name="height" value="0.05" units="cm"/>
      <inkml:brushProperty name="color" value="#E71224"/>
    </inkml:brush>
  </inkml:definitions>
  <inkml:trace contextRef="#ctx0" brushRef="#br0">19 0 1688 0 0,'5'8'11359'0'0,"-5"2"-6817"0"0,-7 20-3286 0 0,-2 3-1058 0 0,6 14 5 0 0,0-8 28 0 0,2 1 0 0 0,6 75 0 0 0,-4-107 2 0 0,1 1 1 0 0,0-1-1 0 0,1 0 0 0 0,0 0 1 0 0,7 13-1 0 0,-9-20-186 0 0,1 1 0 0 0,-1-1 0 0 0,1 0 0 0 0,0 0 0 0 0,-1 0 1 0 0,1 0-1 0 0,0 0 0 0 0,0-1 0 0 0,0 1 0 0 0,0 0 0 0 0,0-1 0 0 0,0 1 0 0 0,0-1 0 0 0,0 0 0 0 0,0 0 0 0 0,0 0 0 0 0,0 0 0 0 0,2 0 0 0 0,37-3 313 0 0,-14 0-295 0 0,-21 2-49 0 0,1 1-1 0 0,0-1 0 0 0,-1 0 0 0 0,1-1 0 0 0,-1 1 1 0 0,9-5-1 0 0,88-31-6626 0 0,-79 26 4003 0 0,-11 4 600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44.287"/>
    </inkml:context>
    <inkml:brush xml:id="br0">
      <inkml:brushProperty name="width" value="0.05" units="cm"/>
      <inkml:brushProperty name="height" value="0.05" units="cm"/>
      <inkml:brushProperty name="color" value="#E71224"/>
    </inkml:brush>
  </inkml:definitions>
  <inkml:trace contextRef="#ctx0" brushRef="#br0">4 478 2953 0 0,'0'-1'358'0'0,"-1"1"1"0"0,1-1 0 0 0,0 0-1 0 0,-1 0 1 0 0,1 1 0 0 0,0-1-1 0 0,-1 0 1 0 0,1 0 0 0 0,0 0-1 0 0,0 0 1 0 0,0 0 0 0 0,0 0-1 0 0,0 1 1 0 0,0-1-1 0 0,0 0 1 0 0,0 0 0 0 0,0 0-1 0 0,0 0 1 0 0,1 0 0 0 0,-1 1-1 0 0,0-2 1 0 0,6-28 487 0 0,-5 26-306 0 0,18-73 2041 0 0,3 2 0 0 0,55-125 0 0 0,-72 189-2304 0 0,0 0 1 0 0,1 1-1 0 0,0-1 0 0 0,9-11 0 0 0,-14 21-273 0 0,-1 1-1 0 0,1-1 1 0 0,-1 0 0 0 0,1 1 0 0 0,0-1-1 0 0,-1 1 1 0 0,1-1 0 0 0,0 1-1 0 0,-1 0 1 0 0,1-1 0 0 0,0 1 0 0 0,0 0-1 0 0,0-1 1 0 0,-1 1 0 0 0,1 0-1 0 0,0 0 1 0 0,0 0 0 0 0,0 0 0 0 0,-1 0-1 0 0,1 0 1 0 0,0 0 0 0 0,0 0 0 0 0,0 0-1 0 0,0 0 1 0 0,-1 0 0 0 0,1 0-1 0 0,0 1 1 0 0,0-1 0 0 0,0 0 0 0 0,-1 0-1 0 0,1 1 1 0 0,0-1 0 0 0,0 1-1 0 0,-1-1 1 0 0,1 1 0 0 0,0 0 0 0 0,27 26-67 0 0,-15-13 107 0 0,-2-3-27 0 0,-2 1 0 0 0,1 0 0 0 0,-1 1 0 0 0,-1-1 0 0 0,0 1 0 0 0,-1 1 0 0 0,-1 0 1 0 0,6 17-1 0 0,11 19 14 0 0,36 66-326 0 0,-56-97-1209 0 0,-3-19 1417 0 0,0 0 0 0 0,0 1 1 0 0,0-1-1 0 0,0 0 0 0 0,0 1 1 0 0,0-1-1 0 0,0 0 0 0 0,-1 1 1 0 0,1-1-1 0 0,0 0 1 0 0,0 0-1 0 0,0 1 0 0 0,0-1 1 0 0,-1 0-1 0 0,1 1 0 0 0,0-1 1 0 0,0 0-1 0 0,0 0 0 0 0,-1 1 1 0 0,1-1-1 0 0,0 0 0 0 0,0 0 1 0 0,-1 0-1 0 0,1 1 0 0 0,0-1 1 0 0,-1 0-1 0 0,1 0 0 0 0,0 0 1 0 0,-1 0-1 0 0,1 0 0 0 0,0 0 1 0 0,0 0-1 0 0,-1 0 0 0 0,1 0 1 0 0,0 0-1 0 0,-1 0 1 0 0,1 0-1 0 0,0 0 0 0 0,-1 0 1 0 0,1 0-1 0 0,0 0 0 0 0,-1 0 1 0 0,1 0-1 0 0,0 0 0 0 0,-1 0 1 0 0,1 0-1 0 0,0 0 0 0 0,-1-1 1 0 0,2 0-1008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44.711"/>
    </inkml:context>
    <inkml:brush xml:id="br0">
      <inkml:brushProperty name="width" value="0.05" units="cm"/>
      <inkml:brushProperty name="height" value="0.05" units="cm"/>
      <inkml:brushProperty name="color" value="#E71224"/>
    </inkml:brush>
  </inkml:definitions>
  <inkml:trace contextRef="#ctx0" brushRef="#br0">6 16 6897 0 0,'-5'27'7883'0'0,"5"-26"-7610"0"0,0 1-1 0 0,0-1 0 0 0,0 0 0 0 0,0 1 1 0 0,1-1-1 0 0,-1 0 0 0 0,0 0 0 0 0,1 0 1 0 0,-1 1-1 0 0,1-1 0 0 0,-1 0 0 0 0,1 0 1 0 0,1 1-1 0 0,0 0-189 0 0,-1 0-1 0 0,1-1 1 0 0,1 0 0 0 0,-1 1 0 0 0,0-1 0 0 0,0 0-1 0 0,0 0 1 0 0,1 0 0 0 0,-1-1 0 0 0,0 1-1 0 0,1 0 1 0 0,-1-1 0 0 0,0 0 0 0 0,1 1-1 0 0,-1-1 1 0 0,1 0 0 0 0,4-1 0 0 0,15-1-301 0 0,1-1 0 0 0,-1-1 0 0 0,1-1 1 0 0,32-11-1 0 0,-21 5-1482 0 0,34-15-2826 0 0,-45 18 2153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45.138"/>
    </inkml:context>
    <inkml:brush xml:id="br0">
      <inkml:brushProperty name="width" value="0.05" units="cm"/>
      <inkml:brushProperty name="height" value="0.05" units="cm"/>
      <inkml:brushProperty name="color" value="#E71224"/>
    </inkml:brush>
  </inkml:definitions>
  <inkml:trace contextRef="#ctx0" brushRef="#br0">1 533 5425 0 0,'0'29'5371'0'0,"4"-24"-2850"0"0,3-19-695 0 0,0-7-1079 0 0,-1 0-1 0 0,-1-1 0 0 0,-1 1 1 0 0,-1-1-1 0 0,1-23 0 0 0,-8-112 2003 0 0,2 109-2074 0 0,19 92-1177 0 0,-12-33 491 0 0,-1 1-1 0 0,2-1 0 0 0,0 0 0 0 0,0 0 0 0 0,1-1 0 0 0,0 0 0 0 0,14 16 0 0 0,13 19-77 0 0,-15-17 91 0 0,1-1 0 0 0,1-1-1 0 0,1-1 1 0 0,32 28-1 0 0,-51-50 20 0 0,1 0 0 0 0,0 0-1 0 0,0-1 1 0 0,0 1-1 0 0,0-1 1 0 0,1 0 0 0 0,-1 0-1 0 0,1 0 1 0 0,-1-1-1 0 0,1 0 1 0 0,-1 0 0 0 0,1 0-1 0 0,6 0 1 0 0,-8-1 4 0 0,-1 0-1 0 0,1 0 1 0 0,0 0 0 0 0,0-1 0 0 0,-1 1-1 0 0,1-1 1 0 0,0 0 0 0 0,-1 0 0 0 0,1 0 0 0 0,-1 0-1 0 0,1-1 1 0 0,-1 1 0 0 0,1 0 0 0 0,-1-1-1 0 0,0 0 1 0 0,0 0 0 0 0,0 1 0 0 0,0-1-1 0 0,0 0 1 0 0,0-1 0 0 0,0 1 0 0 0,-1 0 0 0 0,3-5-1 0 0,6-13 149 0 0,-1-2 0 0 0,-2 1 0 0 0,11-45 0 0 0,-14 47-67 0 0,-2-1-1 0 0,0 0 1 0 0,-2-32-1 0 0,0 28-60 0 0,1 1-1 0 0,3-27 0 0 0,-2 38-203 0 0,-1 0 1 0 0,0 0-1 0 0,-1 1 0 0 0,-1-1 0 0 0,-1-13 0 0 0,-9-31-3479 0 0,11 52 3203 0 0,-1 0 0 0 0,1-1 1 0 0,0 1-1 0 0,0 0 0 0 0,1 0 0 0 0,-1 0 1 0 0,1-1-1 0 0,1-5 0 0 0,-2 10 415 0 0,5-16-1670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50.497"/>
    </inkml:context>
    <inkml:brush xml:id="br0">
      <inkml:brushProperty name="width" value="0.05" units="cm"/>
      <inkml:brushProperty name="height" value="0.05" units="cm"/>
      <inkml:brushProperty name="color" value="#E71224"/>
    </inkml:brush>
  </inkml:definitions>
  <inkml:trace contextRef="#ctx0" brushRef="#br0">44 0 8018 0 0,'0'2'362'0'0,"0"-1"0"0"0,-1 1 0 0 0,1-1 0 0 0,0 1 0 0 0,-1-1 0 0 0,0 1 1 0 0,1-1-1 0 0,-1 0 0 0 0,0 1 0 0 0,0-1 0 0 0,0 0 0 0 0,-1 2 0 0 0,-8 18 857 0 0,5 1-350 0 0,4-18-710 0 0,0 0 0 0 0,0 1 0 0 0,0-1 1 0 0,1 0-1 0 0,0 0 0 0 0,0 8 0 0 0,1 17 673 0 0,-1 0-1 0 0,-6 40 0 0 0,1-9 61 0 0,4 6 14 0 0,11 93 0 0 0,-3-88-435 0 0,-4 71 0 0 0,-5-56-136 0 0,1-22-26 0 0,-9 68 1 0 0,5-111-269 0 0,-1 6-41 0 0,6-24-905 0 0,4-12-1088 0 0,12-18 132 0 0,-10 9 290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19.924"/>
    </inkml:context>
    <inkml:brush xml:id="br0">
      <inkml:brushProperty name="width" value="0.05" units="cm"/>
      <inkml:brushProperty name="height" value="0.05" units="cm"/>
    </inkml:brush>
  </inkml:definitions>
  <inkml:trace contextRef="#ctx0" brushRef="#br0">78 100 8818 0 0,'0'0'269'0'0,"0"0"0"0"0,0-1 0 0 0,0 1-1 0 0,-1 0 1 0 0,1-1 0 0 0,0 1 0 0 0,0-1 0 0 0,0 1 0 0 0,0 0 0 0 0,0-1 0 0 0,0 1 0 0 0,0 0 0 0 0,0-1 0 0 0,1 1-1 0 0,-1-1 1 0 0,0 1 0 0 0,0 0 0 0 0,0-1 0 0 0,0 1 0 0 0,0 0 0 0 0,1-1 0 0 0,-1 1 0 0 0,0 0 0 0 0,0-1-1 0 0,0 1 1 0 0,1 0 0 0 0,-1 0 0 0 0,1-1 0 0 0,13-8 2399 0 0,20-3-2638 0 0,-29 10 622 0 0,42-9-356 0 0,1 1 1 0 0,0 2 0 0 0,57-1 0 0 0,14-2-223 0 0,-28 1-41 0 0,183 4 0 0 0,-228 11-2 0 0,0 2 0 0 0,54 15 0 0 0,-64-12-2 0 0,0-2 0 0 0,1-1 0 0 0,0-3-1 0 0,51 2 1 0 0,-79-7-3 0 0,0 0-1 0 0,0-1 1 0 0,0 0 0 0 0,0-1-1 0 0,-1 1 1 0 0,1-2-1 0 0,-1 1 1 0 0,0-1 0 0 0,0 0-1 0 0,0-1 1 0 0,0 0 0 0 0,7-6-1 0 0,-11 7-2 0 0,0 1-1 0 0,0 0 1 0 0,0 0-1 0 0,0 1 1 0 0,8-4-1 0 0,-11 5-22 0 0,1 1-1 0 0,-1-1 0 0 0,0 1 0 0 0,0 0 0 0 0,0-1 0 0 0,0 1 0 0 0,1 0 0 0 0,-1 0 0 0 0,0 0 0 0 0,0 0 0 0 0,0 0 0 0 0,1 0 0 0 0,-1 0 0 0 0,0 1 0 0 0,0-1 1 0 0,0 0-1 0 0,0 1 0 0 0,0-1 0 0 0,1 0 0 0 0,-1 1 0 0 0,0 0 0 0 0,0-1 0 0 0,0 1 0 0 0,0 0 0 0 0,0-1 0 0 0,0 1 0 0 0,-1 0 0 0 0,3 1 0 0 0,-1 4-11 0 0,0-1-1 0 0,0 0 0 0 0,-1 0 0 0 0,1 1 0 0 0,-1-1 0 0 0,0 1 1 0 0,-1 0-1 0 0,1 6 0 0 0,0-3-8 0 0,1 35-33 0 0,-2 1-1 0 0,-6 53 0 0 0,0 8 35 0 0,-7 147 28 0 0,0 30 50 0 0,14-200-42 0 0,13 115 1 0 0,9 69 103 0 0,-24-205 229 0 0,1-62-332 0 0,-1 0 1 0 0,1 1-1 0 0,0-1 0 0 0,-1 0 0 0 0,1 0 0 0 0,-1 0 0 0 0,1 0 0 0 0,0 1 0 0 0,-1-1 0 0 0,1 0 0 0 0,-1 0 0 0 0,1 0 0 0 0,-1 0 0 0 0,1 0 1 0 0,0 0-1 0 0,-1 0 0 0 0,1 0 0 0 0,-1 0 0 0 0,1 0 0 0 0,-1-1 0 0 0,1 1 0 0 0,0 0 0 0 0,-1 0 0 0 0,1 0 0 0 0,-1 0 0 0 0,1-1 0 0 0,0 1 0 0 0,-1 0 1 0 0,1 0-1 0 0,0-1 0 0 0,-1 1 0 0 0,-19-10 53 0 0,18 9-25 0 0,-56-24-73 0 0,0 3 1 0 0,-104-25-1 0 0,-6 9-36 0 0,98 20 0 0 0,-1 3-1 0 0,-119-10 1 0 0,-169 27 83 0 0,133 2-458 0 0,179 0-842 0 0,3-1-4118 0 0,44-3 4185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53.049"/>
    </inkml:context>
    <inkml:brush xml:id="br0">
      <inkml:brushProperty name="width" value="0.05" units="cm"/>
      <inkml:brushProperty name="height" value="0.05" units="cm"/>
      <inkml:brushProperty name="color" value="#E71224"/>
    </inkml:brush>
  </inkml:definitions>
  <inkml:trace contextRef="#ctx0" brushRef="#br0">219 48 3433 0 0,'-49'18'9594'0'0,"49"-18"-9530"0"0,0 0 0 0 0,1 1 0 0 0,-1-1 1 0 0,0 0-1 0 0,0 0 0 0 0,0 0 0 0 0,0 0 1 0 0,0 0-1 0 0,0 0 0 0 0,0 0 1 0 0,0 0-1 0 0,0 0 0 0 0,0 1 0 0 0,1-1 1 0 0,-1 0-1 0 0,0 0 0 0 0,0 0 0 0 0,0 0 1 0 0,0 0-1 0 0,0 0 0 0 0,0 1 0 0 0,0-1 1 0 0,0 0-1 0 0,0 0 0 0 0,0 0 1 0 0,0 0-1 0 0,0 0 0 0 0,0 1 0 0 0,0-1 1 0 0,0 0-1 0 0,0 0 0 0 0,0 0 0 0 0,0 0 1 0 0,-1 0-1 0 0,1 0 0 0 0,0 0 0 0 0,0 1 1 0 0,0-1-1 0 0,0 0 0 0 0,0 0 0 0 0,0 0 1 0 0,0 0-1 0 0,0 0 0 0 0,0 0 1 0 0,0 0-1 0 0,-1 0 0 0 0,1 0 0 0 0,0 1 1 0 0,0-1-1 0 0,0 0 0 0 0,0 0 0 0 0,0 0 1 0 0,0 0-1 0 0,0 0 0 0 0,-1 0 0 0 0,1 0 1 0 0,0 0-1 0 0,0 0 0 0 0,0 0 0 0 0,0 0 1 0 0,0 0-1 0 0,0 0 0 0 0,-1 0 1 0 0,1 0-1 0 0,30-3 871 0 0,13-5-500 0 0,0 2 0 0 0,88 1 0 0 0,107 4 280 0 0,14 0 464 0 0,-203 1-894 0 0,79-10 1 0 0,-15 0-65 0 0,14-4-121 0 0,-96 8-84 0 0,0 2-1 0 0,1 2 1 0 0,-1 0 0 0 0,1 2 0 0 0,38 5 0 0 0,132 30 153 0 0,-171-31 22 0 0,1 0-1 0 0,40-2 0 0 0,7 1-57 0 0,-23 2 106 0 0,0-3 0 0 0,0-2-1 0 0,59-8 1 0 0,67-8 429 0 0,-158 14-649 0 0,-5 2 24 0 0,0 1 0 0 0,0 1-1 0 0,0 0 1 0 0,22 7 0 0 0,-17-4 56 0 0,-22-4-93 0 0,1-1 0 0 0,-1 1 0 0 0,0 0 1 0 0,0 0-1 0 0,0 0 0 0 0,0 0 0 0 0,0 0 0 0 0,0 0 0 0 0,0 1 0 0 0,0-1 0 0 0,0 1 0 0 0,-1-1 0 0 0,1 1 0 0 0,0 0 0 0 0,-1 0 0 0 0,1 0 0 0 0,-1 0 0 0 0,0 0 0 0 0,0 0 0 0 0,0 0 0 0 0,0 0 0 0 0,0 0 0 0 0,0 0 0 0 0,-1 0 0 0 0,2 5 0 0 0,0 5-8 0 0,-1 1 0 0 0,0-1 0 0 0,-1 24 0 0 0,0-6 24 0 0,-4 208-45 0 0,-1-69 105 0 0,9-65-23 0 0,0 35-6 0 0,-5-80-14 0 0,1-32 14 0 0,-1-1 0 0 0,-6 43 0 0 0,4-35 170 0 0,4-30-160 0 0,-1 0 1 0 0,0 0-1 0 0,0 0 0 0 0,0 0 0 0 0,-1 0 0 0 0,1 0 0 0 0,-1-1 1 0 0,0 1-1 0 0,0 0 0 0 0,0 0 0 0 0,-1 0 0 0 0,1-1 1 0 0,-1 1-1 0 0,0-1 0 0 0,-3 6 0 0 0,-2-5 51 0 0,-1 0-1 0 0,1-1 1 0 0,-1 0-1 0 0,-14 5 1 0 0,16-6-43 0 0,-18 5 124 0 0,-1-1 0 0 0,0-1 1 0 0,0-1-1 0 0,-26 0 0 0 0,-3-1 321 0 0,-72-6-1 0 0,-4-14-239 0 0,-17-2-207 0 0,52 10-26 0 0,60 4-35 0 0,0 2-1 0 0,-69 3 1 0 0,88 1-11 0 0,0 0 0 0 0,0-1 1 0 0,-1-1-1 0 0,1 0 0 0 0,0-1 1 0 0,-20-6-1 0 0,31 7 1 0 0,0 1 1 0 0,-1-1-1 0 0,1 1 0 0 0,0 0 0 0 0,0 0 0 0 0,-1 1 1 0 0,-5 0-1 0 0,6 0 1 0 0,0 0 0 0 0,1-1 0 0 0,-1 1 0 0 0,0-1 0 0 0,0 0 1 0 0,1-1-1 0 0,-9-1 0 0 0,-12-4-9 0 0,-1 1-1 0 0,-39-2 1 0 0,-21-3-1 0 0,49 5-25 0 0,0 2 0 0 0,0 1-1 0 0,-74 7 1 0 0,1-1 45 0 0,-215 3-353 0 0,203 9 362 0 0,86-10-7 0 0,-71 4 0 0 0,76-9-7 0 0,1 2 0 0 0,-56 12 0 0 0,49-5 28 0 0,21-5-28 0 0,-1-1 1 0 0,0-1-1 0 0,0 0 0 0 0,-19 0 1 0 0,34-3-9 0 0,-1 0-1 0 0,0 0 1 0 0,0 1 0 0 0,1-1 0 0 0,-1 1 0 0 0,0 0 0 0 0,1-1 0 0 0,-1 1 0 0 0,1 0 0 0 0,-1 0 0 0 0,1 1-1 0 0,-1-1 1 0 0,-2 3 0 0 0,7 0-850 0 0,4 5-8911 0 0,0-8 6869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57.035"/>
    </inkml:context>
    <inkml:brush xml:id="br0">
      <inkml:brushProperty name="width" value="0.05" units="cm"/>
      <inkml:brushProperty name="height" value="0.05" units="cm"/>
      <inkml:brushProperty name="color" value="#E71224"/>
    </inkml:brush>
  </inkml:definitions>
  <inkml:trace contextRef="#ctx0" brushRef="#br0">124 59 3433 0 0,'1'-18'4216'0'0,"0"16"-3456"0"0,-1-1 1 0 0,1 0-1 0 0,-1 1 0 0 0,0-1 1 0 0,0 0-1 0 0,-1 1 0 0 0,1-1 1 0 0,0 0-1 0 0,-2-3 0 0 0,2 5-614 0 0,-1 1 0 0 0,0-1-1 0 0,0 0 1 0 0,1 0 0 0 0,-1 0 0 0 0,0 1-1 0 0,0-1 1 0 0,0 0 0 0 0,0 1 0 0 0,0-1-1 0 0,0 1 1 0 0,0-1 0 0 0,0 1 0 0 0,0 0-1 0 0,0-1 1 0 0,0 1 0 0 0,0 0 0 0 0,0 0-1 0 0,0-1 1 0 0,0 1 0 0 0,0 0 0 0 0,0 0-1 0 0,0 0 1 0 0,0 0 0 0 0,0 1 0 0 0,0-1-1 0 0,0 0 1 0 0,-2 1 0 0 0,-1 0-41 0 0,0 0 0 0 0,0 1 0 0 0,0-1-1 0 0,0 1 1 0 0,1 0 0 0 0,-1 0 0 0 0,1 1 0 0 0,-1-1 0 0 0,1 1 0 0 0,0-1 0 0 0,-6 7 0 0 0,-27 36-1 0 0,35-44-115 0 0,0 0 0 0 0,0 0 0 0 0,0 0 0 0 0,0 0 0 0 0,1 1 0 0 0,-1-1 0 0 0,1 0 0 0 0,-1 0 0 0 0,1 1 0 0 0,-1-1 0 0 0,1 0 0 0 0,0 1 0 0 0,-1-1 0 0 0,1 1 0 0 0,0-1 0 0 0,0 0 0 0 0,0 1 0 0 0,0-1 0 0 0,0 1 0 0 0,0-1 0 0 0,1 0 0 0 0,-1 1 0 0 0,0-1 0 0 0,1 0 0 0 0,-1 1 0 0 0,1-1 0 0 0,-1 0 0 0 0,1 0 0 0 0,0 1 0 0 0,0-1 0 0 0,-1 0 0 0 0,1 0 0 0 0,0 0 0 0 0,0 0 0 0 0,0 0 0 0 0,2 2 0 0 0,4 1-28 0 0,0 1 1 0 0,1-1 0 0 0,-1-1 0 0 0,1 1 0 0 0,11 2-1 0 0,9 5 48 0 0,-28-11-9 0 0,44 27 93 0 0,-42-26-63 0 0,-1 1 1 0 0,1-1 0 0 0,0 1 0 0 0,0 0 0 0 0,-1-1 0 0 0,0 1-1 0 0,1 0 1 0 0,-1 0 0 0 0,0 0 0 0 0,0 0 0 0 0,0 0 0 0 0,0 1-1 0 0,0-1 1 0 0,0 0 0 0 0,0 0 0 0 0,-1 1 0 0 0,1-1 0 0 0,-1 4-1 0 0,-2-1 29 0 0,0-1-1 0 0,-1 0 1 0 0,1 0-1 0 0,-1 0 1 0 0,0 0 0 0 0,0 0-1 0 0,0 0 1 0 0,-1-1-1 0 0,1 0 1 0 0,-5 4-1 0 0,0 0 33 0 0,-1 2-135 0 0,4-3-80 0 0,0 0-1 0 0,-1-1 0 0 0,1 0 1 0 0,-1 0-1 0 0,0 0 0 0 0,0-1 1 0 0,-1 0-1 0 0,1 0 1 0 0,-1 0-1 0 0,-13 4 0 0 0,19-8 31 0 0,1 0 0 0 0,-1 0 1 0 0,1 0-1 0 0,0 0 0 0 0,-1 0 0 0 0,1 0 0 0 0,-1 0 0 0 0,1 0 0 0 0,0 0 0 0 0,-1 0 0 0 0,1 0 0 0 0,-1 0 0 0 0,1-1 1 0 0,0 1-1 0 0,-1 0 0 0 0,1 0 0 0 0,0 0 0 0 0,-1-1 0 0 0,1 1 0 0 0,0 0 0 0 0,-1 0 0 0 0,1-1 0 0 0,0 1 0 0 0,0 0 0 0 0,-1-1 1 0 0,1 1-1 0 0,0 0 0 0 0,0-1 0 0 0,0 1 0 0 0,0 0 0 0 0,-1-1 0 0 0,1 1 0 0 0,0-1 0 0 0,0 1 0 0 0,0 0 0 0 0,0-1 1 0 0,0 1-1 0 0,0-1 0 0 0,0 1 0 0 0,0 0 0 0 0,0-1 0 0 0,0 1 0 0 0,0-1 0 0 0,0 1 0 0 0,0 0 0 0 0,0-1 0 0 0,1 1 0 0 0,-1-1 1 0 0,0 1-1 0 0,0 0 0 0 0,0-1 0 0 0,0 1 0 0 0,1 0 0 0 0,-1-1 0 0 0,1 1 0 0 0,8-23-2778 0 0,-2 13 1489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57.545"/>
    </inkml:context>
    <inkml:brush xml:id="br0">
      <inkml:brushProperty name="width" value="0.05" units="cm"/>
      <inkml:brushProperty name="height" value="0.05" units="cm"/>
      <inkml:brushProperty name="color" value="#E71224"/>
    </inkml:brush>
  </inkml:definitions>
  <inkml:trace contextRef="#ctx0" brushRef="#br0">5 0 2657 0 0,'5'10'10406'0'0,"-2"11"-6719"0"0,-3-15-3515 0 0,1-1-1 0 0,-1 1 1 0 0,0-1 0 0 0,-1 0-1 0 0,-1 11 1 0 0,-1-10-78 0 0,1-1 1 0 0,1 1-1 0 0,-1 0 1 0 0,1 0-1 0 0,0 0 1 0 0,1 0 0 0 0,0 0-1 0 0,0 1 1 0 0,0-1-1 0 0,0 0 1 0 0,1 0-1 0 0,0 0 1 0 0,0 0-1 0 0,1 0 1 0 0,-1-1-1 0 0,6 12 1 0 0,-5-16-81 0 0,-1 0 0 0 0,0-1 0 0 0,1 1 0 0 0,-1 0-1 0 0,0-1 1 0 0,1 1 0 0 0,-1-1 0 0 0,1 0 0 0 0,-1 0 0 0 0,1 1 0 0 0,0-1 0 0 0,-1 0 0 0 0,1 0 0 0 0,-1 0 0 0 0,1-1 0 0 0,-1 1 0 0 0,1 0 0 0 0,-1 0 0 0 0,1-1-1 0 0,-1 1 1 0 0,0-1 0 0 0,1 1 0 0 0,-1-1 0 0 0,1 0 0 0 0,-1 0 0 0 0,3-1 0 0 0,36-24 195 0 0,-2-20 117 0 0,-38 46-325 0 0,0 0 0 0 0,0-1-1 0 0,0 1 1 0 0,0 0 0 0 0,1 0 0 0 0,-1 0 0 0 0,0 0 0 0 0,0 0 0 0 0,0-1 0 0 0,0 1 0 0 0,0 0 0 0 0,0 0 0 0 0,1 0 0 0 0,-1 0 0 0 0,0 0-1 0 0,0 0 1 0 0,0 0 0 0 0,0 0 0 0 0,1 0 0 0 0,-1-1 0 0 0,0 1 0 0 0,0 0 0 0 0,0 0 0 0 0,1 0 0 0 0,-1 0 0 0 0,0 0 0 0 0,0 0-1 0 0,0 0 1 0 0,0 0 0 0 0,1 0 0 0 0,-1 0 0 0 0,0 0 0 0 0,0 1 0 0 0,0-1 0 0 0,1 0 0 0 0,-1 0 0 0 0,0 0 0 0 0,0 0 0 0 0,0 0 0 0 0,0 0-1 0 0,0 0 1 0 0,1 0 0 0 0,-1 0 0 0 0,0 1 0 0 0,0-1 0 0 0,0 0 0 0 0,0 0 0 0 0,0 0 0 0 0,0 0 0 0 0,1 0 0 0 0,-1 1 0 0 0,0-1 0 0 0,0 0-1 0 0,0 0 1 0 0,0 0 0 0 0,0 0 0 0 0,0 1 0 0 0,0-1 0 0 0,0 0 0 0 0,0 0 0 0 0,0 0 0 0 0,0 1 0 0 0,0-1 0 0 0,0 0 0 0 0,0 0 0 0 0,0 0-1 0 0,0 1 1 0 0,3 22-14 0 0,2 2 158 0 0,-5-24-115 0 0,1 0-1 0 0,0-1 1 0 0,-1 1-1 0 0,1 0 1 0 0,0 0-1 0 0,0-1 0 0 0,-1 1 1 0 0,1 0-1 0 0,0-1 1 0 0,0 1-1 0 0,0-1 1 0 0,0 1-1 0 0,0-1 0 0 0,0 1 1 0 0,0-1-1 0 0,0 0 1 0 0,0 1-1 0 0,0-1 1 0 0,0 0-1 0 0,0 0 0 0 0,0 0 1 0 0,0 0-1 0 0,0 0 1 0 0,0 0-1 0 0,0 0 1 0 0,0 0-1 0 0,0 0 0 0 0,0-1 1 0 0,1 1-1 0 0,-1 0 1 0 0,0-1-1 0 0,-1 1 1 0 0,1 0-1 0 0,0-1 0 0 0,0 1 1 0 0,0-1-1 0 0,0 0 1 0 0,0 1-1 0 0,0-1 1 0 0,0-1-1 0 0,4-1 83 0 0,0-1-1 0 0,0 1 1 0 0,0-1 0 0 0,-1-1-1 0 0,7-6 1 0 0,22-42 91 0 0,-21 31-3316 0 0,1 18-4123 0 0,-6 4 5183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57.879"/>
    </inkml:context>
    <inkml:brush xml:id="br0">
      <inkml:brushProperty name="width" value="0.05" units="cm"/>
      <inkml:brushProperty name="height" value="0.05" units="cm"/>
      <inkml:brushProperty name="color" value="#E71224"/>
    </inkml:brush>
  </inkml:definitions>
  <inkml:trace contextRef="#ctx0" brushRef="#br0">28 156 6097 0 0,'-19'40'8739'0'0,"17"-35"-8550"0"0,1 0-1 0 0,-1 0 0 0 0,1 0 0 0 0,0 0 0 0 0,0 0 0 0 0,1 0 0 0 0,-1 0 0 0 0,1 0 0 0 0,0 0 0 0 0,1 0 0 0 0,0 6 0 0 0,0-3-332 0 0,1 4-4482 0 0,-1-13 3033 0 0</inkml:trace>
  <inkml:trace contextRef="#ctx0" brushRef="#br0" timeOffset="1">29 2 4521 0 0,'-4'0'2545'0'0,"0"-1"-1289"0"0,1 1-832 0 0,0 1 392 0 0,3 3-424 0 0,0-1-120 0 0,-2 2-208 0 0,2-4-168 0 0,2 1-240 0 0,1-1-464 0 0,0 2 632 0 0,1-3-424 0 0,3 5-216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58.229"/>
    </inkml:context>
    <inkml:brush xml:id="br0">
      <inkml:brushProperty name="width" value="0.05" units="cm"/>
      <inkml:brushProperty name="height" value="0.05" units="cm"/>
      <inkml:brushProperty name="color" value="#E71224"/>
    </inkml:brush>
  </inkml:definitions>
  <inkml:trace contextRef="#ctx0" brushRef="#br0">13 1 4897 0 0,'-11'59'9155'0'0,"10"-48"-8459"0"0,1 0 0 0 0,0 0 0 0 0,0-1 0 0 0,1 1 0 0 0,5 21 0 0 0,-2-16-629 0 0,-1 1 1 0 0,-1-1 0 0 0,-1 1-1 0 0,0 0 1 0 0,-2 26-1 0 0,1-26-971 0 0,0-13 155 0 0,1-1 0 0 0,-1 0 1 0 0,0 0-1 0 0,0 0 0 0 0,-1 0 0 0 0,1 0 1 0 0,-1 0-1 0 0,0 4 0 0 0,-1-5-1447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58.559"/>
    </inkml:context>
    <inkml:brush xml:id="br0">
      <inkml:brushProperty name="width" value="0.05" units="cm"/>
      <inkml:brushProperty name="height" value="0.05" units="cm"/>
      <inkml:brushProperty name="color" value="#E71224"/>
    </inkml:brush>
  </inkml:definitions>
  <inkml:trace contextRef="#ctx0" brushRef="#br0">5 40 7258 0 0,'-3'11'4915'0'0,"1"6"1740"0"0,3-17-6587 0 0,0 1 0 0 0,0-1-1 0 0,0 0 1 0 0,0 0 0 0 0,0 0-1 0 0,0 1 1 0 0,0-1 0 0 0,0 0-1 0 0,0 0 1 0 0,0 0 0 0 0,0 0-1 0 0,0-1 1 0 0,0 1 0 0 0,0 0 0 0 0,0 0-1 0 0,0-1 1 0 0,0 1 0 0 0,-1 0-1 0 0,1-1 1 0 0,2 0 0 0 0,64-28-255 0 0,-48 19-2601 0 0,40-12 0 0 0,-46 17 1136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58.893"/>
    </inkml:context>
    <inkml:brush xml:id="br0">
      <inkml:brushProperty name="width" value="0.05" units="cm"/>
      <inkml:brushProperty name="height" value="0.05" units="cm"/>
      <inkml:brushProperty name="color" value="#E71224"/>
    </inkml:brush>
  </inkml:definitions>
  <inkml:trace contextRef="#ctx0" brushRef="#br0">72 1 5305 0 0,'-5'0'876'0'0,"1"1"0"0"0,-1 0 0 0 0,1 1-1 0 0,-1-1 1 0 0,1 1 0 0 0,0 0 0 0 0,0 0 0 0 0,0 0 0 0 0,0 0-1 0 0,0 1 1 0 0,0-1 0 0 0,1 1 0 0 0,-1 0 0 0 0,-3 5 0 0 0,6-7-826 0 0,0 0 1 0 0,0 0-1 0 0,1 0 0 0 0,-1 1 1 0 0,0-1-1 0 0,1 0 1 0 0,0 0-1 0 0,-1 1 1 0 0,1-1-1 0 0,0 0 1 0 0,-1 0-1 0 0,1 1 1 0 0,0-1-1 0 0,0 0 1 0 0,0 1-1 0 0,0-1 1 0 0,0 0-1 0 0,0 1 1 0 0,1-1-1 0 0,-1 0 0 0 0,0 1 1 0 0,1-1-1 0 0,-1 0 1 0 0,1 0-1 0 0,-1 0 1 0 0,1 1-1 0 0,0-1 1 0 0,-1 0-1 0 0,1 0 1 0 0,1 1-1 0 0,0 2-65 0 0,1-1 1 0 0,0 0-1 0 0,-1 0 0 0 0,1 0 0 0 0,0 0 0 0 0,0 0 0 0 0,1 0 1 0 0,-1-1-1 0 0,5 3 0 0 0,-1-2 31 0 0,-6-1-103 0 0,1-1-1 0 0,0 0 0 0 0,0 0 0 0 0,0 0 0 0 0,0 0 0 0 0,0 0 0 0 0,0 0 0 0 0,0-1 0 0 0,0 1 0 0 0,0-1 0 0 0,0 1 0 0 0,0-1 0 0 0,1 0 0 0 0,-1 0 0 0 0,0 0 0 0 0,0 0 0 0 0,0 0 1 0 0,0-1-1 0 0,0 1 0 0 0,1 0 0 0 0,-1-1 0 0 0,0 0 0 0 0,0 1 0 0 0,0-1 0 0 0,0 0 0 0 0,2-2 0 0 0,4-3-1120 0 0,0-1-1 0 0,0 0 0 0 0,-1 0 1 0 0,11-14-1 0 0,-16 18 987 0 0,9-10-1756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4:59.224"/>
    </inkml:context>
    <inkml:brush xml:id="br0">
      <inkml:brushProperty name="width" value="0.05" units="cm"/>
      <inkml:brushProperty name="height" value="0.05" units="cm"/>
      <inkml:brushProperty name="color" value="#E71224"/>
    </inkml:brush>
  </inkml:definitions>
  <inkml:trace contextRef="#ctx0" brushRef="#br0">4 0 6457 0 0,'-4'35'4553'0'0,"4"-29"-4155"0"0,0 0 0 0 0,1 0 0 0 0,0 0 0 0 0,0 0 0 0 0,0 0 0 0 0,1 0 0 0 0,0 0 0 0 0,0 0-1 0 0,0 0 1 0 0,6 10 0 0 0,-7-16-352 0 0,-1 1 0 0 0,0 0 0 0 0,1 0 0 0 0,-1-1 0 0 0,0 1 0 0 0,1 0-1 0 0,-1-1 1 0 0,1 1 0 0 0,0 0 0 0 0,-1-1 0 0 0,1 1 0 0 0,-1-1 0 0 0,1 1 0 0 0,0-1-1 0 0,-1 1 1 0 0,1-1 0 0 0,0 1 0 0 0,0-1 0 0 0,-1 0 0 0 0,1 1 0 0 0,0-1 0 0 0,0 0-1 0 0,-1 0 1 0 0,1 0 0 0 0,0 0 0 0 0,0 0 0 0 0,0 1 0 0 0,0-1 0 0 0,-1-1 0 0 0,1 1-1 0 0,0 0 1 0 0,0 0 0 0 0,0 0 0 0 0,-1 0 0 0 0,1 0 0 0 0,1-1 0 0 0,25-22 900 0 0,-2 2 199 0 0,-25 20-1078 0 0,1 1 0 0 0,0-1 0 0 0,-1 1 0 0 0,1 0 0 0 0,0 0 0 0 0,-1-1 0 0 0,1 1 0 0 0,0 0 0 0 0,-1 0 0 0 0,1 0 0 0 0,0 0 0 0 0,0 0 0 0 0,-1 0 0 0 0,1 0 0 0 0,0 0 0 0 0,-1 0 1 0 0,1 0-1 0 0,0 0 0 0 0,0 0 0 0 0,-1 1 0 0 0,1-1 0 0 0,0 0 0 0 0,-1 0 0 0 0,1 1 0 0 0,0-1 0 0 0,-1 0 0 0 0,1 1 0 0 0,-1-1 0 0 0,1 1 0 0 0,-1-1 0 0 0,1 1 0 0 0,-1-1 0 0 0,2 2 0 0 0,63 84 820 0 0,-59-82-1506 0 0,-5-3 262 0 0,-1-1 1 0 0,1 0-1 0 0,0 0 0 0 0,0 0 0 0 0,-1 0 1 0 0,1 0-1 0 0,0 0 0 0 0,0 0 0 0 0,-1 0 1 0 0,1 0-1 0 0,0 0 0 0 0,0 0 1 0 0,-1-1-1 0 0,1 1 0 0 0,0 0 0 0 0,-1 0 1 0 0,1-1-1 0 0,0 1 0 0 0,-1-1 0 0 0,1 1 1 0 0,0 0-1 0 0,-1-1 0 0 0,2 0 0 0 0,0-4-1594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5:37.841"/>
    </inkml:context>
    <inkml:brush xml:id="br0">
      <inkml:brushProperty name="width" value="0.05" units="cm"/>
      <inkml:brushProperty name="height" value="0.05" units="cm"/>
      <inkml:brushProperty name="color" value="#E71224"/>
    </inkml:brush>
  </inkml:definitions>
  <inkml:trace contextRef="#ctx0" brushRef="#br0">570 1710 2441 0 0,'-6'9'2436'0'0,"-10"12"5321"0"0,8-22-4499 0 0,3-16-1617 0 0,-25-164 3646 0 0,-13-88-3787 0 0,30 185-1284 0 0,-4 1 0 0 0,-4 0 0 0 0,-37-94-1 0 0,13 65-73 0 0,-97-172 0 0 0,116 239-134 0 0,-68-132 72 0 0,85 157-107 0 0,2 1 1 0 0,0-1-1 0 0,1-1 0 0 0,1 1 0 0 0,1-1 1 0 0,1 0-1 0 0,-1-27 0 0 0,3 47-119 0 0,1 0 1 0 0,0-1-1 0 0,0 1 0 0 0,0-1 0 0 0,0 1 0 0 0,0-1 0 0 0,1 1 0 0 0,-1-1 0 0 0,0 1 0 0 0,1-1 0 0 0,-1 1 0 0 0,1 0 0 0 0,-1-1 0 0 0,1 1 0 0 0,0 0 0 0 0,-1-1 0 0 0,1 1 0 0 0,0 0 1 0 0,0 0-1 0 0,0 0 0 0 0,0 0 0 0 0,0 0 0 0 0,0 0 0 0 0,2-1 0 0 0,0 1-266 0 0,-1 0 0 0 0,1 0 0 0 0,0 1 1 0 0,-1 0-1 0 0,1 0 0 0 0,0-1 0 0 0,-1 1 0 0 0,1 1 1 0 0,0-1-1 0 0,-1 0 0 0 0,1 1 0 0 0,0-1 0 0 0,4 3 0 0 0,13 4-1255 0 0,4 5-390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5:38.490"/>
    </inkml:context>
    <inkml:brush xml:id="br0">
      <inkml:brushProperty name="width" value="0.05" units="cm"/>
      <inkml:brushProperty name="height" value="0.05" units="cm"/>
      <inkml:brushProperty name="color" value="#E71224"/>
    </inkml:brush>
  </inkml:definitions>
  <inkml:trace contextRef="#ctx0" brushRef="#br0">1 1542 5961 0 0,'0'-5'9581'0'0,"7"-10"-4569"0"0,51-92-2580 0 0,-32 63-1788 0 0,9-15 332 0 0,39-92-1 0 0,-54 97-594 0 0,-2-1-1 0 0,12-72 1 0 0,8-116 98 0 0,-16 86-354 0 0,-20 147-118 0 0,8-54 60 0 0,22-73 1 0 0,47-131-833 0 0,-73 251-395 0 0,-6 16 619 0 0,1-1 0 0 0,-1 0-1 0 0,1 1 1 0 0,0-1 0 0 0,0 1 0 0 0,0-1-1 0 0,0 1 1 0 0,0-1 0 0 0,0 1 0 0 0,0-1-1 0 0,0 1 1 0 0,1 0 0 0 0,-1 0 0 0 0,0 0-1 0 0,1 0 1 0 0,-1 0 0 0 0,1 0 0 0 0,-1 0-1 0 0,3-1 1 0 0,9 0-1847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21.663"/>
    </inkml:context>
    <inkml:brush xml:id="br0">
      <inkml:brushProperty name="width" value="0.05" units="cm"/>
      <inkml:brushProperty name="height" value="0.05" units="cm"/>
    </inkml:brush>
  </inkml:definitions>
  <inkml:trace contextRef="#ctx0" brushRef="#br0">12 443 3529 0 0,'-2'9'4725'0'0,"1"35"-2427"0"0,-3 9-1137 0 0,2-39-922 0 0,1 0 0 0 0,0 1-1 0 0,3 27 1 0 0,-2-39-209 0 0,78 475 1683 0 0,-44-175-571 0 0,-9-56 354 0 0,-22-221-1230 0 0,3 21 305 0 0,-5-45-532 0 0,-1 1 0 0 0,1-1 1 0 0,0 0-1 0 0,-1 1 0 0 0,1-1 0 0 0,1 0 1 0 0,-1 0-1 0 0,0 1 0 0 0,0-1 0 0 0,1 0 1 0 0,-1 0-1 0 0,1-1 0 0 0,0 1 0 0 0,3 3 1 0 0,1-3-26 0 0,1-1 0 0 0,-1 1 0 0 0,0-1 0 0 0,1 0 0 0 0,-1-1 0 0 0,1 1-1 0 0,-1-1 1 0 0,1-1 0 0 0,-1 1 0 0 0,12-3 0 0 0,2 1 26 0 0,171-6 297 0 0,-39 4-29 0 0,213-35 1 0 0,-79 1-88 0 0,-184 25-100 0 0,143-34 1 0 0,-194 38-30 0 0,102-4-1 0 0,-72 8-17 0 0,108 2 11 0 0,-123 4-55 0 0,-1-3 1 0 0,71-10-1 0 0,68-35 81 0 0,-163 38-90 0 0,68-7 1 0 0,-53 9-8 0 0,-2 0 8 0 0,3-2-3 0 0,0 2-1 0 0,73 2 0 0 0,97 22 45 0 0,-113-6 2 0 0,143-5-1 0 0,-225-9-27 0 0,42-10-1 0 0,-1 1 13 0 0,-54 8-45 0 0,0 0 0 0 0,0-1 0 0 0,18-9 0 0 0,-17 7 4 0 0,1 0-1 0 0,26-4 1 0 0,22-8 27 0 0,-16 3-14 0 0,-8 4-19 0 0,-27 6 1 0 0,0 2 0 0 0,0 0 0 0 0,0 1 0 0 0,30-2 0 0 0,-15 5 8 0 0,-18-1-10 0 0,1 0 1 0 0,-1 2 0 0 0,1 0-1 0 0,-1 0 1 0 0,0 1 0 0 0,0 1-1 0 0,17 6 1 0 0,-29-8 10 0 0,-1 1 1 0 0,1-1-1 0 0,0 0 1 0 0,0-1-1 0 0,-1 1 1 0 0,1 0-1 0 0,0-1 0 0 0,0 1 1 0 0,0-1-1 0 0,0 0 1 0 0,0 0-1 0 0,0 0 1 0 0,0-1-1 0 0,0 1 0 0 0,-1-1 1 0 0,1 1-1 0 0,0-1 1 0 0,0 0-1 0 0,0 0 1 0 0,-1 0-1 0 0,1 0 1 0 0,-1-1-1 0 0,1 1 0 0 0,-1-1 1 0 0,4-2-1 0 0,-3 0 36 0 0,0 0 0 0 0,0 0 0 0 0,0-1 0 0 0,0 1 0 0 0,-1 0 0 0 0,0-1-1 0 0,0 0 1 0 0,0 0 0 0 0,-1 1 0 0 0,1-1 0 0 0,-1 0 0 0 0,0 0 0 0 0,-1 0 0 0 0,1-6-1 0 0,2-34 314 0 0,-3-1 0 0 0,-6-57 0 0 0,-21-94 297 0 0,3 23-47 0 0,-2-268 1307 0 0,24 392-1909 0 0,-7-36-998 0 0,-20-42-5151 0 0,23 106 4659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5:39.304"/>
    </inkml:context>
    <inkml:brush xml:id="br0">
      <inkml:brushProperty name="width" value="0.05" units="cm"/>
      <inkml:brushProperty name="height" value="0.05" units="cm"/>
      <inkml:brushProperty name="color" value="#E71224"/>
    </inkml:brush>
  </inkml:definitions>
  <inkml:trace contextRef="#ctx0" brushRef="#br0">19 838 6545 0 0,'-9'7'3505'0'0,"0"3"870"0"0,9-10-4282 0 0,0 1 0 0 0,1-1 0 0 0,-1 0 0 0 0,0 0 0 0 0,1 1-1 0 0,-1-1 1 0 0,0 0 0 0 0,1 0 0 0 0,-1 1 0 0 0,1-1 0 0 0,-1 0 0 0 0,1 0-1 0 0,-1 0 1 0 0,0 0 0 0 0,1 0 0 0 0,-1 0 0 0 0,1 0 0 0 0,-1 0 0 0 0,1 0 0 0 0,-1 0-1 0 0,1 0 1 0 0,-1 0 0 0 0,0 0 0 0 0,1 0 0 0 0,-1 0 0 0 0,1 0 0 0 0,-1 0 0 0 0,1 0-1 0 0,-1-1 1 0 0,0 1 0 0 0,2 0 0 0 0,26-5 458 0 0,1-2-1 0 0,-1 0 1 0 0,0-2 0 0 0,-1-1-1 0 0,35-17 1 0 0,127-82 468 0 0,-70 39-545 0 0,32-14-119 0 0,325-191 341 0 0,-350 199-591 0 0,186-82 1 0 0,-305 154-367 0 0,22-9-1697 0 0,-17 11-2273 0 0,-6 8 2492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5:40.358"/>
    </inkml:context>
    <inkml:brush xml:id="br0">
      <inkml:brushProperty name="width" value="0.05" units="cm"/>
      <inkml:brushProperty name="height" value="0.05" units="cm"/>
      <inkml:brushProperty name="color" value="#E71224"/>
    </inkml:brush>
  </inkml:definitions>
  <inkml:trace contextRef="#ctx0" brushRef="#br0">1 142 7298 0 0,'0'1'183'0'0,"1"0"-1"0"0,-1 0 1 0 0,1-1 0 0 0,0 1 0 0 0,-1 0 0 0 0,1-1 0 0 0,-1 1 0 0 0,1 0 0 0 0,0-1 0 0 0,-1 1 0 0 0,1-1 0 0 0,0 1 0 0 0,0-1 0 0 0,0 0 0 0 0,-1 1 0 0 0,1-1 0 0 0,0 0 0 0 0,0 1-1 0 0,0-1 1 0 0,0 0 0 0 0,0 0 0 0 0,-1 0 0 0 0,1 0 0 0 0,2 0 0 0 0,24 3 132 0 0,-26-3-201 0 0,76 2 1017 0 0,379-4 1383 0 0,-201-15-1783 0 0,169-20 357 0 0,-409 34-978 0 0,-1-1 0 0 0,1-1 0 0 0,-1 0 0 0 0,-1-1 0 0 0,1 0 0 0 0,20-13 1 0 0,-8 4 125 0 0,-20 12-217 0 0,-1 0 0 0 0,1 0 1 0 0,0 1-1 0 0,0-1 0 0 0,0 1 0 0 0,1 0 1 0 0,-1 1-1 0 0,1 0 0 0 0,-1 0 1 0 0,1 0-1 0 0,-1 1 0 0 0,1-1 0 0 0,-1 2 1 0 0,11 1-1 0 0,34 2-1062 0 0,85-4-1 0 0,-135 0 895 0 0,0 0 0 0 0,0 0 0 0 0,0 0 0 0 0,0 0 0 0 0,0 0 0 0 0,0 0-1 0 0,0 0 1 0 0,0-1 0 0 0,0 1 0 0 0,0 0 0 0 0,0 0 0 0 0,0-1 0 0 0,0 1 0 0 0,0-1 0 0 0,0 1 0 0 0,0-1 0 0 0,-1 1 0 0 0,1-1 0 0 0,0 1 0 0 0,0-1 0 0 0,0 0-1 0 0,-1 0 1 0 0,1 1 0 0 0,0-1 0 0 0,-1 0 0 0 0,2-1 0 0 0,1-8-2117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5:40.989"/>
    </inkml:context>
    <inkml:brush xml:id="br0">
      <inkml:brushProperty name="width" value="0.05" units="cm"/>
      <inkml:brushProperty name="height" value="0.05" units="cm"/>
      <inkml:brushProperty name="color" value="#E71224"/>
    </inkml:brush>
  </inkml:definitions>
  <inkml:trace contextRef="#ctx0" brushRef="#br0">11 0 4897 0 0,'-1'2'423'0'0,"-1"0"0"0"0,1 0 0 0 0,0 0 1 0 0,0 0-1 0 0,0 0 0 0 0,0 0 0 0 0,1 0 0 0 0,-1 0 0 0 0,0 0 0 0 0,1 0 0 0 0,0 0 0 0 0,-1 0 1 0 0,1 0-1 0 0,0 1 0 0 0,0-1 0 0 0,0 2 0 0 0,6 44 522 0 0,-1-13-308 0 0,-4-10-423 0 0,2-1 0 0 0,0 0 0 0 0,8 24 0 0 0,3 30 173 0 0,-4-23-178 0 0,-5-32-123 0 0,-1-1 1 0 0,1 27-1 0 0,-2-8 46 0 0,11 57 0 0 0,-7-55-46 0 0,12 47-253 0 0,-18-82-285 0 0,-1 1-863 0 0,0-13-752 0 0,0-3 1145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5:41.825"/>
    </inkml:context>
    <inkml:brush xml:id="br0">
      <inkml:brushProperty name="width" value="0.05" units="cm"/>
      <inkml:brushProperty name="height" value="0.05" units="cm"/>
      <inkml:brushProperty name="color" value="#E71224"/>
    </inkml:brush>
  </inkml:definitions>
  <inkml:trace contextRef="#ctx0" brushRef="#br0">0 229 6129 0 0,'36'-11'7584'0'0,"50"-27"-6931"0"0,-57 25 18 0 0,29-10-557 0 0,1 2 0 0 0,1 3 0 0 0,81-14 0 0 0,187-10-51 0 0,-165 24 46 0 0,-91 10-25 0 0,0 3 0 0 0,104 7 0 0 0,-132 0-31 0 0,-29-2-23 0 0,-1 0-1 0 0,1 1 0 0 0,-1 1 1 0 0,0 0-1 0 0,0 1 0 0 0,0 0 1 0 0,0 1-1 0 0,14 6 0 0 0,-8-3 39 0 0,-18-6-43 0 0,1 0 0 0 0,0-1-1 0 0,-1 1 1 0 0,1 0-1 0 0,-1 0 1 0 0,1 1 0 0 0,-1-1-1 0 0,1 0 1 0 0,-1 1-1 0 0,0 0 1 0 0,1-1 0 0 0,1 4-1 0 0,-13 29 1227 0 0,9-23-1222 0 0,0 0 0 0 0,2 1-1 0 0,-1-1 1 0 0,1 0 0 0 0,1 0-1 0 0,0 0 1 0 0,1 0 0 0 0,9 20 0 0 0,11 39-21 0 0,11 80 27 0 0,-10-51-15 0 0,16 133 0 0 0,-35-169 93 0 0,-3 88 0 0 0,-3-135-125 0 0,0-11 52 0 0,0-1 1 0 0,0 0-1 0 0,-1 1 0 0 0,1-1 0 0 0,-1 0 0 0 0,0 0 0 0 0,-1 5 0 0 0,1-7-13 0 0,0-1 1 0 0,0 0-1 0 0,1 0 1 0 0,-1 0-1 0 0,0 0 1 0 0,0 0-1 0 0,0 0 1 0 0,0 0-1 0 0,0 0 0 0 0,0 0 1 0 0,-1 0-1 0 0,1-1 1 0 0,0 1-1 0 0,0 0 1 0 0,-1-1-1 0 0,1 1 0 0 0,0-1 1 0 0,-1 1-1 0 0,1-1 1 0 0,0 0-1 0 0,-1 0 1 0 0,1 1-1 0 0,-1-1 1 0 0,1 0-1 0 0,0 0 0 0 0,-3-1 1 0 0,-223-9 848 0 0,50 19-678 0 0,4 1 81 0 0,139-11-146 0 0,1 0 1 0 0,-1-3 0 0 0,-39-8 0 0 0,29 3 25 0 0,-78-7 0 0 0,98 15-250 0 0,1 0-1 0 0,-1 2 0 0 0,1 1 1 0 0,0 1-1 0 0,-27 6 0 0 0,43-7-237 0 0,-1 1 1 0 0,1 0-1 0 0,-1 0 0 0 0,-8 5 1 0 0,-9 12-4673 0 0,24-19 3579 0 0,2-1-313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5:42.468"/>
    </inkml:context>
    <inkml:brush xml:id="br0">
      <inkml:brushProperty name="width" value="0.05" units="cm"/>
      <inkml:brushProperty name="height" value="0.05" units="cm"/>
      <inkml:brushProperty name="color" value="#E71224"/>
    </inkml:brush>
  </inkml:definitions>
  <inkml:trace contextRef="#ctx0" brushRef="#br0">25 12 4289 0 0,'0'0'201'0'0,"-1"-1"-1"0"0,1 0 1 0 0,0 1-1 0 0,-1-1 1 0 0,1 0 0 0 0,-1 1-1 0 0,1-1 1 0 0,0 1-1 0 0,-1-1 1 0 0,1 0 0 0 0,-1 1-1 0 0,0 0 1 0 0,1-1-1 0 0,-1 1 1 0 0,1-1 0 0 0,-1 1-1 0 0,0 0 1 0 0,1-1-1 0 0,-1 1 1 0 0,0 0 0 0 0,0 0-1 0 0,1-1 1 0 0,-1 1-1 0 0,0 0 1 0 0,1 0 0 0 0,-1 0-1 0 0,0 0 1 0 0,0 0-1 0 0,0 0 1 0 0,0 1-62 0 0,0 0 0 0 0,0 0 1 0 0,1 0-1 0 0,-1 0 0 0 0,1 0 0 0 0,-1 0 0 0 0,1 0 1 0 0,-1 0-1 0 0,1 0 0 0 0,0 0 0 0 0,0 0 1 0 0,-1 1-1 0 0,1-1 0 0 0,0 0 0 0 0,0 0 0 0 0,0 1 1 0 0,3 53 573 0 0,-2-52-521 0 0,45 328 2102 0 0,-32-233-2052 0 0,1 113 1 0 0,-13-175-316 0 0,-1-14-178 0 0,1 49-1230 0 0,-7-29-2411 0 0,2-36 1816 0 0,2-9 661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5:43.433"/>
    </inkml:context>
    <inkml:brush xml:id="br0">
      <inkml:brushProperty name="width" value="0.05" units="cm"/>
      <inkml:brushProperty name="height" value="0.05" units="cm"/>
      <inkml:brushProperty name="color" value="#E71224"/>
    </inkml:brush>
  </inkml:definitions>
  <inkml:trace contextRef="#ctx0" brushRef="#br0">21 72 5857 0 0,'-2'0'577'0'0,"1"0"0"0"0,-1 0 0 0 0,1-1-1 0 0,-1 1 1 0 0,1 0 0 0 0,0-1 0 0 0,-1 1 0 0 0,1-1-1 0 0,0 0 1 0 0,0 1 0 0 0,-1-1 0 0 0,1 0-1 0 0,-1-1 1 0 0,2 1-494 0 0,1 0 0 0 0,-1 0-1 0 0,1 0 1 0 0,-1 0 0 0 0,1 0-1 0 0,0 0 1 0 0,0 0 0 0 0,-1 1-1 0 0,1-1 1 0 0,0 0 0 0 0,0 0-1 0 0,0 1 1 0 0,0-1 0 0 0,0 1 0 0 0,0-1-1 0 0,0 0 1 0 0,0 1 0 0 0,0 0-1 0 0,2-1 1 0 0,9-5 7 0 0,0 1 1 0 0,1 0-1 0 0,0 1 0 0 0,0 0 0 0 0,0 1 1 0 0,0 0-1 0 0,15 0 0 0 0,98-1 247 0 0,-112 4-300 0 0,256 19 362 0 0,-48 0-4 0 0,-147-13-60 0 0,-55-3-180 0 0,0-1 0 0 0,0-1 0 0 0,1-1-1 0 0,33-4 1 0 0,-29-1 52 0 0,37-16 0 0 0,-30 10-106 0 0,-20 7-93 0 0,-1 0 19 0 0,0 0-1 0 0,-1 1 1 0 0,18-2 0 0 0,-24 5-22 0 0,0 0 0 0 0,-1 0 0 0 0,1 0 0 0 0,0 0 1 0 0,0 1-1 0 0,0-1 0 0 0,0 1 0 0 0,-1 0 0 0 0,1 0 0 0 0,-1 1 0 0 0,1-1 1 0 0,0 1-1 0 0,-1 0 0 0 0,4 2 0 0 0,1 1-3 0 0,0 0 8 0 0,0 0-1 0 0,-1 0 1 0 0,0 0 0 0 0,0 1-1 0 0,0 0 1 0 0,-1 1 0 0 0,0-1-1 0 0,0 1 1 0 0,8 12 0 0 0,-11-14 24 0 0,0 0-1 0 0,0 0 1 0 0,1 0 0 0 0,0-1 0 0 0,4 5 0 0 0,-4 20 120 0 0,18 41-202 0 0,8 45 27 0 0,0-2 33 0 0,0 0-4 0 0,-7-32 16 0 0,42 221 89 0 0,-63-291-80 0 0,0 1 0 0 0,-1-1-1 0 0,-1 0 1 0 0,0 0 0 0 0,-1 1-1 0 0,0-1 1 0 0,-4 18 0 0 0,4-26-21 0 0,0 0 1 0 0,-1 0-1 0 0,1 0 1 0 0,-1-1-1 0 0,0 1 1 0 0,0-1-1 0 0,0 1 1 0 0,0-1-1 0 0,0 0 1 0 0,-1 1 0 0 0,-3 1-1 0 0,-30 21 247 0 0,31-22-213 0 0,-1-1 0 0 0,1 1 0 0 0,-1-1 0 0 0,0-1 0 0 0,1 1 1 0 0,-1-1-1 0 0,0 0 0 0 0,0 0 0 0 0,0-1 0 0 0,0 0 0 0 0,1 0 0 0 0,-12-1 0 0 0,-7-3 74 0 0,-44-12 0 0 0,33 6-37 0 0,-29-5 42 0 0,-213-48 144 0 0,187 51-115 0 0,-1 4 0 0 0,0 4-1 0 0,-104 8 1 0 0,191-4-172 0 0,-89 8 138 0 0,82-6-296 0 0,0 0 0 0 0,1 0-1 0 0,-1 1 1 0 0,1 0 0 0 0,0 1-1 0 0,-16 8 1 0 0,25-11-74 0 0,0 1-1 0 0,0-1 1 0 0,0 0 0 0 0,0 0 0 0 0,0 1-1 0 0,0-1 1 0 0,0 1 0 0 0,0-1-1 0 0,1 1 1 0 0,-1-1 0 0 0,0 1 0 0 0,1 0-1 0 0,0-1 1 0 0,-1 1 0 0 0,1-1-1 0 0,0 1 1 0 0,0 0 0 0 0,0-1 0 0 0,0 1-1 0 0,0 0 1 0 0,0-1 0 0 0,0 1 0 0 0,1 2-1 0 0,2 6-749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5:44.272"/>
    </inkml:context>
    <inkml:brush xml:id="br0">
      <inkml:brushProperty name="width" value="0.05" units="cm"/>
      <inkml:brushProperty name="height" value="0.05" units="cm"/>
      <inkml:brushProperty name="color" value="#E71224"/>
    </inkml:brush>
  </inkml:definitions>
  <inkml:trace contextRef="#ctx0" brushRef="#br0">17 29 2336 0 0,'-1'-2'818'0'0,"0"0"0"0"0,0 0 0 0 0,0 0 0 0 0,0 0 0 0 0,1-1 0 0 0,-1 1 0 0 0,1 0 0 0 0,-1-5 0 0 0,0 3 2537 0 0,-2 20-2518 0 0,-1 28-401 0 0,2 1 1 0 0,6 78 0 0 0,0-32-192 0 0,-1 219 328 0 0,2-283-892 0 0,2-21-815 0 0,3-16-1314 0 0,-5-14 171 0 0,-3 10 1263 0 0,3-11-594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5:44.982"/>
    </inkml:context>
    <inkml:brush xml:id="br0">
      <inkml:brushProperty name="width" value="0.05" units="cm"/>
      <inkml:brushProperty name="height" value="0.05" units="cm"/>
      <inkml:brushProperty name="color" value="#E71224"/>
    </inkml:brush>
  </inkml:definitions>
  <inkml:trace contextRef="#ctx0" brushRef="#br0">91 129 6057 0 0,'-2'-5'498'0'0,"0"1"-1"0"0,0 0 0 0 0,-1 0 1 0 0,1 1-1 0 0,-1-1 0 0 0,0 0 1 0 0,0 1-1 0 0,-1-1 0 0 0,1 1 1 0 0,-1 0-1 0 0,0 1 0 0 0,1-1 1 0 0,-1 0-1 0 0,0 1 0 0 0,-1 0 1 0 0,1 0-1 0 0,-8-3 0 0 0,-6-3 1327 0 0,17 8-1820 0 0,1 0 1 0 0,0 0-1 0 0,0 0 0 0 0,0 0 0 0 0,0 0 1 0 0,-1 0-1 0 0,1 0 0 0 0,0 0 1 0 0,0 0-1 0 0,0 0 0 0 0,-1 0 0 0 0,1 0 1 0 0,0 0-1 0 0,0 0 0 0 0,0 0 1 0 0,0 0-1 0 0,-1-1 0 0 0,1 1 0 0 0,0 0 1 0 0,0 0-1 0 0,0 0 0 0 0,0 0 1 0 0,0 0-1 0 0,-1 0 0 0 0,1 0 1 0 0,0-1-1 0 0,0 1 0 0 0,0 0 0 0 0,0 0 1 0 0,0 0-1 0 0,0 0 0 0 0,0-1 1 0 0,-1 1-1 0 0,1 0 0 0 0,0 0 0 0 0,0 0 1 0 0,0 0-1 0 0,0-1 0 0 0,0 1 1 0 0,0 0-1 0 0,0 0 0 0 0,0 0 1 0 0,0-1-1 0 0,0 1 0 0 0,0 0 0 0 0,0 0 1 0 0,0 0-1 0 0,0-1 0 0 0,0 1 1 0 0,1 0-1 0 0,-1 0 0 0 0,0 0 0 0 0,0 0 1 0 0,0-1-1 0 0,0 1 0 0 0,0 0 1 0 0,0 0-1 0 0,0 0 0 0 0,0 0 1 0 0,1 0-1 0 0,-1-1 0 0 0,0 1 0 0 0,19-4 354 0 0,34 1 181 0 0,-48 3-519 0 0,572-38 147 0 0,-505 33-115 0 0,0 3 0 0 0,0 3 1 0 0,76 11-1 0 0,-132-9 4 0 0,0 0 1 0 0,1 1-1 0 0,-1 1 0 0 0,-1 1 1 0 0,1 0-1 0 0,-1 1 0 0 0,17 9 1 0 0,-22-8-12 0 0,-7-4 140 0 0,-7-6 430 0 0,2 4-576 0 0,1-1 1 0 0,0 1-1 0 0,0-1 0 0 0,0 1 0 0 0,0 0 0 0 0,0-1 0 0 0,0 1 0 0 0,0 0 1 0 0,1-1-1 0 0,-1 1 0 0 0,1 0 0 0 0,-1 0 0 0 0,1 0 0 0 0,-1 3 0 0 0,0-1-2 0 0,-8 36-38 0 0,2 1 0 0 0,2-1-1 0 0,-1 50 1 0 0,0-3-8 0 0,1 171 44 0 0,5-60 7 0 0,1-109-26 0 0,-2 13 56 0 0,2-84-40 0 0,-2-3 208 0 0,0-15-224 0 0,0 1 0 0 0,0-1 0 0 0,0 0 0 0 0,1 1 0 0 0,-1-1 0 0 0,0 0 0 0 0,0 1 0 0 0,0-1 0 0 0,0 0 0 0 0,0 0 0 0 0,0 0 0 0 0,0 0 0 0 0,0 0 0 0 0,1 0 0 0 0,-1 0 0 0 0,0 0 0 0 0,0 0 0 0 0,0-1 0 0 0,-2 1 0 0 0,-66-13 416 0 0,-119-14-153 0 0,-274 8-312 0 0,455 18-252 0 0,0 2-1 0 0,0-1 1 0 0,0 1 0 0 0,0 0 0 0 0,0 1 0 0 0,0-1 0 0 0,0 2 0 0 0,-11 4 0 0 0,18-7 229 0 0,0 0 0 0 0,0 0 0 0 0,-1 0 0 0 0,1 0 0 0 0,0 0 0 0 0,0 0 1 0 0,0 0-1 0 0,0 0 0 0 0,0 0 0 0 0,0 0 0 0 0,0 0 0 0 0,0 0 0 0 0,0 0 0 0 0,0 0 0 0 0,0 0 1 0 0,0 1-1 0 0,-1-1 0 0 0,1 0 0 0 0,0 0 0 0 0,0 0 0 0 0,0 0 0 0 0,0 0 0 0 0,0 0 1 0 0,0 0-1 0 0,0 0 0 0 0,0 0 0 0 0,0 0 0 0 0,0 0 0 0 0,0 1 0 0 0,0-1 0 0 0,0 0 0 0 0,0 0 1 0 0,0 0-1 0 0,0 0 0 0 0,0 0 0 0 0,0 0 0 0 0,0 0 0 0 0,0 0 0 0 0,0 0 0 0 0,0 0 0 0 0,0 1 1 0 0,0-1-1 0 0,0 0 0 0 0,0 0 0 0 0,0 0 0 0 0,0 0 0 0 0,0 0 0 0 0,1 0 0 0 0,-1 0 1 0 0,0 0-1 0 0,0 0 0 0 0,0 0 0 0 0,0 0 0 0 0,0 0 0 0 0,0 0 0 0 0,0 0 0 0 0,0 1 0 0 0,0-1 1 0 0,0 0-1 0 0,0 0 0 0 0,0 0 0 0 0,1 0 0 0 0,-1 0 0 0 0,10 2-1536 0 0,10-1-166 0 0,0-1-164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5:45.613"/>
    </inkml:context>
    <inkml:brush xml:id="br0">
      <inkml:brushProperty name="width" value="0.05" units="cm"/>
      <inkml:brushProperty name="height" value="0.05" units="cm"/>
      <inkml:brushProperty name="color" value="#E71224"/>
    </inkml:brush>
  </inkml:definitions>
  <inkml:trace contextRef="#ctx0" brushRef="#br0">19 1 6193 0 0,'-9'16'4584'0'0,"8"-15"-4462"0"0,0 1 0 0 0,0-1 0 0 0,0 1-1 0 0,0-1 1 0 0,1 1 0 0 0,-1-1-1 0 0,0 1 1 0 0,1 0 0 0 0,-1 0-1 0 0,1-1 1 0 0,-1 1 0 0 0,1 0-1 0 0,0 0 1 0 0,0 1 0 0 0,24 178 3996 0 0,-10-16-2591 0 0,7 177-229 0 0,-21-329-1505 0 0,0 0 1 0 0,1 0 0 0 0,1 0 0 0 0,0 0 0 0 0,7 24 0 0 0,-10-58-5025 0 0,3-24 2326 0 0,1 20 1294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5:46.568"/>
    </inkml:context>
    <inkml:brush xml:id="br0">
      <inkml:brushProperty name="width" value="0.05" units="cm"/>
      <inkml:brushProperty name="height" value="0.05" units="cm"/>
      <inkml:brushProperty name="color" value="#E71224"/>
    </inkml:brush>
  </inkml:definitions>
  <inkml:trace contextRef="#ctx0" brushRef="#br0">0 161 7090 0 0,'9'1'6824'0'0,"11"2"-5089"0"0,18 2-927 0 0,0-2 0 0 0,-1-1 0 0 0,1-2 0 0 0,55-8 0 0 0,151-35 750 0 0,-30 3-1023 0 0,-171 34-471 0 0,-12 1 1 0 0,47-2-1 0 0,69 1 132 0 0,-121 4-151 0 0,-1-2 0 0 0,0 0-1 0 0,47-16 1 0 0,-45 11 14 0 0,0 2-1 0 0,50-7 1 0 0,-75 15-61 0 0,1-1 0 0 0,-1 0 0 0 0,1 1 0 0 0,-1-1 0 0 0,0 1 0 0 0,1 0 0 0 0,-1 0 0 0 0,0 0 1 0 0,1 0-1 0 0,-1 0 0 0 0,0 1 0 0 0,0-1 0 0 0,0 1 0 0 0,0-1 0 0 0,0 1 0 0 0,0 0 0 0 0,-1 0 0 0 0,1 0 0 0 0,-1 0 0 0 0,1 0 0 0 0,-1 0 0 0 0,0 0 0 0 0,1 0 0 0 0,0 4 0 0 0,6 9-29 0 0,-2 1 0 0 0,8 24-1 0 0,-10-27 32 0 0,16 46 5 0 0,-2 1 0 0 0,-3 1-1 0 0,12 110 1 0 0,-21 193 22 0 0,-8-216-21 0 0,13 30 4 0 0,0 18-1 0 0,4 37 26 0 0,-9-171-15 0 0,-3-19 22 0 0,-1-1 1 0 0,-2 1 0 0 0,-10 66 0 0 0,9-105-42 0 0,-10 48 186 0 0,10-50-172 0 0,0 1-1 0 0,0-1 1 0 0,0 0-1 0 0,-1 0 1 0 0,1 0-1 0 0,0 0 0 0 0,-1 0 1 0 0,0 0-1 0 0,1 0 1 0 0,-1 0-1 0 0,0-1 0 0 0,0 1 1 0 0,0-1-1 0 0,0 1 1 0 0,0-1-1 0 0,0 0 0 0 0,0 0 1 0 0,-3 1-1 0 0,-8 2-3 0 0,0-1 0 0 0,-1 0 0 0 0,1-1 0 0 0,-1 0 0 0 0,1-1 0 0 0,-1-1 0 0 0,0 0 0 0 0,1-1 0 0 0,-1-1 0 0 0,-23-5 0 0 0,-12-6-12 0 0,-73-29-1 0 0,91 30 43 0 0,-61-26 38 0 0,53 21-40 0 0,-1 1 0 0 0,0 2 0 0 0,-52-11 0 0 0,20 15 23 0 0,1 3 0 0 0,-1 3 0 0 0,0 3 0 0 0,-106 12 0 0 0,66-5-91 0 0,119-40-358 0 0,-2 19 389 0 0,0 1 0 0 0,-1-1 0 0 0,-1 0 0 0 0,0 0 0 0 0,-1 0 0 0 0,0 0 0 0 0,-1-26-1 0 0,-13-110 141 0 0,10 133-132 0 0,-17-111 83 0 0,7 64-721 0 0,-3-116-1 0 0,16 172 41 0 0,0 1 0 0 0,0-1 0 0 0,1 0 0 0 0,0 0 0 0 0,1 1 0 0 0,0-1 0 0 0,5-9 0 0 0,0-1-657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22.220"/>
    </inkml:context>
    <inkml:brush xml:id="br0">
      <inkml:brushProperty name="width" value="0.05" units="cm"/>
      <inkml:brushProperty name="height" value="0.05" units="cm"/>
    </inkml:brush>
  </inkml:definitions>
  <inkml:trace contextRef="#ctx0" brushRef="#br0">10 0 7194 0 0,'-7'36'8048'0'0,"4"12"-5612"0"0,5 59-3696 0 0,-1-72 2068 0 0,22 295-618 0 0,-10-182-154 0 0,10 464 208 0 0,-21-544-299 0 0,0-54-405 0 0,-1 0 0 0 0,0 0-1 0 0,-1 0 1 0 0,-1 0 0 0 0,0 0-1 0 0,-1 0 1 0 0,-5 20 0 0 0,1-25-474 0 0,-4 0-200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08.797"/>
    </inkml:context>
    <inkml:brush xml:id="br0">
      <inkml:brushProperty name="width" value="0.05" units="cm"/>
      <inkml:brushProperty name="height" value="0.05" units="cm"/>
      <inkml:brushProperty name="color" value="#E71224"/>
    </inkml:brush>
  </inkml:definitions>
  <inkml:trace contextRef="#ctx0" brushRef="#br0">693 46 5545 0 0,'0'-2'566'0'0,"-1"1"0"0"0,1-1 0 0 0,-1 1 0 0 0,1-1 0 0 0,0 1 0 0 0,-1-1 0 0 0,1 1-1 0 0,0-1 1 0 0,0 1 0 0 0,0-1 0 0 0,0 1 0 0 0,0-1 0 0 0,1 1 0 0 0,-1-1 0 0 0,0 1 0 0 0,1-1 0 0 0,0-1 0 0 0,0-14 4562 0 0,-2 18-5038 0 0,0-1 0 0 0,0 1 0 0 0,0-1 0 0 0,0 1 0 0 0,0-1 0 0 0,0 1 0 0 0,0 0 0 0 0,0-1 0 0 0,1 1 0 0 0,-1 0 0 0 0,0 0 0 0 0,0 0 0 0 0,1 0 0 0 0,-1 0 0 0 0,0 0 0 0 0,1 0 0 0 0,-1 0 0 0 0,0 1 0 0 0,-74 113 332 0 0,-86 175-1 0 0,-1 3-246 0 0,-62 94-2 0 0,217-373-621 0 0,0-1-1 0 0,0 0 1 0 0,-1 0 0 0 0,-18 21-1 0 0,51-57-9214 0 0,-15 18 7425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09.329"/>
    </inkml:context>
    <inkml:brush xml:id="br0">
      <inkml:brushProperty name="width" value="0.05" units="cm"/>
      <inkml:brushProperty name="height" value="0.05" units="cm"/>
      <inkml:brushProperty name="color" value="#E71224"/>
    </inkml:brush>
  </inkml:definitions>
  <inkml:trace contextRef="#ctx0" brushRef="#br0">141 7 1720 0 0,'-1'-1'246'0'0,"0"1"0"0"0,0-1 0 0 0,1 0 0 0 0,-1 1 0 0 0,0-1 0 0 0,0 1 0 0 0,0 0 0 0 0,0-1 0 0 0,0 1 0 0 0,0 0 0 0 0,0-1-1 0 0,0 1 1 0 0,0 0 0 0 0,0 0 0 0 0,0 0 0 0 0,0 0 0 0 0,0 0 0 0 0,0 0 0 0 0,0 0 0 0 0,0 0 0 0 0,0 1 0 0 0,0-1 0 0 0,0 0 0 0 0,0 0-1 0 0,-1 1 1 0 0,1 0 58 0 0,0 1-1 0 0,-1-1 1 0 0,1 0-1 0 0,0 0 0 0 0,0 1 1 0 0,0-1-1 0 0,0 1 0 0 0,0-1 1 0 0,0 1-1 0 0,0-1 0 0 0,0 1 1 0 0,1-1-1 0 0,-2 3 1 0 0,-1 8 581 0 0,1-1 1 0 0,0 1-1 0 0,-1 18 1 0 0,2-23-773 0 0,-11 197 1799 0 0,7-97-1634 0 0,-21 122 0 0 0,-4-35-1150 0 0,16-103-3810 0 0,13-82 3281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10.161"/>
    </inkml:context>
    <inkml:brush xml:id="br0">
      <inkml:brushProperty name="width" value="0.05" units="cm"/>
      <inkml:brushProperty name="height" value="0.05" units="cm"/>
      <inkml:brushProperty name="color" value="#E71224"/>
    </inkml:brush>
  </inkml:definitions>
  <inkml:trace contextRef="#ctx0" brushRef="#br0">25 162 4697 0 0,'45'-12'5376'0'0,"-27"7"-4167"0"0,0 0-1 0 0,26-2 1 0 0,404-57 3761 0 0,-76-2-4402 0 0,-362 65-540 0 0,-1 0 0 0 0,1 1 0 0 0,-1 0 0 0 0,1 0 0 0 0,-1 1-1 0 0,16 3 1 0 0,-22-3-6 0 0,0 1 0 0 0,0-1 0 0 0,-1 1 0 0 0,1-1-1 0 0,-1 1 1 0 0,1 0 0 0 0,-1 0 0 0 0,0 0 0 0 0,0 0 0 0 0,0 0-1 0 0,0 1 1 0 0,0-1 0 0 0,2 4 0 0 0,-3-5-10 0 0,0 1 0 0 0,0-1 0 0 0,0 1 1 0 0,0-1-1 0 0,0 1 0 0 0,-1-1 0 0 0,1 1 0 0 0,-1 0 0 0 0,1-1 0 0 0,-1 1 1 0 0,1 0-1 0 0,-1 0 0 0 0,0-1 0 0 0,0 1 0 0 0,0 0 0 0 0,0 0 1 0 0,0-1-1 0 0,0 1 0 0 0,0 0 0 0 0,0 0 0 0 0,-1-1 0 0 0,1 1 0 0 0,-2 2 1 0 0,0 1-4 0 0,1 0 1 0 0,-1 0 0 0 0,1 0 0 0 0,0 0-1 0 0,0 0 1 0 0,1 0 0 0 0,0 1 0 0 0,0-1-1 0 0,0 0 1 0 0,1 7 0 0 0,-1 22 25 0 0,-5-6-32 0 0,3-17-2 0 0,0-1 0 0 0,1 1 0 0 0,0 17 0 0 0,12 165 74 0 0,-3-29 139 0 0,-3-9 12 0 0,-3-42-82 0 0,9 279 555 0 0,-7-358-591 0 0,-2-21-36 0 0,-1 0 0 0 0,0 0 1 0 0,-1 0-1 0 0,0 0 1 0 0,-1 1-1 0 0,-3 14 0 0 0,3-27-52 0 0,1 0-1 0 0,-1 0 0 0 0,1 0 0 0 0,-1-1 0 0 0,0 1 0 0 0,0 0 0 0 0,1 0 0 0 0,-1-1 1 0 0,0 1-1 0 0,0 0 0 0 0,0-1 0 0 0,0 1 0 0 0,0-1 0 0 0,0 1 0 0 0,0-1 0 0 0,0 0 1 0 0,0 1-1 0 0,0-1 0 0 0,0 0 0 0 0,0 0 0 0 0,0 0 0 0 0,0 0 0 0 0,0 1 0 0 0,-2-2 1 0 0,-33 0 306 0 0,24 1-261 0 0,-102-5 165 0 0,-36 1-196 0 0,81 6-30 0 0,8-1 6 0 0,-120 18 0 0 0,-111 66-197 0 0,209-58-217 0 0,28-8-746 0 0,20-5-2564 0 0,35-14 3651 0 0,0 0-1 0 0,0 0 1 0 0,1 0-1 0 0,-1 0 1 0 0,0 0-1 0 0,0 0 1 0 0,0 0-1 0 0,0 0 1 0 0,0 1-1 0 0,0-1 1 0 0,0 0-1 0 0,0 0 0 0 0,0 0 1 0 0,0 0-1 0 0,0 0 1 0 0,0 0-1 0 0,0 0 1 0 0,0 0-1 0 0,0 1 1 0 0,0-1-1 0 0,0 0 1 0 0,0 0-1 0 0,0 0 1 0 0,0 0-1 0 0,0 0 1 0 0,0 0-1 0 0,0 0 0 0 0,0 0 1 0 0,0 1-1 0 0,0-1 1 0 0,0 0-1 0 0,0 0 1 0 0,0 0-1 0 0,0 0 1 0 0,0 0-1 0 0,0 0 1 0 0,0 0-1 0 0,0 0 1 0 0,0 0-1 0 0,0 1 0 0 0,0-1 1 0 0,0 0-1 0 0,-1 0 1 0 0,1 0-1 0 0,0 0 1 0 0,0 0-1 0 0,0 0 1 0 0,0 0-1 0 0,0 0 1 0 0,0 0-1 0 0,0 0 1 0 0,0 0-1 0 0,0 0 0 0 0,-1 0 1 0 0,1 0-1 0 0,0 0 1 0 0,0 0-1 0 0,0 0 1 0 0,0 0-1 0 0,0 0 1 0 0,0 0-1 0 0,0 0 1 0 0,0 0-1 0 0,-1 0 1 0 0,1 0-1 0 0,0 0 0 0 0,0 0 1 0 0,0 0-1 0 0,0 0 1 0 0,7 0-2070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10.994"/>
    </inkml:context>
    <inkml:brush xml:id="br0">
      <inkml:brushProperty name="width" value="0.05" units="cm"/>
      <inkml:brushProperty name="height" value="0.05" units="cm"/>
      <inkml:brushProperty name="color" value="#E71224"/>
    </inkml:brush>
  </inkml:definitions>
  <inkml:trace contextRef="#ctx0" brushRef="#br0">37 27 2793 0 0,'0'-1'174'0'0,"0"0"1"0"0,0 0-1 0 0,0 0 1 0 0,0 0 0 0 0,0 0-1 0 0,0 1 1 0 0,0-1-1 0 0,0 0 1 0 0,0 0 0 0 0,0 0-1 0 0,-1 0 1 0 0,1 0-1 0 0,0 0 1 0 0,-1 0 0 0 0,1 1-1 0 0,0-1 1 0 0,-1 0-1 0 0,1 0 1 0 0,-1 0 0 0 0,1 1-1 0 0,-1-1 1 0 0,0 0 0 0 0,1 1-1 0 0,-1-1 1 0 0,0 0-1 0 0,1 1 1 0 0,-1-1 0 0 0,0 1-1 0 0,0-1 1 0 0,0 1-1 0 0,1 0 1 0 0,-1-1 0 0 0,0 1-1 0 0,0 0 1 0 0,0-1-1 0 0,0 1 1 0 0,0 0 0 0 0,0 0-1 0 0,0 0 1 0 0,1 0-1 0 0,-1 0 1 0 0,0 0 0 0 0,0 0-1 0 0,0 0 1 0 0,0 0-1 0 0,0 1 1 0 0,0-1 0 0 0,0 0-1 0 0,0 0 1 0 0,1 1-1 0 0,-1-1 1 0 0,0 1 0 0 0,-1 0-1 0 0,2-1-148 0 0,-1 1 0 0 0,1-1 0 0 0,0 1 0 0 0,-1-1 0 0 0,1 1 0 0 0,0-1 0 0 0,-1 1 0 0 0,1 0 0 0 0,0-1 0 0 0,0 1 0 0 0,0 0 0 0 0,0-1 0 0 0,-1 1 0 0 0,1 0 0 0 0,0-1 0 0 0,0 1 0 0 0,0 0 0 0 0,0-1 0 0 0,1 1 0 0 0,-1 0 0 0 0,0-1 0 0 0,0 1-1 0 0,0 0 1 0 0,0-1 0 0 0,1 1 0 0 0,-1 0 0 0 0,0-1 0 0 0,1 1 0 0 0,9 23 320 0 0,-8-20-238 0 0,65 112 1298 0 0,-12-22-574 0 0,29 60 110 0 0,-16-31-284 0 0,70 176 0 0 0,-92-189-486 0 0,-27-71-107 0 0,-3 1-1 0 0,-1 1 0 0 0,19 84 0 0 0,-34-119-373 0 0,1 0 0 0 0,-2-1 0 0 0,1 1 0 0 0,-1 0 0 0 0,-1 7 0 0 0,-2 15-3077 0 0,4-20 1923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12.520"/>
    </inkml:context>
    <inkml:brush xml:id="br0">
      <inkml:brushProperty name="width" value="0.05" units="cm"/>
      <inkml:brushProperty name="height" value="0.05" units="cm"/>
      <inkml:brushProperty name="color" value="#E71224"/>
    </inkml:brush>
  </inkml:definitions>
  <inkml:trace contextRef="#ctx0" brushRef="#br0">9 34 1784 0 0,'0'-6'1384'0'0,"0"4"-1058"0"0,0 1 1 0 0,1 0 0 0 0,-1-1-1 0 0,0 1 1 0 0,-1 0 0 0 0,1-1-1 0 0,0 1 1 0 0,0-1-1 0 0,0 1 1 0 0,-1 0 0 0 0,1 0-1 0 0,-1-1 1 0 0,1 1 0 0 0,-1 0-1 0 0,0 0 1 0 0,1-1 0 0 0,-1 1-1 0 0,0 0 1 0 0,-1-2 0 0 0,3 6-5 0 0,-1 0 1 0 0,1 0-1 0 0,0 1 0 0 0,-1-1 1 0 0,0 0-1 0 0,1 0 1 0 0,-2 1-1 0 0,1-1 0 0 0,0 0 1 0 0,0 0-1 0 0,-2 5 0 0 0,1 29 19 0 0,36 143-106 0 0,17 267 0 0 0,-49-52 348 0 0,2 23 2051 0 0,-1-289-1196 0 0,-8-116-788 0 0,4-12-854 0 0,-1 0 1 0 0,0-1-1 0 0,1 1 1 0 0,-1 0 0 0 0,1 0-1 0 0,0 0 1 0 0,-1 0-1 0 0,1-1 1 0 0,0 1-1 0 0,-1 0 1 0 0,1 0 0 0 0,0 0-1 0 0,0 0 1 0 0,0 0-1 0 0,0 0 1 0 0,0 0-1 0 0,0 0 1 0 0,0 0 0 0 0,0-1-1 0 0,0 1 1 0 0,0 0-1 0 0,0 0 1 0 0,1 0 0 0 0,-1 0-1 0 0,0 0 1 0 0,1 0-1 0 0,-1 0 1 0 0,1-1-1 0 0,-1 1 1 0 0,1 0 0 0 0,-1 0-1 0 0,1-1 1 0 0,-1 1-1 0 0,1 0 1 0 0,0-1-1 0 0,-1 1 1 0 0,1 0 0 0 0,0-1-1 0 0,1 1 1 0 0,4 1-1383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14.684"/>
    </inkml:context>
    <inkml:brush xml:id="br0">
      <inkml:brushProperty name="width" value="0.05" units="cm"/>
      <inkml:brushProperty name="height" value="0.05" units="cm"/>
      <inkml:brushProperty name="color" value="#E71224"/>
    </inkml:brush>
  </inkml:definitions>
  <inkml:trace contextRef="#ctx0" brushRef="#br0">51 31 5753 0 0,'1'-16'7308'0'0,"0"1"-3532"0"0,11 343-406 0 0,-3-165-3483 0 0,-16 232 1 0 0,-2-312-779 0 0,-31 123 1 0 0,34-194-786 0 0,6-12 1625 0 0,-1 0 0 0 0,1-1-1 0 0,-1 1 1 0 0,1 0 0 0 0,0 0 0 0 0,-1 0-1 0 0,1 0 1 0 0,0 0 0 0 0,-1 0-1 0 0,1-1 1 0 0,0 1 0 0 0,-1 0-1 0 0,1 0 1 0 0,0 0 0 0 0,0-1-1 0 0,-1 1 1 0 0,1 0 0 0 0,0 0 0 0 0,0-1-1 0 0,-1 1 1 0 0,1 0 0 0 0,0-1-1 0 0,0 1 1 0 0,0 0 0 0 0,-1-1-1 0 0,1 1 1 0 0,0 0 0 0 0,0-1 0 0 0,0 1-1 0 0,0 0 1 0 0,0-1 0 0 0,0 1-1 0 0,0-1 1 0 0,0 1 0 0 0,0 0-1 0 0,0-1 1 0 0,-3-12-1093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15.849"/>
    </inkml:context>
    <inkml:brush xml:id="br0">
      <inkml:brushProperty name="width" value="0.05" units="cm"/>
      <inkml:brushProperty name="height" value="0.05" units="cm"/>
      <inkml:brushProperty name="color" value="#E71224"/>
    </inkml:brush>
  </inkml:definitions>
  <inkml:trace contextRef="#ctx0" brushRef="#br0">176 215 6041 0 0,'11'-3'5936'0'0,"12"2"-4119"0"0,10 0-1210 0 0,0 0 0 0 0,0-2 1 0 0,0-2-1 0 0,0 0 0 0 0,-1-3 0 0 0,0 0 1 0 0,53-23-1 0 0,-26 9 12 0 0,73-18 1 0 0,-103 31-487 0 0,19-1 24 0 0,0 1 0 0 0,77-3-1 0 0,5 0-44 0 0,-87 2-24 0 0,-31 7-32 0 0,0 1 0 0 0,0-1 0 0 0,21 0 0 0 0,39-10 421 0 0,-71 13-460 0 0,0 1 0 0 0,0-1-1 0 0,0 0 1 0 0,0 1-1 0 0,0-1 1 0 0,0 1 0 0 0,-1 0-1 0 0,1-1 1 0 0,0 1 0 0 0,0-1-1 0 0,0 1 1 0 0,-1 0 0 0 0,1 0-1 0 0,-1 0 1 0 0,1-1-1 0 0,0 1 1 0 0,-1 0 0 0 0,1 0-1 0 0,-1 0 1 0 0,0 0 0 0 0,1 0-1 0 0,-1 0 1 0 0,0 0 0 0 0,1 0-1 0 0,-1 0 1 0 0,0 1-1 0 0,7 39 187 0 0,-5-25-207 0 0,19 110-25 0 0,-5 1-1 0 0,-5 0 0 0 0,-7 135 1 0 0,-13-125 69 0 0,1 66 37 0 0,10-160-66 0 0,1-9 56 0 0,-4 49-1 0 0,1-76-51 0 0,-1 0 0 0 0,0 1 1 0 0,0-1-1 0 0,-1 0 0 0 0,0 0 0 0 0,0-1 0 0 0,0 1 0 0 0,-1 0 0 0 0,-7 12 1 0 0,8-16 5 0 0,-1 0 0 0 0,1-1 1 0 0,-1 1-1 0 0,0-1 1 0 0,1 1-1 0 0,-1-1 1 0 0,-1 0-1 0 0,1 0 0 0 0,0 0 1 0 0,0 0-1 0 0,-1-1 1 0 0,1 1-1 0 0,-1-1 1 0 0,1 0-1 0 0,-1 0 0 0 0,0 0 1 0 0,1-1-1 0 0,-1 1 1 0 0,0-1-1 0 0,0 0 0 0 0,-4 0 1 0 0,-347-8-115 0 0,166 2 77 0 0,182 6 15 0 0,-18-2-13 0 0,0 2-1 0 0,-1 1 0 0 0,1 0 1 0 0,0 2-1 0 0,0 1 0 0 0,-25 8 1 0 0,-12 8-70 0 0,-121 45-453 0 0,150-51-114 0 0,1 1 0 0 0,0 2-1 0 0,-42 29 1 0 0,51-31-16 0 0,19-13 246 0 0,0 0 0 0 0,-1 0 0 0 0,1 1 1 0 0,0 0-1 0 0,1 0 0 0 0,-1 0 0 0 0,0 0 0 0 0,1 0 1 0 0,0 1-1 0 0,0 0 0 0 0,0-1 0 0 0,-4 7 1 0 0,6-4-827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16.782"/>
    </inkml:context>
    <inkml:brush xml:id="br0">
      <inkml:brushProperty name="width" value="0.05" units="cm"/>
      <inkml:brushProperty name="height" value="0.05" units="cm"/>
      <inkml:brushProperty name="color" value="#E71224"/>
    </inkml:brush>
  </inkml:definitions>
  <inkml:trace contextRef="#ctx0" brushRef="#br0">194 4 6489 0 0,'0'0'412'0'0,"-1"-1"0"0"0,0 1-1 0 0,0 0 1 0 0,0-1 0 0 0,0 1-1 0 0,0 0 1 0 0,0-1 0 0 0,0 1-1 0 0,1 0 1 0 0,-1 0 0 0 0,0 0-1 0 0,0 0 1 0 0,0 0 0 0 0,0 0-1 0 0,0 0 1 0 0,0 0 0 0 0,0 0-1 0 0,0 0 1 0 0,0 0 0 0 0,0 1-1 0 0,0-1 1 0 0,-1 1 0 0 0,1 0-194 0 0,0-1 0 0 0,1 1 0 0 0,-1 0-1 0 0,0 0 1 0 0,0 0 0 0 0,0 0 0 0 0,1 0 0 0 0,-1 0 0 0 0,0 0 0 0 0,1 0 0 0 0,-1 0 0 0 0,1 1 0 0 0,-1-1 0 0 0,1 0-1 0 0,0 2 1 0 0,-2 6-322 0 0,1 0-1 0 0,0 0 1 0 0,2 18-1 0 0,-1-13 769 0 0,-5 367-685 0 0,-10 189 50 0 0,-39 82 108 0 0,25-429 39 0 0,8-115 673 0 0,6 2 0 0 0,-4 153 0 0 0,19-200-797 0 0,8 245-119 0 0,-8-299-498 0 0,0-3 390 0 0,6-13 763 0 0,2-8 274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17.884"/>
    </inkml:context>
    <inkml:brush xml:id="br0">
      <inkml:brushProperty name="width" value="0.05" units="cm"/>
      <inkml:brushProperty name="height" value="0.05" units="cm"/>
      <inkml:brushProperty name="color" value="#E71224"/>
    </inkml:brush>
  </inkml:definitions>
  <inkml:trace contextRef="#ctx0" brushRef="#br0">14 362 3833 0 0,'-1'0'213'0'0,"0"0"-1"0"0,0 0 1 0 0,1 1 0 0 0,-1-1 0 0 0,0 0 0 0 0,1 1-1 0 0,-1-1 1 0 0,0 0 0 0 0,1 1 0 0 0,-1-1 0 0 0,1 1 0 0 0,-1-1-1 0 0,1 1 1 0 0,-1 0 0 0 0,1-1 0 0 0,-1 1 0 0 0,1 0-1 0 0,0-1 1 0 0,-1 1 0 0 0,1 0 0 0 0,0-1 0 0 0,-1 1-1 0 0,1 0 1 0 0,0-1 0 0 0,0 1 0 0 0,0 0 0 0 0,0 0-1 0 0,-1-1 1 0 0,1 1 0 0 0,0 0 0 0 0,0 0 0 0 0,1-1-1 0 0,-1 1 1 0 0,0 1 0 0 0,4 40 94 0 0,-1-20 460 0 0,3 77 431 0 0,1 57 1278 0 0,-7-157-2463 0 0,0 1 0 0 0,0 0 0 0 0,0 0 0 0 0,0 0 0 0 0,0 0 0 0 0,0 0 0 0 0,0 0-1 0 0,0 0 1 0 0,0 0 0 0 0,0 0 0 0 0,0 0 0 0 0,1 0 0 0 0,-1 0 0 0 0,0 0 0 0 0,0 0 0 0 0,0 0 0 0 0,0 0 0 0 0,0 0 0 0 0,0 0 0 0 0,0 0 0 0 0,0 0 0 0 0,0 0 0 0 0,0 0 0 0 0,0 0 0 0 0,0 0 0 0 0,1 0 0 0 0,-1 0 0 0 0,0 0 0 0 0,0 0 0 0 0,0 0 0 0 0,0 0 0 0 0,0 0 0 0 0,0 0 0 0 0,0 0 0 0 0,0 0-1 0 0,0 0 1 0 0,0 0 0 0 0,0 0 0 0 0,0 0 0 0 0,0 0 0 0 0,1 0 0 0 0,-1 0 0 0 0,0 0 0 0 0,0 0 0 0 0,0 0 0 0 0,0 0 0 0 0,0 0 0 0 0,0 0 0 0 0,0 0 0 0 0,0 1 0 0 0,0-1 0 0 0,0 0 0 0 0,0 0 0 0 0,0 0 0 0 0,0 0 0 0 0,0 0 0 0 0,0 0 0 0 0,0 0 0 0 0,0 0 0 0 0,0 0 0 0 0,0 0 0 0 0,0 0 0 0 0,0 0-1 0 0,0 1 1 0 0,3-9 288 0 0,-5-78 686 0 0,0 38-896 0 0,2 0-1 0 0,8-57 1 0 0,10-60 83 0 0,-15 143-117 0 0,0 2-1 0 0,2-1 0 0 0,1 0 1 0 0,9-22-1 0 0,-11 33-55 0 0,1 0 0 0 0,0 1 1 0 0,1 0-1 0 0,0 0 0 0 0,0 0 0 0 0,1 1 0 0 0,0 0 1 0 0,0 0-1 0 0,1 1 0 0 0,10-8 0 0 0,-17 14-7 0 0,0-1 0 0 0,0 1 0 0 0,1 0-1 0 0,-1 0 1 0 0,1 0 0 0 0,-1 0 0 0 0,1 0 0 0 0,-1 0-1 0 0,1 1 1 0 0,0-1 0 0 0,-1 0 0 0 0,1 1 0 0 0,0-1 0 0 0,0 1-1 0 0,-1 0 1 0 0,1 0 0 0 0,0-1 0 0 0,0 1 0 0 0,-1 0 0 0 0,1 0-1 0 0,0 1 1 0 0,0-1 0 0 0,0 0 0 0 0,-1 1 0 0 0,1-1-1 0 0,0 1 1 0 0,-1-1 0 0 0,1 1 0 0 0,0 0 0 0 0,-1 0 0 0 0,1-1-1 0 0,-1 1 1 0 0,1 0 0 0 0,-1 1 0 0 0,1-1 0 0 0,-1 0 0 0 0,0 0-1 0 0,0 1 1 0 0,2 1 0 0 0,0 2 0 0 0,0-1 0 0 0,-1 1 0 0 0,0 0 0 0 0,0 0 0 0 0,0 0 0 0 0,-1 0 0 0 0,1 0 0 0 0,-1 0 0 0 0,0 0 0 0 0,-1 1 0 0 0,1-1 0 0 0,-1 7 0 0 0,-2 4 26 0 0,0-1 0 0 0,-1 1 1 0 0,-1-1-1 0 0,0 0 1 0 0,-1 0-1 0 0,0 0 1 0 0,-10 17-1 0 0,-8 10 60 0 0,-29 41-1 0 0,51-82-86 0 0,0 0 0 0 0,0 0-1 0 0,0 0 1 0 0,1 0-1 0 0,-1 1 1 0 0,0-1 0 0 0,1 0-1 0 0,-1 0 1 0 0,0 1-1 0 0,1-1 1 0 0,0 0 0 0 0,-1 1-1 0 0,1-1 1 0 0,0 0-1 0 0,0 1 1 0 0,-1-1-1 0 0,1 0 1 0 0,0 3 0 0 0,2-3-2 0 0,-1 0 0 0 0,0 0 0 0 0,0 0 0 0 0,0 0 0 0 0,1 0 0 0 0,-1-1 0 0 0,0 1 0 0 0,1 0 0 0 0,-1-1 0 0 0,0 1 0 0 0,1-1 0 0 0,-1 0 0 0 0,1 1 0 0 0,-1-1 0 0 0,1 0 0 0 0,1 0 0 0 0,19 4-2 0 0,-1-1 29 0 0,0 1-1 0 0,0 1 0 0 0,26 10 1 0 0,-42-13 89 0 0,-1-1 1 0 0,0 1 0 0 0,0 0 0 0 0,0 0 0 0 0,-1 0-1 0 0,1 1 1 0 0,0 0 0 0 0,-1-1 0 0 0,0 1 0 0 0,1 0-1 0 0,-1 1 1 0 0,0-1 0 0 0,-1 0 0 0 0,1 1-1 0 0,-1 0 1 0 0,1-1 0 0 0,-1 1 0 0 0,0 0 0 0 0,0 0-1 0 0,-1 0 1 0 0,1 1 0 0 0,0 4 0 0 0,-2-3 12 0 0,1 1 0 0 0,-2-1 0 0 0,1 1 0 0 0,-1-1 0 0 0,0 0 0 0 0,0 0 0 0 0,-1 0-1 0 0,0 1 1 0 0,0-1 0 0 0,0-1 0 0 0,-1 1 0 0 0,0 0 0 0 0,0-1 0 0 0,0 1 0 0 0,-8 8 0 0 0,-6 8 1 0 0,-1-2-1 0 0,-27 24 1 0 0,40-40-86 0 0,-14 12-311 0 0,0-1 0 0 0,-1-1 0 0 0,-30 16 0 0 0,-8 5-6088 0 0,51-31 4513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18.837"/>
    </inkml:context>
    <inkml:brush xml:id="br0">
      <inkml:brushProperty name="width" value="0.05" units="cm"/>
      <inkml:brushProperty name="height" value="0.05" units="cm"/>
      <inkml:brushProperty name="color" value="#E71224"/>
    </inkml:brush>
  </inkml:definitions>
  <inkml:trace contextRef="#ctx0" brushRef="#br0">8 22 3849 0 0,'-1'-21'9484'0'0,"3"20"-6561"0"0,-2 14-2862 0 0,-1 557 500 0 0,-3-387-325 0 0,1 0-3622 0 0,3-178 2403 0 0,3-5-376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3:29.254"/>
    </inkml:context>
    <inkml:brush xml:id="br0">
      <inkml:brushProperty name="width" value="0.05" units="cm"/>
      <inkml:brushProperty name="height" value="0.05" units="cm"/>
      <inkml:brushProperty name="color" value="#5B2D90"/>
    </inkml:brush>
  </inkml:definitions>
  <inkml:trace contextRef="#ctx0" brushRef="#br0">38 27 4425 0 0,'0'-1'358'0'0,"-1"-1"0"0"0,0 0 0 0 0,1 0 1 0 0,-1 1-1 0 0,0-1 0 0 0,0 1 0 0 0,0-1 0 0 0,0 1 1 0 0,-1-1-1 0 0,1 1 0 0 0,0 0 0 0 0,-1-1 0 0 0,1 1 0 0 0,0 0 1 0 0,-3-1-1 0 0,3 1-275 0 0,1 1 0 0 0,-1 0-1 0 0,1 0 1 0 0,0-1 0 0 0,-1 1 0 0 0,1 0 0 0 0,-1 0 0 0 0,1 0 0 0 0,0 0 0 0 0,-1 0 0 0 0,1 0 0 0 0,-1 0-1 0 0,1 0 1 0 0,-1 0 0 0 0,1 0 0 0 0,-1 0 0 0 0,1 0 0 0 0,0 0 0 0 0,-1 0 0 0 0,1 0 0 0 0,-1 0 0 0 0,1 0-1 0 0,0 0 1 0 0,-1 1 0 0 0,0 0-34 0 0,1-1 0 0 0,-1 1 0 0 0,1 0 0 0 0,-1-1 0 0 0,1 1-1 0 0,0 0 1 0 0,0-1 0 0 0,-1 1 0 0 0,1 0 0 0 0,0 0 0 0 0,0-1 0 0 0,0 1-1 0 0,0 0 1 0 0,0 0 0 0 0,-1-1 0 0 0,2 1 0 0 0,-1 0 0 0 0,0 0 0 0 0,0 1-1 0 0,-2 69 941 0 0,1-54-732 0 0,0 0 1 0 0,2 22 0 0 0,13 90 693 0 0,4 19-383 0 0,-4 207 0 0 0,-13-257-921 0 0,-4-88-2241 0 0,1-18-1045 0 0,3 2 2557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0.028"/>
    </inkml:context>
    <inkml:brush xml:id="br0">
      <inkml:brushProperty name="width" value="0.05" units="cm"/>
      <inkml:brushProperty name="height" value="0.05" units="cm"/>
      <inkml:brushProperty name="color" value="#E71224"/>
    </inkml:brush>
  </inkml:definitions>
  <inkml:trace contextRef="#ctx0" brushRef="#br0">4 184 6113 0 0,'0'0'93'0'0,"0"0"-1"0"0,0 0 1 0 0,0 0-1 0 0,0 0 1 0 0,0 0 0 0 0,-1 0-1 0 0,1 0 1 0 0,0 0-1 0 0,0 0 1 0 0,0 0-1 0 0,0 0 1 0 0,0 0-1 0 0,0 0 1 0 0,0 0-1 0 0,-1 0 1 0 0,1 0-1 0 0,0 0 1 0 0,0 0 0 0 0,0 0-1 0 0,0 0 1 0 0,0 0-1 0 0,0 0 1 0 0,0 0-1 0 0,-1 0 1 0 0,1 0-1 0 0,0 0 1 0 0,0 0-1 0 0,0 0 1 0 0,0 0-1 0 0,0 0 1 0 0,0 0 0 0 0,0 0-1 0 0,0 1 1 0 0,0-1-1 0 0,0 0 1 0 0,0 0-1 0 0,-1 0 1 0 0,1 0-1 0 0,0 0 1 0 0,0 0-1 0 0,0 0 1 0 0,0 1-1 0 0,0-1 1 0 0,0 0 0 0 0,0 0-1 0 0,0 0 1 0 0,0 0-1 0 0,0 0 1 0 0,0 0-1 0 0,0 0 1 0 0,0 1-1 0 0,0-1 1 0 0,0 0-1 0 0,0 0 1 0 0,0 0-1 0 0,0 0 1 0 0,0 0 0 0 0,0 0-1 0 0,0 0 1 0 0,1 1-1 0 0,7 7 1868 0 0,11 5-848 0 0,-4-7-786 0 0,1-1 1 0 0,-1-1 0 0 0,1-1-1 0 0,0 0 1 0 0,0-1 0 0 0,26 1-1 0 0,99-9 382 0 0,-133 5-655 0 0,9 0 10 0 0,43-3 181 0 0,0-3 1 0 0,78-19-1 0 0,279-65 184 0 0,-93 44-213 0 0,-166 27-71 0 0,-80 7-103 0 0,-53 7-22 0 0,1 1 0 0 0,0 2 1 0 0,-1 0-1 0 0,1 2 0 0 0,0 1 1 0 0,29 3-1 0 0,-45-1 21 0 0,-1 1-1 0 0,0 0 0 0 0,0 1 1 0 0,0 0-1 0 0,0 0 1 0 0,-1 1-1 0 0,9 6 0 0 0,-10-6 69 0 0,0-1 1 0 0,0 0-1 0 0,0 0 0 0 0,0 0 0 0 0,1-1 0 0 0,0 0 0 0 0,-1 0 0 0 0,1-1 0 0 0,0 0 0 0 0,0-1 0 0 0,11 2 1 0 0,11-4 1 0 0,0 2 1 0 0,-1 2 0 0 0,1 0 0 0 0,-1 2 0 0 0,35 10 0 0 0,-47-9-63 0 0,6 0 37 0 0,0 1 1 0 0,-1 1 0 0 0,0 2 0 0 0,-1 0 0 0 0,0 0-1 0 0,37 28 1 0 0,-56-36-69 0 0,0 1-1 0 0,0-1 1 0 0,0 1-1 0 0,0 0 1 0 0,-1-1-1 0 0,0 1 1 0 0,1 0-1 0 0,-1 0 1 0 0,0 0-1 0 0,-1 0 1 0 0,1 0-1 0 0,0 0 1 0 0,-1 4-1 0 0,5 46 219 0 0,-5-46-226 0 0,17 138-26 0 0,-9-97 5 0 0,2 76 0 0 0,-2 154-27 0 0,0-51 64 0 0,7-141 159 0 0,-15-86-164 0 0,0 1-1 0 0,0-1 0 0 0,-1 1 1 0 0,1-1-1 0 0,0 1 0 0 0,0 0 1 0 0,-1-1-1 0 0,1 1 0 0 0,0-1 1 0 0,-1 1-1 0 0,1-1 0 0 0,-1 1 1 0 0,1-1-1 0 0,-1 0 0 0 0,1 1 1 0 0,-1-1-1 0 0,1 0 0 0 0,-1 1 1 0 0,1-1-1 0 0,-1 0 0 0 0,1 1 1 0 0,-1-1-1 0 0,0 0 0 0 0,1 0 1 0 0,-1 0-1 0 0,-1 1 1 0 0,-28 3 126 0 0,-31-5-129 0 0,61 1-16 0 0,-248 9-213 0 0,134-1 203 0 0,-440 6 5 0 0,326 14-74 0 0,-15 2 109 0 0,63-28 6 0 0,-171 13-65 0 0,309-7-167 0 0,0 2 0 0 0,1 2-1 0 0,-54 22 1 0 0,44-15-1746 0 0,38-12-674 0 0,10-3-2421 0 0,7-4 3021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0.592"/>
    </inkml:context>
    <inkml:brush xml:id="br0">
      <inkml:brushProperty name="width" value="0.05" units="cm"/>
      <inkml:brushProperty name="height" value="0.05" units="cm"/>
      <inkml:brushProperty name="color" value="#E71224"/>
    </inkml:brush>
  </inkml:definitions>
  <inkml:trace contextRef="#ctx0" brushRef="#br0">676 0 6297 0 0,'-3'1'448'0'0,"0"-1"-1"0"0,0 1 1 0 0,0 0 0 0 0,0 0-1 0 0,0 0 1 0 0,0 0-1 0 0,0 0 1 0 0,1 1-1 0 0,-1-1 1 0 0,0 1-1 0 0,1-1 1 0 0,-1 1-1 0 0,1 0 1 0 0,0 0 0 0 0,0 1-1 0 0,-3 2 1 0 0,-32 44 208 0 0,30-38-195 0 0,-25 43-134 0 0,3 1-1 0 0,2 1 0 0 0,-34 101 0 0 0,46-116-284 0 0,-37 115 30 0 0,-17 43-13 0 0,-41 45-36 0 0,-47 57-1228 0 0,130-234-1049 0 0,23-54 1120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1.112"/>
    </inkml:context>
    <inkml:brush xml:id="br0">
      <inkml:brushProperty name="width" value="0.05" units="cm"/>
      <inkml:brushProperty name="height" value="0.05" units="cm"/>
      <inkml:brushProperty name="color" value="#E71224"/>
    </inkml:brush>
  </inkml:definitions>
  <inkml:trace contextRef="#ctx0" brushRef="#br0">125 11 7978 0 0,'-3'-2'467'0'0,"-1"0"1"0"0,1 1 0 0 0,0 0-1 0 0,-1 0 1 0 0,1 0-1 0 0,-1 0 1 0 0,1 0 0 0 0,-1 1-1 0 0,1 0 1 0 0,-1-1-1 0 0,1 1 1 0 0,-6 1 0 0 0,7 0-452 0 0,0-1 0 0 0,0 1 0 0 0,0 0 0 0 0,0 1 0 0 0,0-1 1 0 0,0 0-1 0 0,1 0 0 0 0,-1 1 0 0 0,0-1 0 0 0,1 1 0 0 0,-1-1 1 0 0,1 1-1 0 0,0 0 0 0 0,-1 0 0 0 0,1-1 0 0 0,0 1 0 0 0,0 0 1 0 0,0 0-1 0 0,0 0 0 0 0,1 0 0 0 0,-1 0 0 0 0,0 3 0 0 0,-8 20 17 0 0,2-8-36 0 0,1-1 0 0 0,1 1 0 0 0,1 0 0 0 0,0 0 0 0 0,-2 33 0 0 0,7-10 0 0 0,7 52 1 0 0,2 26-514 0 0,-10-96-1322 0 0,2-1 0 0 0,4 22 0 0 0,-4-31-265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1.795"/>
    </inkml:context>
    <inkml:brush xml:id="br0">
      <inkml:brushProperty name="width" value="0.05" units="cm"/>
      <inkml:brushProperty name="height" value="0.05" units="cm"/>
      <inkml:brushProperty name="color" value="#E71224"/>
    </inkml:brush>
  </inkml:definitions>
  <inkml:trace contextRef="#ctx0" brushRef="#br0">1 266 5801 0 0,'0'-2'290'0'0,"1"-1"0"0"0,-1 1-1 0 0,1 0 1 0 0,-1 0-1 0 0,1 0 1 0 0,0 0 0 0 0,0 0-1 0 0,0 0 1 0 0,0 0 0 0 0,0 0-1 0 0,0 0 1 0 0,1 0 0 0 0,-1 0-1 0 0,0 1 1 0 0,1-1 0 0 0,0 0-1 0 0,-1 1 1 0 0,1 0-1 0 0,0-1 1 0 0,0 1 0 0 0,0 0-1 0 0,0 0 1 0 0,0 0 0 0 0,3-1-1 0 0,9-4 225 0 0,-1 1-1 0 0,27-5 1 0 0,-18 4 282 0 0,280-51 1820 0 0,-204 43-2164 0 0,122-34 0 0 0,20-10-29 0 0,-191 50-297 0 0,0 3 1 0 0,98 1 0 0 0,-145 4-110 0 0,-1 0 1 0 0,1 0-1 0 0,-1 0 1 0 0,1 0-1 0 0,-1 0 1 0 0,0 1-1 0 0,1-1 1 0 0,-1 1-1 0 0,0-1 1 0 0,1 1-1 0 0,-1 0 1 0 0,0-1-1 0 0,0 1 1 0 0,0 0-1 0 0,1 0 1 0 0,-1 0-1 0 0,0 0 1 0 0,0 0-1 0 0,0 0 1 0 0,0 0 0 0 0,-1 0-1 0 0,1 0 1 0 0,0 0-1 0 0,0 0 1 0 0,-1 1-1 0 0,1-1 1 0 0,0 0-1 0 0,-1 1 1 0 0,0-1-1 0 0,1 0 1 0 0,-1 1-1 0 0,0-1 1 0 0,1 0-1 0 0,-1 1 1 0 0,0-1-1 0 0,0 1 1 0 0,0-1-1 0 0,0 1 1 0 0,-1-1-1 0 0,1 0 1 0 0,0 1 0 0 0,-1 1-1 0 0,-2 9 126 0 0,1 0 0 0 0,-2-1 0 0 0,-9 23 1 0 0,7-20-91 0 0,-3 12 2 0 0,1 0 0 0 0,2 0 0 0 0,-5 34 0 0 0,8-24-49 0 0,3 0 1 0 0,5 59 0 0 0,1 38 15 0 0,-6-26 29 0 0,2-74 16 0 0,-2 0-1 0 0,-1 0 0 0 0,-2 0 1 0 0,-9 50-1 0 0,11-79-43 0 0,-1-1 0 0 0,1 1-1 0 0,0 0 1 0 0,-1 0 0 0 0,0-1 0 0 0,0 1 0 0 0,0-1 0 0 0,0 1-1 0 0,0-1 1 0 0,-1 0 0 0 0,1 0 0 0 0,-1 0 0 0 0,-6 5 0 0 0,4-5 13 0 0,0 0 0 0 0,0 0 0 0 0,-1-1 0 0 0,1 1 1 0 0,-1-1-1 0 0,1-1 0 0 0,-1 1 0 0 0,0-1 0 0 0,-7 1 0 0 0,-410 68 459 0 0,246-44-850 0 0,-56 11-1372 0 0,80 0-4349 0 0,144-34 4287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2.346"/>
    </inkml:context>
    <inkml:brush xml:id="br0">
      <inkml:brushProperty name="width" value="0.05" units="cm"/>
      <inkml:brushProperty name="height" value="0.05" units="cm"/>
      <inkml:brushProperty name="color" value="#E71224"/>
    </inkml:brush>
  </inkml:definitions>
  <inkml:trace contextRef="#ctx0" brushRef="#br0">0 58 5265 0 0,'3'1'4241'0'0,"8"1"-3353"0"0,161 0 3910 0 0,88-21-3399 0 0,-122 6-994 0 0,-18 2-266 0 0,105-6 44 0 0,-191 16-186 0 0,-24 0-592 0 0,0 0 0 0 0,1 1 0 0 0,-1 0 0 0 0,1 1 0 0 0,-1 0 0 0 0,0 1 0 0 0,16 4 0 0 0,-20-2-814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2.679"/>
    </inkml:context>
    <inkml:brush xml:id="br0">
      <inkml:brushProperty name="width" value="0.05" units="cm"/>
      <inkml:brushProperty name="height" value="0.05" units="cm"/>
      <inkml:brushProperty name="color" value="#E71224"/>
    </inkml:brush>
  </inkml:definitions>
  <inkml:trace contextRef="#ctx0" brushRef="#br0">0 0 5145 0 0,'3'22'9030'0'0,"7"27"-5874"0"0,4 27-2971 0 0,32 187 456 0 0,-8-55-458 0 0,4 60-1026 0 0,-39-250-461 0 0,-1-12-160 0 0,0-11-848 0 0,-1-5 641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3.284"/>
    </inkml:context>
    <inkml:brush xml:id="br0">
      <inkml:brushProperty name="width" value="0.05" units="cm"/>
      <inkml:brushProperty name="height" value="0.05" units="cm"/>
      <inkml:brushProperty name="color" value="#E71224"/>
    </inkml:brush>
  </inkml:definitions>
  <inkml:trace contextRef="#ctx0" brushRef="#br0">2 24 8450 0 0,'0'1'255'0'0,"-1"0"0"0"0,1 0 0 0 0,0 0 1 0 0,0 0-1 0 0,0 0 0 0 0,0 0 0 0 0,0 0 0 0 0,0 0 1 0 0,0 0-1 0 0,0 0 0 0 0,0 0 0 0 0,0 0 0 0 0,1 0 1 0 0,-1 0-1 0 0,0 0 0 0 0,1 0 0 0 0,-1 0 0 0 0,0 0 1 0 0,1 0-1 0 0,-1 0 0 0 0,2 1 0 0 0,20 15 1382 0 0,30 1-1274 0 0,-51-18-194 0 0,77 16 265 0 0,0-3 1 0 0,1-4-1 0 0,0-3 1 0 0,125-6-1 0 0,-151-5-157 0 0,1-3 0 0 0,69-18-1 0 0,12-3 105 0 0,-65 16 9 0 0,77-24-1 0 0,-111 30-190 0 0,-35 6-184 0 0,0 1 1 0 0,0 0 0 0 0,0 0-1 0 0,-1 0 1 0 0,1 0-1 0 0,0 0 1 0 0,0 0 0 0 0,0 0-1 0 0,-1 0 1 0 0,1 1-1 0 0,0-1 1 0 0,0 0 0 0 0,0 0-1 0 0,-1 1 1 0 0,1-1-1 0 0,0 1 1 0 0,-1-1 0 0 0,1 0-1 0 0,0 1 1 0 0,-1-1-1 0 0,1 1 1 0 0,0-1 0 0 0,-1 1-1 0 0,1 0 1 0 0,-1-1-1 0 0,1 1 1 0 0,-1 0 0 0 0,1-1-1 0 0,-1 1 1 0 0,1 0-1 0 0,-1 0 1 0 0,0-1 0 0 0,0 1-1 0 0,1 0 1 0 0,-1 0-1 0 0,0-1 1 0 0,0 1 0 0 0,0 0-1 0 0,0 1 1 0 0,9 193 40 0 0,-6-146-39 0 0,35 339 207 0 0,-26-282-44 0 0,-3-42-59 0 0,-4-29 20 0 0,2 51 1 0 0,-7-84-126 0 0,-1 1-1 0 0,0-1 0 0 0,0 1 0 0 0,1-1 0 0 0,-1 1 0 0 0,-1-1 1 0 0,1 0-1 0 0,0 0 0 0 0,-1 1 0 0 0,1-1 0 0 0,-1 0 0 0 0,1 0 1 0 0,-1 0-1 0 0,0-1 0 0 0,-3 4 0 0 0,-33 24 141 0 0,35-27-145 0 0,-38 22-73 0 0,-1-2 1 0 0,-1-2-1 0 0,-72 24 0 0 0,107-41-21 0 0,-28 9-1307 0 0,0-2-1 0 0,0-2 0 0 0,0-1 1 0 0,-63 4-1 0 0,71-12-496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3.844"/>
    </inkml:context>
    <inkml:brush xml:id="br0">
      <inkml:brushProperty name="width" value="0.05" units="cm"/>
      <inkml:brushProperty name="height" value="0.05" units="cm"/>
      <inkml:brushProperty name="color" value="#E71224"/>
    </inkml:brush>
  </inkml:definitions>
  <inkml:trace contextRef="#ctx0" brushRef="#br0">1 3 6257 0 0,'20'-2'1428'0'0,"0"2"0"0"0,0 0 0 0 0,0 2 0 0 0,33 5 0 0 0,76 28 194 0 0,-115-31-1478 0 0,47 12-2 0 0,2-3-1 0 0,0-2 1 0 0,0-3-1 0 0,67 0 1 0 0,256-21-2173 0 0,-342 9 1338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4.417"/>
    </inkml:context>
    <inkml:brush xml:id="br0">
      <inkml:brushProperty name="width" value="0.05" units="cm"/>
      <inkml:brushProperty name="height" value="0.05" units="cm"/>
      <inkml:brushProperty name="color" value="#E71224"/>
    </inkml:brush>
  </inkml:definitions>
  <inkml:trace contextRef="#ctx0" brushRef="#br0">15 66 5449 0 0,'0'-4'1236'0'0,"0"-2"-554"0"0,0 1-1 0 0,0 0 1 0 0,0-1 0 0 0,0 1 0 0 0,-1-1 0 0 0,0 1-1 0 0,0 0 1 0 0,0-1 0 0 0,-4-7 0 0 0,-1 53 578 0 0,12 82-735 0 0,33 189 0 0 0,-37-292-522 0 0,-2-13-124 0 0,1 1 0 0 0,0-1 0 0 0,0 1 0 0 0,0-1-1 0 0,1 1 1 0 0,0-1 0 0 0,0 0 0 0 0,0 0 0 0 0,1 0-1 0 0,6 10 1 0 0,-9-16 73 0 0,1 0 0 0 0,-1 1 0 0 0,0-1 0 0 0,1 0 0 0 0,-1 0 0 0 0,0 0 1 0 0,1 0-1 0 0,-1 0 0 0 0,1 0 0 0 0,-1 0 0 0 0,0 0 0 0 0,1 0 0 0 0,-1 0 0 0 0,0 0 0 0 0,1 0 0 0 0,-1 0 0 0 0,1 0 0 0 0,-1 0 0 0 0,0-1 0 0 0,1 1 0 0 0,-1 0 1 0 0,0 0-1 0 0,1 0 0 0 0,-1-1 0 0 0,0 1 0 0 0,1 0 0 0 0,-1 0 0 0 0,0-1 0 0 0,0 1 0 0 0,1 0 0 0 0,-1 0 0 0 0,0-1 0 0 0,0 1 0 0 0,1 0 0 0 0,-1-1 1 0 0,0 1-1 0 0,0 0 0 0 0,0-1 0 0 0,0 1 0 0 0,1-1 0 0 0,-1 1 0 0 0,0 0 0 0 0,0-1 0 0 0,0 1 0 0 0,0-1 0 0 0,0 0-90 0 0,5-8-1016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9-12T13:36:25.037"/>
    </inkml:context>
    <inkml:brush xml:id="br0">
      <inkml:brushProperty name="width" value="0.05" units="cm"/>
      <inkml:brushProperty name="height" value="0.05" units="cm"/>
      <inkml:brushProperty name="color" value="#E71224"/>
    </inkml:brush>
  </inkml:definitions>
  <inkml:trace contextRef="#ctx0" brushRef="#br0">16 359 4257 0 0,'-15'-3'6269'0'0,"20"-2"-4236"0"0,26-5-1452 0 0,128-15 990 0 0,58-10-663 0 0,315-86 605 0 0,-231 55-1085 0 0,89-16 111 0 0,-373 78-513 0 0,-7 2-12 0 0,-1 0 0 0 0,1 0 0 0 0,0 1 0 0 0,11 0 0 0 0,-19 1-7 0 0,-1 0 0 0 0,1 0-1 0 0,-1 0 1 0 0,1 1 0 0 0,0-1-1 0 0,-1 0 1 0 0,1 1 0 0 0,-1-1 0 0 0,1 1-1 0 0,0-1 1 0 0,-1 1 0 0 0,0 0-1 0 0,1-1 1 0 0,-1 1 0 0 0,1 0-1 0 0,-1 0 1 0 0,0 0 0 0 0,0 0-1 0 0,1 1 1 0 0,-1-1 0 0 0,0 0-1 0 0,0 0 1 0 0,0 1 0 0 0,0-1 0 0 0,-1 0-1 0 0,1 1 1 0 0,0-1 0 0 0,0 1-1 0 0,-1-1 1 0 0,1 4 0 0 0,6 37 187 0 0,-3 1 0 0 0,-2-1-1 0 0,-5 82 1 0 0,0 4-95 0 0,-10 307 234 0 0,12-415-290 0 0,0-1 0 0 0,2 1 0 0 0,0-1 0 0 0,1 1 0 0 0,1-1 0 0 0,10 38 0 0 0,-3-41-12 0 0,-7-8 350 0 0,-20-5-113 0 0,-353 22-341 0 0,277-14-829 0 0,-181 46-1 0 0,210-39 490 0 0,-11 3-494 0 0,-88 36 0 0 0,140-47 260 0 0,0 1 1 0 0,0 2 0 0 0,2 0 0 0 0,-1 1-1 0 0,2 1 1 0 0,0 0 0 0 0,-34 36 0 0 0,35-28-396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E4E5B7-9A7C-47BF-8B9B-BB52ED701EA1}"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384B7-F68F-4ABE-BF83-E0750D97765F}" type="slidenum">
              <a:rPr lang="en-US" smtClean="0"/>
              <a:t>‹#›</a:t>
            </a:fld>
            <a:endParaRPr lang="en-US"/>
          </a:p>
        </p:txBody>
      </p:sp>
    </p:spTree>
    <p:extLst>
      <p:ext uri="{BB962C8B-B14F-4D97-AF65-F5344CB8AC3E}">
        <p14:creationId xmlns:p14="http://schemas.microsoft.com/office/powerpoint/2010/main" val="181955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1</a:t>
            </a:fld>
            <a:endParaRPr lang="en-US"/>
          </a:p>
        </p:txBody>
      </p:sp>
    </p:spTree>
    <p:extLst>
      <p:ext uri="{BB962C8B-B14F-4D97-AF65-F5344CB8AC3E}">
        <p14:creationId xmlns:p14="http://schemas.microsoft.com/office/powerpoint/2010/main" val="3075446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10</a:t>
            </a:fld>
            <a:endParaRPr lang="en-US"/>
          </a:p>
        </p:txBody>
      </p:sp>
    </p:spTree>
    <p:extLst>
      <p:ext uri="{BB962C8B-B14F-4D97-AF65-F5344CB8AC3E}">
        <p14:creationId xmlns:p14="http://schemas.microsoft.com/office/powerpoint/2010/main" val="2584943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11</a:t>
            </a:fld>
            <a:endParaRPr lang="en-US"/>
          </a:p>
        </p:txBody>
      </p:sp>
    </p:spTree>
    <p:extLst>
      <p:ext uri="{BB962C8B-B14F-4D97-AF65-F5344CB8AC3E}">
        <p14:creationId xmlns:p14="http://schemas.microsoft.com/office/powerpoint/2010/main" val="4138869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12</a:t>
            </a:fld>
            <a:endParaRPr lang="en-US"/>
          </a:p>
        </p:txBody>
      </p:sp>
    </p:spTree>
    <p:extLst>
      <p:ext uri="{BB962C8B-B14F-4D97-AF65-F5344CB8AC3E}">
        <p14:creationId xmlns:p14="http://schemas.microsoft.com/office/powerpoint/2010/main" val="276912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13</a:t>
            </a:fld>
            <a:endParaRPr lang="en-US"/>
          </a:p>
        </p:txBody>
      </p:sp>
    </p:spTree>
    <p:extLst>
      <p:ext uri="{BB962C8B-B14F-4D97-AF65-F5344CB8AC3E}">
        <p14:creationId xmlns:p14="http://schemas.microsoft.com/office/powerpoint/2010/main" val="251066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14</a:t>
            </a:fld>
            <a:endParaRPr lang="en-US"/>
          </a:p>
        </p:txBody>
      </p:sp>
    </p:spTree>
    <p:extLst>
      <p:ext uri="{BB962C8B-B14F-4D97-AF65-F5344CB8AC3E}">
        <p14:creationId xmlns:p14="http://schemas.microsoft.com/office/powerpoint/2010/main" val="3118202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15</a:t>
            </a:fld>
            <a:endParaRPr lang="en-US"/>
          </a:p>
        </p:txBody>
      </p:sp>
    </p:spTree>
    <p:extLst>
      <p:ext uri="{BB962C8B-B14F-4D97-AF65-F5344CB8AC3E}">
        <p14:creationId xmlns:p14="http://schemas.microsoft.com/office/powerpoint/2010/main" val="615128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16</a:t>
            </a:fld>
            <a:endParaRPr lang="en-US"/>
          </a:p>
        </p:txBody>
      </p:sp>
    </p:spTree>
    <p:extLst>
      <p:ext uri="{BB962C8B-B14F-4D97-AF65-F5344CB8AC3E}">
        <p14:creationId xmlns:p14="http://schemas.microsoft.com/office/powerpoint/2010/main" val="3311994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17</a:t>
            </a:fld>
            <a:endParaRPr lang="en-US"/>
          </a:p>
        </p:txBody>
      </p:sp>
    </p:spTree>
    <p:extLst>
      <p:ext uri="{BB962C8B-B14F-4D97-AF65-F5344CB8AC3E}">
        <p14:creationId xmlns:p14="http://schemas.microsoft.com/office/powerpoint/2010/main" val="915157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18</a:t>
            </a:fld>
            <a:endParaRPr lang="en-US"/>
          </a:p>
        </p:txBody>
      </p:sp>
    </p:spTree>
    <p:extLst>
      <p:ext uri="{BB962C8B-B14F-4D97-AF65-F5344CB8AC3E}">
        <p14:creationId xmlns:p14="http://schemas.microsoft.com/office/powerpoint/2010/main" val="763816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Priority methods:  source, destination addresses or ports</a:t>
            </a:r>
          </a:p>
          <a:p>
            <a:r>
              <a:rPr lang="en-US" dirty="0"/>
              <a:t>Urgency encoded in packet</a:t>
            </a:r>
          </a:p>
          <a:p>
            <a:r>
              <a:rPr lang="en-US" dirty="0"/>
              <a:t>Service level encoding</a:t>
            </a:r>
          </a:p>
          <a:p>
            <a:r>
              <a:rPr lang="en-US" dirty="0"/>
              <a:t>Network control messages</a:t>
            </a:r>
          </a:p>
          <a:p>
            <a:r>
              <a:rPr lang="en-US" dirty="0"/>
              <a:t>Payment agreements (anti-net neutrality)</a:t>
            </a:r>
          </a:p>
        </p:txBody>
      </p:sp>
      <p:sp>
        <p:nvSpPr>
          <p:cNvPr id="4" name="Slide Number Placeholder 3"/>
          <p:cNvSpPr>
            <a:spLocks noGrp="1"/>
          </p:cNvSpPr>
          <p:nvPr>
            <p:ph type="sldNum" sz="quarter" idx="5"/>
          </p:nvPr>
        </p:nvSpPr>
        <p:spPr/>
        <p:txBody>
          <a:bodyPr/>
          <a:lstStyle/>
          <a:p>
            <a:fld id="{3EA384B7-F68F-4ABE-BF83-E0750D97765F}" type="slidenum">
              <a:rPr lang="en-US" smtClean="0"/>
              <a:t>19</a:t>
            </a:fld>
            <a:endParaRPr lang="en-US"/>
          </a:p>
        </p:txBody>
      </p:sp>
    </p:spTree>
    <p:extLst>
      <p:ext uri="{BB962C8B-B14F-4D97-AF65-F5344CB8AC3E}">
        <p14:creationId xmlns:p14="http://schemas.microsoft.com/office/powerpoint/2010/main" val="419987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2</a:t>
            </a:fld>
            <a:endParaRPr lang="en-US"/>
          </a:p>
        </p:txBody>
      </p:sp>
    </p:spTree>
    <p:extLst>
      <p:ext uri="{BB962C8B-B14F-4D97-AF65-F5344CB8AC3E}">
        <p14:creationId xmlns:p14="http://schemas.microsoft.com/office/powerpoint/2010/main" val="2169918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20</a:t>
            </a:fld>
            <a:endParaRPr lang="en-US"/>
          </a:p>
        </p:txBody>
      </p:sp>
    </p:spTree>
    <p:extLst>
      <p:ext uri="{BB962C8B-B14F-4D97-AF65-F5344CB8AC3E}">
        <p14:creationId xmlns:p14="http://schemas.microsoft.com/office/powerpoint/2010/main" val="92979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384B7-F68F-4ABE-BF83-E0750D97765F}" type="slidenum">
              <a:rPr lang="en-US" smtClean="0"/>
              <a:t>21</a:t>
            </a:fld>
            <a:endParaRPr lang="en-US"/>
          </a:p>
        </p:txBody>
      </p:sp>
    </p:spTree>
    <p:extLst>
      <p:ext uri="{BB962C8B-B14F-4D97-AF65-F5344CB8AC3E}">
        <p14:creationId xmlns:p14="http://schemas.microsoft.com/office/powerpoint/2010/main" val="1394441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Vint</a:t>
            </a:r>
            <a:r>
              <a:rPr lang="en-US" dirty="0"/>
              <a:t> Cerf, 1978, later updated to IPv4 in 1983.  IPv6 began development in 1998, </a:t>
            </a:r>
          </a:p>
        </p:txBody>
      </p:sp>
      <p:sp>
        <p:nvSpPr>
          <p:cNvPr id="4" name="Slide Number Placeholder 3"/>
          <p:cNvSpPr>
            <a:spLocks noGrp="1"/>
          </p:cNvSpPr>
          <p:nvPr>
            <p:ph type="sldNum" sz="quarter" idx="5"/>
          </p:nvPr>
        </p:nvSpPr>
        <p:spPr/>
        <p:txBody>
          <a:bodyPr/>
          <a:lstStyle/>
          <a:p>
            <a:fld id="{3EA384B7-F68F-4ABE-BF83-E0750D97765F}" type="slidenum">
              <a:rPr lang="en-US" smtClean="0"/>
              <a:t>22</a:t>
            </a:fld>
            <a:endParaRPr lang="en-US"/>
          </a:p>
        </p:txBody>
      </p:sp>
    </p:spTree>
    <p:extLst>
      <p:ext uri="{BB962C8B-B14F-4D97-AF65-F5344CB8AC3E}">
        <p14:creationId xmlns:p14="http://schemas.microsoft.com/office/powerpoint/2010/main" val="4097224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23</a:t>
            </a:fld>
            <a:endParaRPr lang="en-US"/>
          </a:p>
        </p:txBody>
      </p:sp>
    </p:spTree>
    <p:extLst>
      <p:ext uri="{BB962C8B-B14F-4D97-AF65-F5344CB8AC3E}">
        <p14:creationId xmlns:p14="http://schemas.microsoft.com/office/powerpoint/2010/main" val="3052928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24</a:t>
            </a:fld>
            <a:endParaRPr lang="en-US"/>
          </a:p>
        </p:txBody>
      </p:sp>
    </p:spTree>
    <p:extLst>
      <p:ext uri="{BB962C8B-B14F-4D97-AF65-F5344CB8AC3E}">
        <p14:creationId xmlns:p14="http://schemas.microsoft.com/office/powerpoint/2010/main" val="2250097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25</a:t>
            </a:fld>
            <a:endParaRPr lang="en-US"/>
          </a:p>
        </p:txBody>
      </p:sp>
    </p:spTree>
    <p:extLst>
      <p:ext uri="{BB962C8B-B14F-4D97-AF65-F5344CB8AC3E}">
        <p14:creationId xmlns:p14="http://schemas.microsoft.com/office/powerpoint/2010/main" val="691946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26</a:t>
            </a:fld>
            <a:endParaRPr lang="en-US"/>
          </a:p>
        </p:txBody>
      </p:sp>
    </p:spTree>
    <p:extLst>
      <p:ext uri="{BB962C8B-B14F-4D97-AF65-F5344CB8AC3E}">
        <p14:creationId xmlns:p14="http://schemas.microsoft.com/office/powerpoint/2010/main" val="2199738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27</a:t>
            </a:fld>
            <a:endParaRPr lang="en-US"/>
          </a:p>
        </p:txBody>
      </p:sp>
    </p:spTree>
    <p:extLst>
      <p:ext uri="{BB962C8B-B14F-4D97-AF65-F5344CB8AC3E}">
        <p14:creationId xmlns:p14="http://schemas.microsoft.com/office/powerpoint/2010/main" val="1310815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28</a:t>
            </a:fld>
            <a:endParaRPr lang="en-US"/>
          </a:p>
        </p:txBody>
      </p:sp>
    </p:spTree>
    <p:extLst>
      <p:ext uri="{BB962C8B-B14F-4D97-AF65-F5344CB8AC3E}">
        <p14:creationId xmlns:p14="http://schemas.microsoft.com/office/powerpoint/2010/main" val="2501517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29</a:t>
            </a:fld>
            <a:endParaRPr lang="en-US"/>
          </a:p>
        </p:txBody>
      </p:sp>
    </p:spTree>
    <p:extLst>
      <p:ext uri="{BB962C8B-B14F-4D97-AF65-F5344CB8AC3E}">
        <p14:creationId xmlns:p14="http://schemas.microsoft.com/office/powerpoint/2010/main" val="286807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3</a:t>
            </a:fld>
            <a:endParaRPr lang="en-US"/>
          </a:p>
        </p:txBody>
      </p:sp>
    </p:spTree>
    <p:extLst>
      <p:ext uri="{BB962C8B-B14F-4D97-AF65-F5344CB8AC3E}">
        <p14:creationId xmlns:p14="http://schemas.microsoft.com/office/powerpoint/2010/main" val="834787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30</a:t>
            </a:fld>
            <a:endParaRPr lang="en-US"/>
          </a:p>
        </p:txBody>
      </p:sp>
    </p:spTree>
    <p:extLst>
      <p:ext uri="{BB962C8B-B14F-4D97-AF65-F5344CB8AC3E}">
        <p14:creationId xmlns:p14="http://schemas.microsoft.com/office/powerpoint/2010/main" val="59476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31</a:t>
            </a:fld>
            <a:endParaRPr lang="en-US"/>
          </a:p>
        </p:txBody>
      </p:sp>
    </p:spTree>
    <p:extLst>
      <p:ext uri="{BB962C8B-B14F-4D97-AF65-F5344CB8AC3E}">
        <p14:creationId xmlns:p14="http://schemas.microsoft.com/office/powerpoint/2010/main" val="18430722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32</a:t>
            </a:fld>
            <a:endParaRPr lang="en-US"/>
          </a:p>
        </p:txBody>
      </p:sp>
    </p:spTree>
    <p:extLst>
      <p:ext uri="{BB962C8B-B14F-4D97-AF65-F5344CB8AC3E}">
        <p14:creationId xmlns:p14="http://schemas.microsoft.com/office/powerpoint/2010/main" val="1780825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384B7-F68F-4ABE-BF83-E0750D97765F}" type="slidenum">
              <a:rPr lang="en-US" smtClean="0"/>
              <a:t>33</a:t>
            </a:fld>
            <a:endParaRPr lang="en-US"/>
          </a:p>
        </p:txBody>
      </p:sp>
    </p:spTree>
    <p:extLst>
      <p:ext uri="{BB962C8B-B14F-4D97-AF65-F5344CB8AC3E}">
        <p14:creationId xmlns:p14="http://schemas.microsoft.com/office/powerpoint/2010/main" val="4108628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34</a:t>
            </a:fld>
            <a:endParaRPr lang="en-US"/>
          </a:p>
        </p:txBody>
      </p:sp>
    </p:spTree>
    <p:extLst>
      <p:ext uri="{BB962C8B-B14F-4D97-AF65-F5344CB8AC3E}">
        <p14:creationId xmlns:p14="http://schemas.microsoft.com/office/powerpoint/2010/main" val="16983476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35</a:t>
            </a:fld>
            <a:endParaRPr lang="en-US"/>
          </a:p>
        </p:txBody>
      </p:sp>
    </p:spTree>
    <p:extLst>
      <p:ext uri="{BB962C8B-B14F-4D97-AF65-F5344CB8AC3E}">
        <p14:creationId xmlns:p14="http://schemas.microsoft.com/office/powerpoint/2010/main" val="287766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36</a:t>
            </a:fld>
            <a:endParaRPr lang="en-US"/>
          </a:p>
        </p:txBody>
      </p:sp>
    </p:spTree>
    <p:extLst>
      <p:ext uri="{BB962C8B-B14F-4D97-AF65-F5344CB8AC3E}">
        <p14:creationId xmlns:p14="http://schemas.microsoft.com/office/powerpoint/2010/main" val="1732034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37</a:t>
            </a:fld>
            <a:endParaRPr lang="en-US"/>
          </a:p>
        </p:txBody>
      </p:sp>
    </p:spTree>
    <p:extLst>
      <p:ext uri="{BB962C8B-B14F-4D97-AF65-F5344CB8AC3E}">
        <p14:creationId xmlns:p14="http://schemas.microsoft.com/office/powerpoint/2010/main" val="3302855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38</a:t>
            </a:fld>
            <a:endParaRPr lang="en-US"/>
          </a:p>
        </p:txBody>
      </p:sp>
    </p:spTree>
    <p:extLst>
      <p:ext uri="{BB962C8B-B14F-4D97-AF65-F5344CB8AC3E}">
        <p14:creationId xmlns:p14="http://schemas.microsoft.com/office/powerpoint/2010/main" val="2507760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39</a:t>
            </a:fld>
            <a:endParaRPr lang="en-US"/>
          </a:p>
        </p:txBody>
      </p:sp>
    </p:spTree>
    <p:extLst>
      <p:ext uri="{BB962C8B-B14F-4D97-AF65-F5344CB8AC3E}">
        <p14:creationId xmlns:p14="http://schemas.microsoft.com/office/powerpoint/2010/main" val="358646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4</a:t>
            </a:fld>
            <a:endParaRPr lang="en-US"/>
          </a:p>
        </p:txBody>
      </p:sp>
    </p:spTree>
    <p:extLst>
      <p:ext uri="{BB962C8B-B14F-4D97-AF65-F5344CB8AC3E}">
        <p14:creationId xmlns:p14="http://schemas.microsoft.com/office/powerpoint/2010/main" val="9964131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384B7-F68F-4ABE-BF83-E0750D97765F}" type="slidenum">
              <a:rPr lang="en-US" smtClean="0"/>
              <a:t>40</a:t>
            </a:fld>
            <a:endParaRPr lang="en-US"/>
          </a:p>
        </p:txBody>
      </p:sp>
    </p:spTree>
    <p:extLst>
      <p:ext uri="{BB962C8B-B14F-4D97-AF65-F5344CB8AC3E}">
        <p14:creationId xmlns:p14="http://schemas.microsoft.com/office/powerpoint/2010/main" val="10703905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41</a:t>
            </a:fld>
            <a:endParaRPr lang="en-US"/>
          </a:p>
        </p:txBody>
      </p:sp>
    </p:spTree>
    <p:extLst>
      <p:ext uri="{BB962C8B-B14F-4D97-AF65-F5344CB8AC3E}">
        <p14:creationId xmlns:p14="http://schemas.microsoft.com/office/powerpoint/2010/main" val="1566184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42</a:t>
            </a:fld>
            <a:endParaRPr lang="en-US"/>
          </a:p>
        </p:txBody>
      </p:sp>
    </p:spTree>
    <p:extLst>
      <p:ext uri="{BB962C8B-B14F-4D97-AF65-F5344CB8AC3E}">
        <p14:creationId xmlns:p14="http://schemas.microsoft.com/office/powerpoint/2010/main" val="15746049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43</a:t>
            </a:fld>
            <a:endParaRPr lang="en-US"/>
          </a:p>
        </p:txBody>
      </p:sp>
    </p:spTree>
    <p:extLst>
      <p:ext uri="{BB962C8B-B14F-4D97-AF65-F5344CB8AC3E}">
        <p14:creationId xmlns:p14="http://schemas.microsoft.com/office/powerpoint/2010/main" val="2090999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44</a:t>
            </a:fld>
            <a:endParaRPr lang="en-US"/>
          </a:p>
        </p:txBody>
      </p:sp>
    </p:spTree>
    <p:extLst>
      <p:ext uri="{BB962C8B-B14F-4D97-AF65-F5344CB8AC3E}">
        <p14:creationId xmlns:p14="http://schemas.microsoft.com/office/powerpoint/2010/main" val="14661018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45</a:t>
            </a:fld>
            <a:endParaRPr lang="en-US"/>
          </a:p>
        </p:txBody>
      </p:sp>
    </p:spTree>
    <p:extLst>
      <p:ext uri="{BB962C8B-B14F-4D97-AF65-F5344CB8AC3E}">
        <p14:creationId xmlns:p14="http://schemas.microsoft.com/office/powerpoint/2010/main" val="2915348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46</a:t>
            </a:fld>
            <a:endParaRPr lang="en-US"/>
          </a:p>
        </p:txBody>
      </p:sp>
    </p:spTree>
    <p:extLst>
      <p:ext uri="{BB962C8B-B14F-4D97-AF65-F5344CB8AC3E}">
        <p14:creationId xmlns:p14="http://schemas.microsoft.com/office/powerpoint/2010/main" val="25266778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47</a:t>
            </a:fld>
            <a:endParaRPr lang="en-US"/>
          </a:p>
        </p:txBody>
      </p:sp>
    </p:spTree>
    <p:extLst>
      <p:ext uri="{BB962C8B-B14F-4D97-AF65-F5344CB8AC3E}">
        <p14:creationId xmlns:p14="http://schemas.microsoft.com/office/powerpoint/2010/main" val="4806938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48</a:t>
            </a:fld>
            <a:endParaRPr lang="en-US"/>
          </a:p>
        </p:txBody>
      </p:sp>
    </p:spTree>
    <p:extLst>
      <p:ext uri="{BB962C8B-B14F-4D97-AF65-F5344CB8AC3E}">
        <p14:creationId xmlns:p14="http://schemas.microsoft.com/office/powerpoint/2010/main" val="1609867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384B7-F68F-4ABE-BF83-E0750D97765F}" type="slidenum">
              <a:rPr lang="en-US" smtClean="0"/>
              <a:t>49</a:t>
            </a:fld>
            <a:endParaRPr lang="en-US"/>
          </a:p>
        </p:txBody>
      </p:sp>
    </p:spTree>
    <p:extLst>
      <p:ext uri="{BB962C8B-B14F-4D97-AF65-F5344CB8AC3E}">
        <p14:creationId xmlns:p14="http://schemas.microsoft.com/office/powerpoint/2010/main" val="2874603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5</a:t>
            </a:fld>
            <a:endParaRPr lang="en-US"/>
          </a:p>
        </p:txBody>
      </p:sp>
    </p:spTree>
    <p:extLst>
      <p:ext uri="{BB962C8B-B14F-4D97-AF65-F5344CB8AC3E}">
        <p14:creationId xmlns:p14="http://schemas.microsoft.com/office/powerpoint/2010/main" val="21866829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52</a:t>
            </a:fld>
            <a:endParaRPr lang="en-US"/>
          </a:p>
        </p:txBody>
      </p:sp>
    </p:spTree>
    <p:extLst>
      <p:ext uri="{BB962C8B-B14F-4D97-AF65-F5344CB8AC3E}">
        <p14:creationId xmlns:p14="http://schemas.microsoft.com/office/powerpoint/2010/main" val="2043011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Netmask: 255.255.255.128 / 24 + 1 bit </a:t>
            </a:r>
          </a:p>
          <a:p>
            <a:endParaRPr lang="en-US" dirty="0"/>
          </a:p>
          <a:p>
            <a:r>
              <a:rPr lang="en-US" dirty="0"/>
              <a:t>Subnets: class C has first 24 bits fixed, so we have 1 bit left, so two subnets</a:t>
            </a:r>
          </a:p>
          <a:p>
            <a:endParaRPr lang="en-US" dirty="0"/>
          </a:p>
          <a:p>
            <a:r>
              <a:rPr lang="en-US" dirty="0"/>
              <a:t>How many hosts per subnet?  7 bits for hosts, but we lose two: 2^7-2 = 126</a:t>
            </a:r>
          </a:p>
          <a:p>
            <a:endParaRPr lang="en-US" dirty="0"/>
          </a:p>
          <a:p>
            <a:r>
              <a:rPr lang="en-US" dirty="0"/>
              <a:t>Valid subnets?  192.168.10.0 and 192.168.10.128</a:t>
            </a:r>
          </a:p>
          <a:p>
            <a:endParaRPr lang="en-US" dirty="0"/>
          </a:p>
          <a:p>
            <a:r>
              <a:rPr lang="en-US" dirty="0"/>
              <a:t>Broadcast for each subnet?  192.168.10.127 and 192.168.10.255</a:t>
            </a:r>
          </a:p>
          <a:p>
            <a:endParaRPr lang="en-US" dirty="0"/>
          </a:p>
          <a:p>
            <a:r>
              <a:rPr lang="en-US" dirty="0"/>
              <a:t>Valid hosts: 192.168.10.1 … 192.168.10.126, and 192.168.10.129 .. 192.168.10.254</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EA384B7-F68F-4ABE-BF83-E0750D97765F}" type="slidenum">
              <a:rPr lang="en-US" smtClean="0"/>
              <a:t>53</a:t>
            </a:fld>
            <a:endParaRPr lang="en-US"/>
          </a:p>
        </p:txBody>
      </p:sp>
    </p:spTree>
    <p:extLst>
      <p:ext uri="{BB962C8B-B14F-4D97-AF65-F5344CB8AC3E}">
        <p14:creationId xmlns:p14="http://schemas.microsoft.com/office/powerpoint/2010/main" val="1879434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54</a:t>
            </a:fld>
            <a:endParaRPr lang="en-US"/>
          </a:p>
        </p:txBody>
      </p:sp>
    </p:spTree>
    <p:extLst>
      <p:ext uri="{BB962C8B-B14F-4D97-AF65-F5344CB8AC3E}">
        <p14:creationId xmlns:p14="http://schemas.microsoft.com/office/powerpoint/2010/main" val="18258754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55</a:t>
            </a:fld>
            <a:endParaRPr lang="en-US"/>
          </a:p>
        </p:txBody>
      </p:sp>
    </p:spTree>
    <p:extLst>
      <p:ext uri="{BB962C8B-B14F-4D97-AF65-F5344CB8AC3E}">
        <p14:creationId xmlns:p14="http://schemas.microsoft.com/office/powerpoint/2010/main" val="14707906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56</a:t>
            </a:fld>
            <a:endParaRPr lang="en-US"/>
          </a:p>
        </p:txBody>
      </p:sp>
    </p:spTree>
    <p:extLst>
      <p:ext uri="{BB962C8B-B14F-4D97-AF65-F5344CB8AC3E}">
        <p14:creationId xmlns:p14="http://schemas.microsoft.com/office/powerpoint/2010/main" val="1681400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57</a:t>
            </a:fld>
            <a:endParaRPr lang="en-US"/>
          </a:p>
        </p:txBody>
      </p:sp>
    </p:spTree>
    <p:extLst>
      <p:ext uri="{BB962C8B-B14F-4D97-AF65-F5344CB8AC3E}">
        <p14:creationId xmlns:p14="http://schemas.microsoft.com/office/powerpoint/2010/main" val="19033058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58</a:t>
            </a:fld>
            <a:endParaRPr lang="en-US"/>
          </a:p>
        </p:txBody>
      </p:sp>
    </p:spTree>
    <p:extLst>
      <p:ext uri="{BB962C8B-B14F-4D97-AF65-F5344CB8AC3E}">
        <p14:creationId xmlns:p14="http://schemas.microsoft.com/office/powerpoint/2010/main" val="42454974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59</a:t>
            </a:fld>
            <a:endParaRPr lang="en-US"/>
          </a:p>
        </p:txBody>
      </p:sp>
    </p:spTree>
    <p:extLst>
      <p:ext uri="{BB962C8B-B14F-4D97-AF65-F5344CB8AC3E}">
        <p14:creationId xmlns:p14="http://schemas.microsoft.com/office/powerpoint/2010/main" val="23539789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60</a:t>
            </a:fld>
            <a:endParaRPr lang="en-US"/>
          </a:p>
        </p:txBody>
      </p:sp>
    </p:spTree>
    <p:extLst>
      <p:ext uri="{BB962C8B-B14F-4D97-AF65-F5344CB8AC3E}">
        <p14:creationId xmlns:p14="http://schemas.microsoft.com/office/powerpoint/2010/main" val="784528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61</a:t>
            </a:fld>
            <a:endParaRPr lang="en-US"/>
          </a:p>
        </p:txBody>
      </p:sp>
    </p:spTree>
    <p:extLst>
      <p:ext uri="{BB962C8B-B14F-4D97-AF65-F5344CB8AC3E}">
        <p14:creationId xmlns:p14="http://schemas.microsoft.com/office/powerpoint/2010/main" val="3368600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6</a:t>
            </a:fld>
            <a:endParaRPr lang="en-US"/>
          </a:p>
        </p:txBody>
      </p:sp>
    </p:spTree>
    <p:extLst>
      <p:ext uri="{BB962C8B-B14F-4D97-AF65-F5344CB8AC3E}">
        <p14:creationId xmlns:p14="http://schemas.microsoft.com/office/powerpoint/2010/main" val="4886651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62</a:t>
            </a:fld>
            <a:endParaRPr lang="en-US"/>
          </a:p>
        </p:txBody>
      </p:sp>
    </p:spTree>
    <p:extLst>
      <p:ext uri="{BB962C8B-B14F-4D97-AF65-F5344CB8AC3E}">
        <p14:creationId xmlns:p14="http://schemas.microsoft.com/office/powerpoint/2010/main" val="8801905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63</a:t>
            </a:fld>
            <a:endParaRPr lang="en-US"/>
          </a:p>
        </p:txBody>
      </p:sp>
    </p:spTree>
    <p:extLst>
      <p:ext uri="{BB962C8B-B14F-4D97-AF65-F5344CB8AC3E}">
        <p14:creationId xmlns:p14="http://schemas.microsoft.com/office/powerpoint/2010/main" val="123511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7</a:t>
            </a:fld>
            <a:endParaRPr lang="en-US"/>
          </a:p>
        </p:txBody>
      </p:sp>
    </p:spTree>
    <p:extLst>
      <p:ext uri="{BB962C8B-B14F-4D97-AF65-F5344CB8AC3E}">
        <p14:creationId xmlns:p14="http://schemas.microsoft.com/office/powerpoint/2010/main" val="279319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8</a:t>
            </a:fld>
            <a:endParaRPr lang="en-US"/>
          </a:p>
        </p:txBody>
      </p:sp>
    </p:spTree>
    <p:extLst>
      <p:ext uri="{BB962C8B-B14F-4D97-AF65-F5344CB8AC3E}">
        <p14:creationId xmlns:p14="http://schemas.microsoft.com/office/powerpoint/2010/main" val="3266034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384B7-F68F-4ABE-BF83-E0750D97765F}" type="slidenum">
              <a:rPr lang="en-US" smtClean="0"/>
              <a:t>9</a:t>
            </a:fld>
            <a:endParaRPr lang="en-US"/>
          </a:p>
        </p:txBody>
      </p:sp>
    </p:spTree>
    <p:extLst>
      <p:ext uri="{BB962C8B-B14F-4D97-AF65-F5344CB8AC3E}">
        <p14:creationId xmlns:p14="http://schemas.microsoft.com/office/powerpoint/2010/main" val="2363498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2233-E76E-406F-8EE2-85AD88F42D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9BB8E1-262F-47B8-9CA9-9C17A1B6D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26801F-6489-4E9E-81FE-493E88AFC0FE}"/>
              </a:ext>
            </a:extLst>
          </p:cNvPr>
          <p:cNvSpPr>
            <a:spLocks noGrp="1"/>
          </p:cNvSpPr>
          <p:nvPr>
            <p:ph type="dt" sz="half" idx="10"/>
          </p:nvPr>
        </p:nvSpPr>
        <p:spPr/>
        <p:txBody>
          <a:bodyPr/>
          <a:lstStyle/>
          <a:p>
            <a:fld id="{E2D5E518-BE38-4A72-89AE-665A5E97256F}" type="datetimeFigureOut">
              <a:rPr lang="en-US" smtClean="0"/>
              <a:t>9/11/2020</a:t>
            </a:fld>
            <a:endParaRPr lang="en-US"/>
          </a:p>
        </p:txBody>
      </p:sp>
      <p:sp>
        <p:nvSpPr>
          <p:cNvPr id="5" name="Footer Placeholder 4">
            <a:extLst>
              <a:ext uri="{FF2B5EF4-FFF2-40B4-BE49-F238E27FC236}">
                <a16:creationId xmlns:a16="http://schemas.microsoft.com/office/drawing/2014/main" id="{2DB1B39B-DB64-4EAA-805D-2A31E1B41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20423-AFA0-4224-AA62-D9D1B2145470}"/>
              </a:ext>
            </a:extLst>
          </p:cNvPr>
          <p:cNvSpPr>
            <a:spLocks noGrp="1"/>
          </p:cNvSpPr>
          <p:nvPr>
            <p:ph type="sldNum" sz="quarter" idx="12"/>
          </p:nvPr>
        </p:nvSpPr>
        <p:spPr/>
        <p:txBody>
          <a:bodyPr/>
          <a:lstStyle/>
          <a:p>
            <a:fld id="{11221F8B-9C83-475D-AB6B-E7BD342E4209}"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21158EBD-C9BE-47E3-B650-C63497D8AB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378476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0FF61-88C0-4F6A-A571-2141C8EAE2A7}"/>
              </a:ext>
            </a:extLst>
          </p:cNvPr>
          <p:cNvSpPr>
            <a:spLocks noGrp="1"/>
          </p:cNvSpPr>
          <p:nvPr>
            <p:ph type="title"/>
          </p:nvPr>
        </p:nvSpPr>
        <p:spPr>
          <a:xfrm>
            <a:off x="407324" y="365126"/>
            <a:ext cx="10946476" cy="491085"/>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DFC18DF-36FD-4513-9349-4C53DAA6CFB4}"/>
              </a:ext>
            </a:extLst>
          </p:cNvPr>
          <p:cNvSpPr>
            <a:spLocks noGrp="1"/>
          </p:cNvSpPr>
          <p:nvPr>
            <p:ph idx="1"/>
          </p:nvPr>
        </p:nvSpPr>
        <p:spPr>
          <a:xfrm>
            <a:off x="1105592" y="1080656"/>
            <a:ext cx="10248207" cy="509630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29C80F1-FEDD-42E1-8E25-1DE18AE87032}"/>
              </a:ext>
            </a:extLst>
          </p:cNvPr>
          <p:cNvSpPr>
            <a:spLocks noGrp="1"/>
          </p:cNvSpPr>
          <p:nvPr>
            <p:ph type="dt" sz="half" idx="10"/>
          </p:nvPr>
        </p:nvSpPr>
        <p:spPr/>
        <p:txBody>
          <a:bodyPr/>
          <a:lstStyle/>
          <a:p>
            <a:fld id="{E2D5E518-BE38-4A72-89AE-665A5E97256F}" type="datetimeFigureOut">
              <a:rPr lang="en-US" smtClean="0"/>
              <a:t>9/11/2020</a:t>
            </a:fld>
            <a:endParaRPr lang="en-US"/>
          </a:p>
        </p:txBody>
      </p:sp>
      <p:sp>
        <p:nvSpPr>
          <p:cNvPr id="5" name="Footer Placeholder 4">
            <a:extLst>
              <a:ext uri="{FF2B5EF4-FFF2-40B4-BE49-F238E27FC236}">
                <a16:creationId xmlns:a16="http://schemas.microsoft.com/office/drawing/2014/main" id="{D68E4895-89AC-437E-A9E2-54822C965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48C60-D71B-43E2-B5C8-9E201A5823A0}"/>
              </a:ext>
            </a:extLst>
          </p:cNvPr>
          <p:cNvSpPr>
            <a:spLocks noGrp="1"/>
          </p:cNvSpPr>
          <p:nvPr>
            <p:ph type="sldNum" sz="quarter" idx="12"/>
          </p:nvPr>
        </p:nvSpPr>
        <p:spPr/>
        <p:txBody>
          <a:bodyPr/>
          <a:lstStyle/>
          <a:p>
            <a:fld id="{11221F8B-9C83-475D-AB6B-E7BD342E4209}" type="slidenum">
              <a:rPr lang="en-US" smtClean="0"/>
              <a:t>‹#›</a:t>
            </a:fld>
            <a:endParaRPr lang="en-US"/>
          </a:p>
        </p:txBody>
      </p:sp>
      <p:cxnSp>
        <p:nvCxnSpPr>
          <p:cNvPr id="8" name="Straight Connector 7">
            <a:extLst>
              <a:ext uri="{FF2B5EF4-FFF2-40B4-BE49-F238E27FC236}">
                <a16:creationId xmlns:a16="http://schemas.microsoft.com/office/drawing/2014/main" id="{F22210A6-95EE-4CA7-B0AC-D8DA4E1960C0}"/>
              </a:ext>
            </a:extLst>
          </p:cNvPr>
          <p:cNvCxnSpPr/>
          <p:nvPr userDrawn="1"/>
        </p:nvCxnSpPr>
        <p:spPr>
          <a:xfrm>
            <a:off x="407324" y="955964"/>
            <a:ext cx="10946475" cy="0"/>
          </a:xfrm>
          <a:prstGeom prst="line">
            <a:avLst/>
          </a:prstGeom>
          <a:ln w="31750">
            <a:gradFill>
              <a:gsLst>
                <a:gs pos="0">
                  <a:schemeClr val="accent1">
                    <a:lumMod val="5000"/>
                    <a:lumOff val="95000"/>
                  </a:schemeClr>
                </a:gs>
                <a:gs pos="74000">
                  <a:srgbClr val="002060"/>
                </a:gs>
                <a:gs pos="83000">
                  <a:srgbClr val="002060"/>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966E90B8-9E05-47F9-92CA-27FC9817E7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23352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CCDF-698B-4CD8-B352-1508EFCCF5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5889D9-0110-4582-BFAB-F633275480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8467E9-A25F-4616-ABBC-9ACC59849BFA}"/>
              </a:ext>
            </a:extLst>
          </p:cNvPr>
          <p:cNvSpPr>
            <a:spLocks noGrp="1"/>
          </p:cNvSpPr>
          <p:nvPr>
            <p:ph type="dt" sz="half" idx="10"/>
          </p:nvPr>
        </p:nvSpPr>
        <p:spPr/>
        <p:txBody>
          <a:bodyPr/>
          <a:lstStyle/>
          <a:p>
            <a:fld id="{E2D5E518-BE38-4A72-89AE-665A5E97256F}" type="datetimeFigureOut">
              <a:rPr lang="en-US" smtClean="0"/>
              <a:t>9/11/2020</a:t>
            </a:fld>
            <a:endParaRPr lang="en-US"/>
          </a:p>
        </p:txBody>
      </p:sp>
      <p:sp>
        <p:nvSpPr>
          <p:cNvPr id="5" name="Footer Placeholder 4">
            <a:extLst>
              <a:ext uri="{FF2B5EF4-FFF2-40B4-BE49-F238E27FC236}">
                <a16:creationId xmlns:a16="http://schemas.microsoft.com/office/drawing/2014/main" id="{7CCC4C24-DAD3-4433-A5A8-0AB8DFBCD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AA821-928B-49C3-885E-6AFC328D3522}"/>
              </a:ext>
            </a:extLst>
          </p:cNvPr>
          <p:cNvSpPr>
            <a:spLocks noGrp="1"/>
          </p:cNvSpPr>
          <p:nvPr>
            <p:ph type="sldNum" sz="quarter" idx="12"/>
          </p:nvPr>
        </p:nvSpPr>
        <p:spPr/>
        <p:txBody>
          <a:bodyPr/>
          <a:lstStyle/>
          <a:p>
            <a:fld id="{11221F8B-9C83-475D-AB6B-E7BD342E4209}"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6B0F2EDF-6A8A-4577-BCD8-1A43F36908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143932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C3BC0-C8C5-4FCE-8CAA-C61C171C85F3}"/>
              </a:ext>
            </a:extLst>
          </p:cNvPr>
          <p:cNvSpPr>
            <a:spLocks noGrp="1"/>
          </p:cNvSpPr>
          <p:nvPr>
            <p:ph type="title"/>
          </p:nvPr>
        </p:nvSpPr>
        <p:spPr>
          <a:xfrm>
            <a:off x="261257" y="402448"/>
            <a:ext cx="11092543" cy="411449"/>
          </a:xfrm>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FEFE9FC-9939-44CE-BE87-E1465CF61B4B}"/>
              </a:ext>
            </a:extLst>
          </p:cNvPr>
          <p:cNvSpPr>
            <a:spLocks noGrp="1"/>
          </p:cNvSpPr>
          <p:nvPr>
            <p:ph sz="half" idx="1"/>
          </p:nvPr>
        </p:nvSpPr>
        <p:spPr>
          <a:xfrm>
            <a:off x="838200" y="1101013"/>
            <a:ext cx="5181600" cy="511327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ACA6005-035C-42DE-850E-6E90B60BFF95}"/>
              </a:ext>
            </a:extLst>
          </p:cNvPr>
          <p:cNvSpPr>
            <a:spLocks noGrp="1"/>
          </p:cNvSpPr>
          <p:nvPr>
            <p:ph sz="half" idx="2"/>
          </p:nvPr>
        </p:nvSpPr>
        <p:spPr>
          <a:xfrm>
            <a:off x="6172200" y="1101013"/>
            <a:ext cx="5181600" cy="511327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2F50AB5-2ED2-44A7-BA57-F37C36A325DF}"/>
              </a:ext>
            </a:extLst>
          </p:cNvPr>
          <p:cNvSpPr>
            <a:spLocks noGrp="1"/>
          </p:cNvSpPr>
          <p:nvPr>
            <p:ph type="dt" sz="half" idx="10"/>
          </p:nvPr>
        </p:nvSpPr>
        <p:spPr>
          <a:xfrm>
            <a:off x="1026366" y="6393672"/>
            <a:ext cx="2555033" cy="365125"/>
          </a:xfrm>
        </p:spPr>
        <p:txBody>
          <a:bodyPr/>
          <a:lstStyle/>
          <a:p>
            <a:fld id="{E2D5E518-BE38-4A72-89AE-665A5E97256F}" type="datetimeFigureOut">
              <a:rPr lang="en-US" smtClean="0"/>
              <a:t>9/11/2020</a:t>
            </a:fld>
            <a:endParaRPr lang="en-US"/>
          </a:p>
        </p:txBody>
      </p:sp>
      <p:sp>
        <p:nvSpPr>
          <p:cNvPr id="6" name="Footer Placeholder 5">
            <a:extLst>
              <a:ext uri="{FF2B5EF4-FFF2-40B4-BE49-F238E27FC236}">
                <a16:creationId xmlns:a16="http://schemas.microsoft.com/office/drawing/2014/main" id="{70CA8605-F9C2-47FE-801C-C17E2A6D2406}"/>
              </a:ext>
            </a:extLst>
          </p:cNvPr>
          <p:cNvSpPr>
            <a:spLocks noGrp="1"/>
          </p:cNvSpPr>
          <p:nvPr>
            <p:ph type="ftr" sz="quarter" idx="11"/>
          </p:nvPr>
        </p:nvSpPr>
        <p:spPr>
          <a:xfrm>
            <a:off x="4038600" y="6393672"/>
            <a:ext cx="4114800" cy="365125"/>
          </a:xfrm>
        </p:spPr>
        <p:txBody>
          <a:bodyPr/>
          <a:lstStyle/>
          <a:p>
            <a:endParaRPr lang="en-US"/>
          </a:p>
        </p:txBody>
      </p:sp>
      <p:sp>
        <p:nvSpPr>
          <p:cNvPr id="7" name="Slide Number Placeholder 6">
            <a:extLst>
              <a:ext uri="{FF2B5EF4-FFF2-40B4-BE49-F238E27FC236}">
                <a16:creationId xmlns:a16="http://schemas.microsoft.com/office/drawing/2014/main" id="{D927AA73-65AD-4480-9A45-34FB9014FA72}"/>
              </a:ext>
            </a:extLst>
          </p:cNvPr>
          <p:cNvSpPr>
            <a:spLocks noGrp="1"/>
          </p:cNvSpPr>
          <p:nvPr>
            <p:ph type="sldNum" sz="quarter" idx="12"/>
          </p:nvPr>
        </p:nvSpPr>
        <p:spPr>
          <a:xfrm>
            <a:off x="8610600" y="6393672"/>
            <a:ext cx="2743200" cy="365125"/>
          </a:xfrm>
        </p:spPr>
        <p:txBody>
          <a:bodyPr/>
          <a:lstStyle/>
          <a:p>
            <a:fld id="{11221F8B-9C83-475D-AB6B-E7BD342E4209}" type="slidenum">
              <a:rPr lang="en-US" smtClean="0"/>
              <a:t>‹#›</a:t>
            </a:fld>
            <a:endParaRPr lang="en-US"/>
          </a:p>
        </p:txBody>
      </p:sp>
      <p:cxnSp>
        <p:nvCxnSpPr>
          <p:cNvPr id="9" name="Straight Connector 8">
            <a:extLst>
              <a:ext uri="{FF2B5EF4-FFF2-40B4-BE49-F238E27FC236}">
                <a16:creationId xmlns:a16="http://schemas.microsoft.com/office/drawing/2014/main" id="{69BF9AFF-BA3F-4678-B21E-91842F9DED4B}"/>
              </a:ext>
            </a:extLst>
          </p:cNvPr>
          <p:cNvCxnSpPr/>
          <p:nvPr userDrawn="1"/>
        </p:nvCxnSpPr>
        <p:spPr>
          <a:xfrm>
            <a:off x="407324" y="955964"/>
            <a:ext cx="10946475" cy="0"/>
          </a:xfrm>
          <a:prstGeom prst="line">
            <a:avLst/>
          </a:prstGeom>
          <a:ln w="31750">
            <a:gradFill>
              <a:gsLst>
                <a:gs pos="0">
                  <a:schemeClr val="accent1">
                    <a:lumMod val="5000"/>
                    <a:lumOff val="95000"/>
                  </a:schemeClr>
                </a:gs>
                <a:gs pos="74000">
                  <a:srgbClr val="002060"/>
                </a:gs>
                <a:gs pos="83000">
                  <a:srgbClr val="002060"/>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91A69627-63F2-4670-9667-7A9F3450C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363079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57348-5C26-4664-BAC3-7A7F6F4A0699}"/>
              </a:ext>
            </a:extLst>
          </p:cNvPr>
          <p:cNvSpPr>
            <a:spLocks noGrp="1"/>
          </p:cNvSpPr>
          <p:nvPr>
            <p:ph type="title"/>
          </p:nvPr>
        </p:nvSpPr>
        <p:spPr>
          <a:xfrm>
            <a:off x="334347" y="367945"/>
            <a:ext cx="10515600" cy="437308"/>
          </a:xfrm>
        </p:spPr>
        <p:txBody>
          <a:bodyPr>
            <a:normAutofit/>
          </a:bodyPr>
          <a:lstStyle>
            <a:lvl1pPr>
              <a:defRPr sz="36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45B0877-8423-4549-AAB5-7346AC6C6D5A}"/>
              </a:ext>
            </a:extLst>
          </p:cNvPr>
          <p:cNvSpPr>
            <a:spLocks noGrp="1"/>
          </p:cNvSpPr>
          <p:nvPr>
            <p:ph type="dt" sz="half" idx="10"/>
          </p:nvPr>
        </p:nvSpPr>
        <p:spPr>
          <a:xfrm>
            <a:off x="904076" y="6356350"/>
            <a:ext cx="2677323" cy="365125"/>
          </a:xfrm>
        </p:spPr>
        <p:txBody>
          <a:bodyPr/>
          <a:lstStyle/>
          <a:p>
            <a:fld id="{E2D5E518-BE38-4A72-89AE-665A5E97256F}" type="datetimeFigureOut">
              <a:rPr lang="en-US" smtClean="0"/>
              <a:t>9/11/2020</a:t>
            </a:fld>
            <a:endParaRPr lang="en-US" dirty="0"/>
          </a:p>
        </p:txBody>
      </p:sp>
      <p:sp>
        <p:nvSpPr>
          <p:cNvPr id="4" name="Footer Placeholder 3">
            <a:extLst>
              <a:ext uri="{FF2B5EF4-FFF2-40B4-BE49-F238E27FC236}">
                <a16:creationId xmlns:a16="http://schemas.microsoft.com/office/drawing/2014/main" id="{DBB8B084-49E6-4BBB-902C-536503E28A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871FA2-4F93-413A-A780-800A65B276F2}"/>
              </a:ext>
            </a:extLst>
          </p:cNvPr>
          <p:cNvSpPr>
            <a:spLocks noGrp="1"/>
          </p:cNvSpPr>
          <p:nvPr>
            <p:ph type="sldNum" sz="quarter" idx="12"/>
          </p:nvPr>
        </p:nvSpPr>
        <p:spPr/>
        <p:txBody>
          <a:bodyPr/>
          <a:lstStyle/>
          <a:p>
            <a:fld id="{11221F8B-9C83-475D-AB6B-E7BD342E4209}" type="slidenum">
              <a:rPr lang="en-US" smtClean="0"/>
              <a:t>‹#›</a:t>
            </a:fld>
            <a:endParaRPr lang="en-US"/>
          </a:p>
        </p:txBody>
      </p:sp>
      <p:cxnSp>
        <p:nvCxnSpPr>
          <p:cNvPr id="6" name="Straight Connector 5">
            <a:extLst>
              <a:ext uri="{FF2B5EF4-FFF2-40B4-BE49-F238E27FC236}">
                <a16:creationId xmlns:a16="http://schemas.microsoft.com/office/drawing/2014/main" id="{0BC96CD6-8CAE-4632-9BF6-A89AB6821633}"/>
              </a:ext>
            </a:extLst>
          </p:cNvPr>
          <p:cNvCxnSpPr/>
          <p:nvPr userDrawn="1"/>
        </p:nvCxnSpPr>
        <p:spPr>
          <a:xfrm>
            <a:off x="407324" y="955964"/>
            <a:ext cx="10946475" cy="0"/>
          </a:xfrm>
          <a:prstGeom prst="line">
            <a:avLst/>
          </a:prstGeom>
          <a:ln w="31750">
            <a:gradFill>
              <a:gsLst>
                <a:gs pos="0">
                  <a:schemeClr val="accent1">
                    <a:lumMod val="5000"/>
                    <a:lumOff val="95000"/>
                  </a:schemeClr>
                </a:gs>
                <a:gs pos="74000">
                  <a:srgbClr val="002060"/>
                </a:gs>
                <a:gs pos="83000">
                  <a:srgbClr val="002060"/>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C736386D-BB39-449D-9B8F-BA52891460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4254611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EDE7E0-95E2-4534-A474-C8061023B4DD}"/>
              </a:ext>
            </a:extLst>
          </p:cNvPr>
          <p:cNvSpPr>
            <a:spLocks noGrp="1"/>
          </p:cNvSpPr>
          <p:nvPr>
            <p:ph type="dt" sz="half" idx="10"/>
          </p:nvPr>
        </p:nvSpPr>
        <p:spPr>
          <a:xfrm>
            <a:off x="904076" y="6356350"/>
            <a:ext cx="2677323" cy="365125"/>
          </a:xfrm>
        </p:spPr>
        <p:txBody>
          <a:bodyPr/>
          <a:lstStyle/>
          <a:p>
            <a:fld id="{E2D5E518-BE38-4A72-89AE-665A5E97256F}" type="datetimeFigureOut">
              <a:rPr lang="en-US" smtClean="0"/>
              <a:t>9/11/2020</a:t>
            </a:fld>
            <a:endParaRPr lang="en-US"/>
          </a:p>
        </p:txBody>
      </p:sp>
      <p:sp>
        <p:nvSpPr>
          <p:cNvPr id="3" name="Footer Placeholder 2">
            <a:extLst>
              <a:ext uri="{FF2B5EF4-FFF2-40B4-BE49-F238E27FC236}">
                <a16:creationId xmlns:a16="http://schemas.microsoft.com/office/drawing/2014/main" id="{8382564A-BD44-4DFC-AD9D-DF62A03CA3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2998D58-1DCB-4BAF-A57F-B4B0E700963A}"/>
              </a:ext>
            </a:extLst>
          </p:cNvPr>
          <p:cNvSpPr>
            <a:spLocks noGrp="1"/>
          </p:cNvSpPr>
          <p:nvPr>
            <p:ph type="sldNum" sz="quarter" idx="12"/>
          </p:nvPr>
        </p:nvSpPr>
        <p:spPr/>
        <p:txBody>
          <a:bodyPr/>
          <a:lstStyle/>
          <a:p>
            <a:fld id="{11221F8B-9C83-475D-AB6B-E7BD342E4209}" type="slidenum">
              <a:rPr lang="en-US" smtClean="0"/>
              <a:t>‹#›</a:t>
            </a:fld>
            <a:endParaRPr lang="en-US"/>
          </a:p>
        </p:txBody>
      </p:sp>
      <p:pic>
        <p:nvPicPr>
          <p:cNvPr id="6" name="Picture 5" descr="A picture containing drawing&#10;&#10;Description automatically generated">
            <a:extLst>
              <a:ext uri="{FF2B5EF4-FFF2-40B4-BE49-F238E27FC236}">
                <a16:creationId xmlns:a16="http://schemas.microsoft.com/office/drawing/2014/main" id="{3C9F9283-E598-4517-B375-52449563C5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295951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C1BD19-A1F0-4D3F-AFC9-A48726705DC7}"/>
              </a:ext>
            </a:extLst>
          </p:cNvPr>
          <p:cNvSpPr>
            <a:spLocks noGrp="1"/>
          </p:cNvSpPr>
          <p:nvPr>
            <p:ph type="title"/>
          </p:nvPr>
        </p:nvSpPr>
        <p:spPr>
          <a:xfrm>
            <a:off x="175727" y="355796"/>
            <a:ext cx="10515600" cy="4373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FF4780C-7224-42CB-B370-F7D5173B590D}"/>
              </a:ext>
            </a:extLst>
          </p:cNvPr>
          <p:cNvSpPr>
            <a:spLocks noGrp="1"/>
          </p:cNvSpPr>
          <p:nvPr>
            <p:ph type="body" idx="1"/>
          </p:nvPr>
        </p:nvSpPr>
        <p:spPr>
          <a:xfrm>
            <a:off x="838200" y="1045030"/>
            <a:ext cx="10515600" cy="51319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C6EBE4B-D4FA-4392-8E33-6DA8A933E4DF}"/>
              </a:ext>
            </a:extLst>
          </p:cNvPr>
          <p:cNvSpPr>
            <a:spLocks noGrp="1"/>
          </p:cNvSpPr>
          <p:nvPr>
            <p:ph type="dt" sz="half" idx="2"/>
          </p:nvPr>
        </p:nvSpPr>
        <p:spPr>
          <a:xfrm>
            <a:off x="904076" y="6356350"/>
            <a:ext cx="267732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5E518-BE38-4A72-89AE-665A5E97256F}" type="datetimeFigureOut">
              <a:rPr lang="en-US" smtClean="0"/>
              <a:t>9/11/2020</a:t>
            </a:fld>
            <a:endParaRPr lang="en-US" dirty="0"/>
          </a:p>
        </p:txBody>
      </p:sp>
      <p:sp>
        <p:nvSpPr>
          <p:cNvPr id="5" name="Footer Placeholder 4">
            <a:extLst>
              <a:ext uri="{FF2B5EF4-FFF2-40B4-BE49-F238E27FC236}">
                <a16:creationId xmlns:a16="http://schemas.microsoft.com/office/drawing/2014/main" id="{5B4BDBF2-64E8-4B30-BE8A-68AC50BDA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045B82-7412-4C87-B751-69970729F1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221F8B-9C83-475D-AB6B-E7BD342E4209}" type="slidenum">
              <a:rPr lang="en-US" smtClean="0"/>
              <a:t>‹#›</a:t>
            </a:fld>
            <a:endParaRPr lang="en-US"/>
          </a:p>
        </p:txBody>
      </p:sp>
      <p:pic>
        <p:nvPicPr>
          <p:cNvPr id="8" name="Picture 7" descr="A picture containing drawing&#10;&#10;Description automatically generated">
            <a:extLst>
              <a:ext uri="{FF2B5EF4-FFF2-40B4-BE49-F238E27FC236}">
                <a16:creationId xmlns:a16="http://schemas.microsoft.com/office/drawing/2014/main" id="{4BC5E8E9-1283-4E42-93E3-163E81428F8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6242180"/>
            <a:ext cx="904076" cy="615820"/>
          </a:xfrm>
          <a:prstGeom prst="rect">
            <a:avLst/>
          </a:prstGeom>
        </p:spPr>
      </p:pic>
    </p:spTree>
    <p:extLst>
      <p:ext uri="{BB962C8B-B14F-4D97-AF65-F5344CB8AC3E}">
        <p14:creationId xmlns:p14="http://schemas.microsoft.com/office/powerpoint/2010/main" val="1086093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odebeta.com/home-network-with-multiple-vlans-5135fe8f1d1a"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en.wikipedia.org/wiki/Head-of-line_block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3.png"/><Relationship Id="rId7"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47.xml"/><Relationship Id="rId4" Type="http://schemas.openxmlformats.org/officeDocument/2006/relationships/image" Target="../media/image4.png"/><Relationship Id="rId9" Type="http://schemas.openxmlformats.org/officeDocument/2006/relationships/slide" Target="slide3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Interface_Message_Processo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en.wikipedia.org/wiki/Anycas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en.wikipedia.org/wiki/List_of_IP_protocol_number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Stackable_switch"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devos/697336"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2001:db8:85a3::7348]:443/"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Storm"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6" Type="http://schemas.openxmlformats.org/officeDocument/2006/relationships/image" Target="../media/image31.png"/><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39.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52.png"/><Relationship Id="rId84" Type="http://schemas.openxmlformats.org/officeDocument/2006/relationships/image" Target="../media/image60.png"/><Relationship Id="rId89" Type="http://schemas.openxmlformats.org/officeDocument/2006/relationships/customXml" Target="../ink/ink44.xml"/><Relationship Id="rId112" Type="http://schemas.openxmlformats.org/officeDocument/2006/relationships/image" Target="../media/image74.png"/><Relationship Id="rId16" Type="http://schemas.openxmlformats.org/officeDocument/2006/relationships/image" Target="../media/image26.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34.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47.png"/><Relationship Id="rId74" Type="http://schemas.openxmlformats.org/officeDocument/2006/relationships/image" Target="../media/image55.png"/><Relationship Id="rId79" Type="http://schemas.openxmlformats.org/officeDocument/2006/relationships/customXml" Target="../ink/ink39.xml"/><Relationship Id="rId102" Type="http://schemas.openxmlformats.org/officeDocument/2006/relationships/image" Target="../media/image69.png"/><Relationship Id="rId5" Type="http://schemas.openxmlformats.org/officeDocument/2006/relationships/customXml" Target="../ink/ink2.xml"/><Relationship Id="rId90" Type="http://schemas.openxmlformats.org/officeDocument/2006/relationships/image" Target="../media/image63.png"/><Relationship Id="rId95" Type="http://schemas.openxmlformats.org/officeDocument/2006/relationships/customXml" Target="../ink/ink47.xml"/><Relationship Id="rId22" Type="http://schemas.openxmlformats.org/officeDocument/2006/relationships/image" Target="../media/image29.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42.png"/><Relationship Id="rId64" Type="http://schemas.openxmlformats.org/officeDocument/2006/relationships/image" Target="../media/image50.png"/><Relationship Id="rId69" Type="http://schemas.openxmlformats.org/officeDocument/2006/relationships/customXml" Target="../ink/ink34.xml"/><Relationship Id="rId113" Type="http://schemas.openxmlformats.org/officeDocument/2006/relationships/customXml" Target="../ink/ink56.xml"/><Relationship Id="rId118" Type="http://schemas.openxmlformats.org/officeDocument/2006/relationships/image" Target="../media/image77.png"/><Relationship Id="rId80" Type="http://schemas.openxmlformats.org/officeDocument/2006/relationships/image" Target="../media/image58.png"/><Relationship Id="rId85" Type="http://schemas.openxmlformats.org/officeDocument/2006/relationships/customXml" Target="../ink/ink42.xml"/><Relationship Id="rId12" Type="http://schemas.openxmlformats.org/officeDocument/2006/relationships/image" Target="../media/image24.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37.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72.png"/><Relationship Id="rId54" Type="http://schemas.openxmlformats.org/officeDocument/2006/relationships/image" Target="../media/image45.png"/><Relationship Id="rId70" Type="http://schemas.openxmlformats.org/officeDocument/2006/relationships/image" Target="../media/image53.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21.png"/><Relationship Id="rId23" Type="http://schemas.openxmlformats.org/officeDocument/2006/relationships/customXml" Target="../ink/ink11.xml"/><Relationship Id="rId28" Type="http://schemas.openxmlformats.org/officeDocument/2006/relationships/image" Target="../media/image32.png"/><Relationship Id="rId49" Type="http://schemas.openxmlformats.org/officeDocument/2006/relationships/customXml" Target="../ink/ink24.xml"/><Relationship Id="rId114" Type="http://schemas.openxmlformats.org/officeDocument/2006/relationships/image" Target="../media/image75.png"/><Relationship Id="rId10" Type="http://schemas.openxmlformats.org/officeDocument/2006/relationships/image" Target="../media/image23.png"/><Relationship Id="rId31" Type="http://schemas.openxmlformats.org/officeDocument/2006/relationships/customXml" Target="../ink/ink15.xml"/><Relationship Id="rId44" Type="http://schemas.openxmlformats.org/officeDocument/2006/relationships/image" Target="../media/image40.png"/><Relationship Id="rId52" Type="http://schemas.openxmlformats.org/officeDocument/2006/relationships/image" Target="../media/image44.png"/><Relationship Id="rId60" Type="http://schemas.openxmlformats.org/officeDocument/2006/relationships/image" Target="../media/image48.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57.png"/><Relationship Id="rId81" Type="http://schemas.openxmlformats.org/officeDocument/2006/relationships/customXml" Target="../ink/ink40.xml"/><Relationship Id="rId86" Type="http://schemas.openxmlformats.org/officeDocument/2006/relationships/image" Target="../media/image61.png"/><Relationship Id="rId94" Type="http://schemas.openxmlformats.org/officeDocument/2006/relationships/image" Target="../media/image65.png"/><Relationship Id="rId99" Type="http://schemas.openxmlformats.org/officeDocument/2006/relationships/customXml" Target="../ink/ink49.xml"/><Relationship Id="rId101" Type="http://schemas.openxmlformats.org/officeDocument/2006/relationships/customXml" Target="../ink/ink50.xml"/><Relationship Id="rId4" Type="http://schemas.openxmlformats.org/officeDocument/2006/relationships/image" Target="../media/image20.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27.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35.png"/><Relationship Id="rId50" Type="http://schemas.openxmlformats.org/officeDocument/2006/relationships/image" Target="../media/image43.png"/><Relationship Id="rId55" Type="http://schemas.openxmlformats.org/officeDocument/2006/relationships/customXml" Target="../ink/ink27.xml"/><Relationship Id="rId76" Type="http://schemas.openxmlformats.org/officeDocument/2006/relationships/image" Target="../media/image56.png"/><Relationship Id="rId97" Type="http://schemas.openxmlformats.org/officeDocument/2006/relationships/customXml" Target="../ink/ink48.xml"/><Relationship Id="rId104" Type="http://schemas.openxmlformats.org/officeDocument/2006/relationships/image" Target="../media/image70.png"/><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64.png"/><Relationship Id="rId2" Type="http://schemas.openxmlformats.org/officeDocument/2006/relationships/notesSlide" Target="../notesSlides/notesSlide49.xml"/><Relationship Id="rId29" Type="http://schemas.openxmlformats.org/officeDocument/2006/relationships/customXml" Target="../ink/ink14.xml"/><Relationship Id="rId24" Type="http://schemas.openxmlformats.org/officeDocument/2006/relationships/image" Target="../media/image30.png"/><Relationship Id="rId40" Type="http://schemas.openxmlformats.org/officeDocument/2006/relationships/image" Target="../media/image38.png"/><Relationship Id="rId45" Type="http://schemas.openxmlformats.org/officeDocument/2006/relationships/customXml" Target="../ink/ink22.xml"/><Relationship Id="rId66" Type="http://schemas.openxmlformats.org/officeDocument/2006/relationships/image" Target="../media/image51.png"/><Relationship Id="rId87" Type="http://schemas.openxmlformats.org/officeDocument/2006/relationships/customXml" Target="../ink/ink43.xml"/><Relationship Id="rId110" Type="http://schemas.openxmlformats.org/officeDocument/2006/relationships/image" Target="../media/image73.png"/><Relationship Id="rId115" Type="http://schemas.openxmlformats.org/officeDocument/2006/relationships/customXml" Target="../ink/ink57.xml"/><Relationship Id="rId61" Type="http://schemas.openxmlformats.org/officeDocument/2006/relationships/customXml" Target="../ink/ink30.xml"/><Relationship Id="rId82" Type="http://schemas.openxmlformats.org/officeDocument/2006/relationships/image" Target="../media/image59.png"/><Relationship Id="rId19" Type="http://schemas.openxmlformats.org/officeDocument/2006/relationships/customXml" Target="../ink/ink9.xml"/><Relationship Id="rId14" Type="http://schemas.openxmlformats.org/officeDocument/2006/relationships/image" Target="../media/image25.png"/><Relationship Id="rId30" Type="http://schemas.openxmlformats.org/officeDocument/2006/relationships/image" Target="../media/image33.png"/><Relationship Id="rId35" Type="http://schemas.openxmlformats.org/officeDocument/2006/relationships/customXml" Target="../ink/ink17.xml"/><Relationship Id="rId56" Type="http://schemas.openxmlformats.org/officeDocument/2006/relationships/image" Target="../media/image46.png"/><Relationship Id="rId77" Type="http://schemas.openxmlformats.org/officeDocument/2006/relationships/customXml" Target="../ink/ink38.xml"/><Relationship Id="rId100" Type="http://schemas.openxmlformats.org/officeDocument/2006/relationships/image" Target="../media/image68.png"/><Relationship Id="rId105" Type="http://schemas.openxmlformats.org/officeDocument/2006/relationships/customXml" Target="../ink/ink52.xml"/><Relationship Id="rId8" Type="http://schemas.openxmlformats.org/officeDocument/2006/relationships/image" Target="../media/image22.png"/><Relationship Id="rId51" Type="http://schemas.openxmlformats.org/officeDocument/2006/relationships/customXml" Target="../ink/ink25.xml"/><Relationship Id="rId72" Type="http://schemas.openxmlformats.org/officeDocument/2006/relationships/image" Target="../media/image54.png"/><Relationship Id="rId93" Type="http://schemas.openxmlformats.org/officeDocument/2006/relationships/customXml" Target="../ink/ink46.xml"/><Relationship Id="rId98" Type="http://schemas.openxmlformats.org/officeDocument/2006/relationships/image" Target="../media/image67.png"/><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41.png"/><Relationship Id="rId67" Type="http://schemas.openxmlformats.org/officeDocument/2006/relationships/customXml" Target="../ink/ink33.xml"/><Relationship Id="rId116" Type="http://schemas.openxmlformats.org/officeDocument/2006/relationships/image" Target="../media/image76.png"/><Relationship Id="rId20" Type="http://schemas.openxmlformats.org/officeDocument/2006/relationships/image" Target="../media/image28.png"/><Relationship Id="rId41" Type="http://schemas.openxmlformats.org/officeDocument/2006/relationships/customXml" Target="../ink/ink20.xml"/><Relationship Id="rId62" Type="http://schemas.openxmlformats.org/officeDocument/2006/relationships/image" Target="../media/image49.png"/><Relationship Id="rId83" Type="http://schemas.openxmlformats.org/officeDocument/2006/relationships/customXml" Target="../ink/ink41.xml"/><Relationship Id="rId88" Type="http://schemas.openxmlformats.org/officeDocument/2006/relationships/image" Target="../media/image62.png"/><Relationship Id="rId111" Type="http://schemas.openxmlformats.org/officeDocument/2006/relationships/customXml" Target="../ink/ink55.xml"/><Relationship Id="rId15" Type="http://schemas.openxmlformats.org/officeDocument/2006/relationships/customXml" Target="../ink/ink7.xml"/><Relationship Id="rId36" Type="http://schemas.openxmlformats.org/officeDocument/2006/relationships/image" Target="../media/image36.png"/><Relationship Id="rId57" Type="http://schemas.openxmlformats.org/officeDocument/2006/relationships/customXml" Target="../ink/ink28.xml"/><Relationship Id="rId106" Type="http://schemas.openxmlformats.org/officeDocument/2006/relationships/image" Target="../media/image7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6" Type="http://schemas.openxmlformats.org/officeDocument/2006/relationships/customXml" Target="../ink/ink71.xml"/><Relationship Id="rId21" Type="http://schemas.openxmlformats.org/officeDocument/2006/relationships/image" Target="../media/image87.png"/><Relationship Id="rId42" Type="http://schemas.openxmlformats.org/officeDocument/2006/relationships/customXml" Target="../ink/ink79.xml"/><Relationship Id="rId47" Type="http://schemas.openxmlformats.org/officeDocument/2006/relationships/image" Target="../media/image101.png"/><Relationship Id="rId63" Type="http://schemas.openxmlformats.org/officeDocument/2006/relationships/image" Target="../media/image109.png"/><Relationship Id="rId68" Type="http://schemas.openxmlformats.org/officeDocument/2006/relationships/customXml" Target="../ink/ink92.xml"/><Relationship Id="rId84" Type="http://schemas.openxmlformats.org/officeDocument/2006/relationships/customXml" Target="../ink/ink100.xml"/><Relationship Id="rId89" Type="http://schemas.openxmlformats.org/officeDocument/2006/relationships/image" Target="../media/image122.png"/><Relationship Id="rId16" Type="http://schemas.openxmlformats.org/officeDocument/2006/relationships/customXml" Target="../ink/ink66.xml"/><Relationship Id="rId11" Type="http://schemas.openxmlformats.org/officeDocument/2006/relationships/image" Target="../media/image82.png"/><Relationship Id="rId32" Type="http://schemas.openxmlformats.org/officeDocument/2006/relationships/customXml" Target="../ink/ink74.xml"/><Relationship Id="rId37" Type="http://schemas.openxmlformats.org/officeDocument/2006/relationships/image" Target="../media/image96.png"/><Relationship Id="rId53" Type="http://schemas.openxmlformats.org/officeDocument/2006/relationships/image" Target="../media/image104.png"/><Relationship Id="rId58" Type="http://schemas.openxmlformats.org/officeDocument/2006/relationships/customXml" Target="../ink/ink87.xml"/><Relationship Id="rId74" Type="http://schemas.openxmlformats.org/officeDocument/2006/relationships/customXml" Target="../ink/ink95.xml"/><Relationship Id="rId79" Type="http://schemas.openxmlformats.org/officeDocument/2006/relationships/image" Target="../media/image117.png"/><Relationship Id="rId5" Type="http://schemas.openxmlformats.org/officeDocument/2006/relationships/image" Target="../media/image79.png"/><Relationship Id="rId90" Type="http://schemas.openxmlformats.org/officeDocument/2006/relationships/customXml" Target="../ink/ink103.xml"/><Relationship Id="rId95" Type="http://schemas.openxmlformats.org/officeDocument/2006/relationships/image" Target="../media/image125.png"/><Relationship Id="rId22" Type="http://schemas.openxmlformats.org/officeDocument/2006/relationships/customXml" Target="../ink/ink69.xml"/><Relationship Id="rId27" Type="http://schemas.openxmlformats.org/officeDocument/2006/relationships/image" Target="../media/image91.png"/><Relationship Id="rId43" Type="http://schemas.openxmlformats.org/officeDocument/2006/relationships/image" Target="../media/image99.png"/><Relationship Id="rId48" Type="http://schemas.openxmlformats.org/officeDocument/2006/relationships/customXml" Target="../ink/ink82.xml"/><Relationship Id="rId64" Type="http://schemas.openxmlformats.org/officeDocument/2006/relationships/customXml" Target="../ink/ink90.xml"/><Relationship Id="rId69" Type="http://schemas.openxmlformats.org/officeDocument/2006/relationships/image" Target="../media/image112.png"/><Relationship Id="rId8" Type="http://schemas.openxmlformats.org/officeDocument/2006/relationships/customXml" Target="../ink/ink62.xml"/><Relationship Id="rId51" Type="http://schemas.openxmlformats.org/officeDocument/2006/relationships/image" Target="../media/image103.png"/><Relationship Id="rId72" Type="http://schemas.openxmlformats.org/officeDocument/2006/relationships/customXml" Target="../ink/ink94.xml"/><Relationship Id="rId80" Type="http://schemas.openxmlformats.org/officeDocument/2006/relationships/customXml" Target="../ink/ink98.xml"/><Relationship Id="rId85" Type="http://schemas.openxmlformats.org/officeDocument/2006/relationships/image" Target="../media/image120.png"/><Relationship Id="rId93" Type="http://schemas.openxmlformats.org/officeDocument/2006/relationships/image" Target="../media/image124.png"/><Relationship Id="rId3" Type="http://schemas.openxmlformats.org/officeDocument/2006/relationships/image" Target="../media/image78.png"/><Relationship Id="rId12" Type="http://schemas.openxmlformats.org/officeDocument/2006/relationships/customXml" Target="../ink/ink64.xml"/><Relationship Id="rId17" Type="http://schemas.openxmlformats.org/officeDocument/2006/relationships/image" Target="../media/image85.png"/><Relationship Id="rId25" Type="http://schemas.openxmlformats.org/officeDocument/2006/relationships/image" Target="../media/image89.png"/><Relationship Id="rId33" Type="http://schemas.openxmlformats.org/officeDocument/2006/relationships/image" Target="../media/image94.png"/><Relationship Id="rId38" Type="http://schemas.openxmlformats.org/officeDocument/2006/relationships/customXml" Target="../ink/ink77.xml"/><Relationship Id="rId46" Type="http://schemas.openxmlformats.org/officeDocument/2006/relationships/customXml" Target="../ink/ink81.xml"/><Relationship Id="rId59" Type="http://schemas.openxmlformats.org/officeDocument/2006/relationships/image" Target="../media/image107.png"/><Relationship Id="rId67" Type="http://schemas.openxmlformats.org/officeDocument/2006/relationships/image" Target="../media/image111.png"/><Relationship Id="rId20" Type="http://schemas.openxmlformats.org/officeDocument/2006/relationships/customXml" Target="../ink/ink68.xml"/><Relationship Id="rId41" Type="http://schemas.openxmlformats.org/officeDocument/2006/relationships/image" Target="../media/image98.png"/><Relationship Id="rId54" Type="http://schemas.openxmlformats.org/officeDocument/2006/relationships/customXml" Target="../ink/ink85.xml"/><Relationship Id="rId62" Type="http://schemas.openxmlformats.org/officeDocument/2006/relationships/customXml" Target="../ink/ink89.xml"/><Relationship Id="rId70" Type="http://schemas.openxmlformats.org/officeDocument/2006/relationships/customXml" Target="../ink/ink93.xml"/><Relationship Id="rId75" Type="http://schemas.openxmlformats.org/officeDocument/2006/relationships/image" Target="../media/image115.png"/><Relationship Id="rId83" Type="http://schemas.openxmlformats.org/officeDocument/2006/relationships/image" Target="../media/image119.png"/><Relationship Id="rId88" Type="http://schemas.openxmlformats.org/officeDocument/2006/relationships/customXml" Target="../ink/ink102.xml"/><Relationship Id="rId91" Type="http://schemas.openxmlformats.org/officeDocument/2006/relationships/image" Target="../media/image123.png"/><Relationship Id="rId1" Type="http://schemas.openxmlformats.org/officeDocument/2006/relationships/slideLayout" Target="../slideLayouts/slideLayout2.xml"/><Relationship Id="rId6" Type="http://schemas.openxmlformats.org/officeDocument/2006/relationships/customXml" Target="../ink/ink61.xml"/><Relationship Id="rId15" Type="http://schemas.openxmlformats.org/officeDocument/2006/relationships/image" Target="../media/image84.png"/><Relationship Id="rId23" Type="http://schemas.openxmlformats.org/officeDocument/2006/relationships/image" Target="../media/image88.png"/><Relationship Id="rId28" Type="http://schemas.openxmlformats.org/officeDocument/2006/relationships/customXml" Target="../ink/ink72.xml"/><Relationship Id="rId36" Type="http://schemas.openxmlformats.org/officeDocument/2006/relationships/customXml" Target="../ink/ink76.xml"/><Relationship Id="rId49" Type="http://schemas.openxmlformats.org/officeDocument/2006/relationships/image" Target="../media/image102.png"/><Relationship Id="rId57" Type="http://schemas.openxmlformats.org/officeDocument/2006/relationships/image" Target="../media/image106.png"/><Relationship Id="rId10" Type="http://schemas.openxmlformats.org/officeDocument/2006/relationships/customXml" Target="../ink/ink63.xml"/><Relationship Id="rId31" Type="http://schemas.openxmlformats.org/officeDocument/2006/relationships/image" Target="../media/image93.png"/><Relationship Id="rId44" Type="http://schemas.openxmlformats.org/officeDocument/2006/relationships/customXml" Target="../ink/ink80.xml"/><Relationship Id="rId52" Type="http://schemas.openxmlformats.org/officeDocument/2006/relationships/customXml" Target="../ink/ink84.xml"/><Relationship Id="rId60" Type="http://schemas.openxmlformats.org/officeDocument/2006/relationships/customXml" Target="../ink/ink88.xml"/><Relationship Id="rId65" Type="http://schemas.openxmlformats.org/officeDocument/2006/relationships/image" Target="../media/image110.png"/><Relationship Id="rId73" Type="http://schemas.openxmlformats.org/officeDocument/2006/relationships/image" Target="../media/image114.png"/><Relationship Id="rId78" Type="http://schemas.openxmlformats.org/officeDocument/2006/relationships/customXml" Target="../ink/ink97.xml"/><Relationship Id="rId81" Type="http://schemas.openxmlformats.org/officeDocument/2006/relationships/image" Target="../media/image118.png"/><Relationship Id="rId86" Type="http://schemas.openxmlformats.org/officeDocument/2006/relationships/customXml" Target="../ink/ink101.xml"/><Relationship Id="rId94" Type="http://schemas.openxmlformats.org/officeDocument/2006/relationships/customXml" Target="../ink/ink105.xml"/><Relationship Id="rId4" Type="http://schemas.openxmlformats.org/officeDocument/2006/relationships/customXml" Target="../ink/ink60.xml"/><Relationship Id="rId9" Type="http://schemas.openxmlformats.org/officeDocument/2006/relationships/image" Target="../media/image81.png"/><Relationship Id="rId13" Type="http://schemas.openxmlformats.org/officeDocument/2006/relationships/image" Target="../media/image83.png"/><Relationship Id="rId18" Type="http://schemas.openxmlformats.org/officeDocument/2006/relationships/customXml" Target="../ink/ink67.xml"/><Relationship Id="rId39" Type="http://schemas.openxmlformats.org/officeDocument/2006/relationships/image" Target="../media/image97.png"/><Relationship Id="rId34" Type="http://schemas.openxmlformats.org/officeDocument/2006/relationships/customXml" Target="../ink/ink75.xml"/><Relationship Id="rId50" Type="http://schemas.openxmlformats.org/officeDocument/2006/relationships/customXml" Target="../ink/ink83.xml"/><Relationship Id="rId55" Type="http://schemas.openxmlformats.org/officeDocument/2006/relationships/image" Target="../media/image105.png"/><Relationship Id="rId76" Type="http://schemas.openxmlformats.org/officeDocument/2006/relationships/customXml" Target="../ink/ink96.xml"/><Relationship Id="rId7" Type="http://schemas.openxmlformats.org/officeDocument/2006/relationships/image" Target="../media/image80.png"/><Relationship Id="rId71" Type="http://schemas.openxmlformats.org/officeDocument/2006/relationships/image" Target="../media/image113.png"/><Relationship Id="rId92" Type="http://schemas.openxmlformats.org/officeDocument/2006/relationships/customXml" Target="../ink/ink104.xml"/><Relationship Id="rId2" Type="http://schemas.openxmlformats.org/officeDocument/2006/relationships/customXml" Target="../ink/ink59.xml"/><Relationship Id="rId29" Type="http://schemas.openxmlformats.org/officeDocument/2006/relationships/image" Target="../media/image92.png"/><Relationship Id="rId24" Type="http://schemas.openxmlformats.org/officeDocument/2006/relationships/customXml" Target="../ink/ink70.xml"/><Relationship Id="rId40" Type="http://schemas.openxmlformats.org/officeDocument/2006/relationships/customXml" Target="../ink/ink78.xml"/><Relationship Id="rId45" Type="http://schemas.openxmlformats.org/officeDocument/2006/relationships/image" Target="../media/image100.png"/><Relationship Id="rId66" Type="http://schemas.openxmlformats.org/officeDocument/2006/relationships/customXml" Target="../ink/ink91.xml"/><Relationship Id="rId87" Type="http://schemas.openxmlformats.org/officeDocument/2006/relationships/image" Target="../media/image121.png"/><Relationship Id="rId61" Type="http://schemas.openxmlformats.org/officeDocument/2006/relationships/image" Target="../media/image108.png"/><Relationship Id="rId82" Type="http://schemas.openxmlformats.org/officeDocument/2006/relationships/customXml" Target="../ink/ink99.xml"/><Relationship Id="rId19" Type="http://schemas.openxmlformats.org/officeDocument/2006/relationships/image" Target="../media/image86.png"/><Relationship Id="rId14" Type="http://schemas.openxmlformats.org/officeDocument/2006/relationships/customXml" Target="../ink/ink65.xml"/><Relationship Id="rId30" Type="http://schemas.openxmlformats.org/officeDocument/2006/relationships/customXml" Target="../ink/ink73.xml"/><Relationship Id="rId35" Type="http://schemas.openxmlformats.org/officeDocument/2006/relationships/image" Target="../media/image95.png"/><Relationship Id="rId56" Type="http://schemas.openxmlformats.org/officeDocument/2006/relationships/customXml" Target="../ink/ink86.xml"/><Relationship Id="rId77" Type="http://schemas.openxmlformats.org/officeDocument/2006/relationships/image" Target="../media/image116.png"/></Relationships>
</file>

<file path=ppt/slides/_rels/slide51.xml.rels><?xml version="1.0" encoding="UTF-8" standalone="yes"?>
<Relationships xmlns="http://schemas.openxmlformats.org/package/2006/relationships"><Relationship Id="rId26" Type="http://schemas.openxmlformats.org/officeDocument/2006/relationships/customXml" Target="../ink/ink118.xml"/><Relationship Id="rId21" Type="http://schemas.openxmlformats.org/officeDocument/2006/relationships/image" Target="../media/image135.png"/><Relationship Id="rId34" Type="http://schemas.openxmlformats.org/officeDocument/2006/relationships/customXml" Target="../ink/ink122.xml"/><Relationship Id="rId42" Type="http://schemas.openxmlformats.org/officeDocument/2006/relationships/customXml" Target="../ink/ink126.xml"/><Relationship Id="rId47" Type="http://schemas.openxmlformats.org/officeDocument/2006/relationships/image" Target="../media/image149.png"/><Relationship Id="rId50" Type="http://schemas.openxmlformats.org/officeDocument/2006/relationships/customXml" Target="../ink/ink130.xml"/><Relationship Id="rId55" Type="http://schemas.openxmlformats.org/officeDocument/2006/relationships/image" Target="../media/image153.png"/><Relationship Id="rId63" Type="http://schemas.openxmlformats.org/officeDocument/2006/relationships/image" Target="../media/image157.png"/><Relationship Id="rId7" Type="http://schemas.openxmlformats.org/officeDocument/2006/relationships/image" Target="../media/image128.png"/><Relationship Id="rId2" Type="http://schemas.openxmlformats.org/officeDocument/2006/relationships/customXml" Target="../ink/ink106.xml"/><Relationship Id="rId16" Type="http://schemas.openxmlformats.org/officeDocument/2006/relationships/customXml" Target="../ink/ink113.xml"/><Relationship Id="rId29" Type="http://schemas.openxmlformats.org/officeDocument/2006/relationships/image" Target="../media/image139.png"/><Relationship Id="rId11" Type="http://schemas.openxmlformats.org/officeDocument/2006/relationships/image" Target="../media/image130.png"/><Relationship Id="rId24" Type="http://schemas.openxmlformats.org/officeDocument/2006/relationships/customXml" Target="../ink/ink117.xml"/><Relationship Id="rId32" Type="http://schemas.openxmlformats.org/officeDocument/2006/relationships/customXml" Target="../ink/ink121.xml"/><Relationship Id="rId37" Type="http://schemas.openxmlformats.org/officeDocument/2006/relationships/image" Target="../media/image144.png"/><Relationship Id="rId40" Type="http://schemas.openxmlformats.org/officeDocument/2006/relationships/customXml" Target="../ink/ink125.xml"/><Relationship Id="rId45" Type="http://schemas.openxmlformats.org/officeDocument/2006/relationships/image" Target="../media/image148.png"/><Relationship Id="rId53" Type="http://schemas.openxmlformats.org/officeDocument/2006/relationships/image" Target="../media/image152.png"/><Relationship Id="rId58" Type="http://schemas.openxmlformats.org/officeDocument/2006/relationships/customXml" Target="../ink/ink134.xml"/><Relationship Id="rId66" Type="http://schemas.openxmlformats.org/officeDocument/2006/relationships/customXml" Target="../ink/ink138.xml"/><Relationship Id="rId5" Type="http://schemas.openxmlformats.org/officeDocument/2006/relationships/image" Target="../media/image127.png"/><Relationship Id="rId61" Type="http://schemas.openxmlformats.org/officeDocument/2006/relationships/image" Target="../media/image156.png"/><Relationship Id="rId19" Type="http://schemas.openxmlformats.org/officeDocument/2006/relationships/image" Target="../media/image134.png"/><Relationship Id="rId14" Type="http://schemas.openxmlformats.org/officeDocument/2006/relationships/customXml" Target="../ink/ink112.xml"/><Relationship Id="rId22" Type="http://schemas.openxmlformats.org/officeDocument/2006/relationships/customXml" Target="../ink/ink116.xml"/><Relationship Id="rId27" Type="http://schemas.openxmlformats.org/officeDocument/2006/relationships/image" Target="../media/image138.png"/><Relationship Id="rId30" Type="http://schemas.openxmlformats.org/officeDocument/2006/relationships/customXml" Target="../ink/ink120.xml"/><Relationship Id="rId35" Type="http://schemas.openxmlformats.org/officeDocument/2006/relationships/image" Target="../media/image143.png"/><Relationship Id="rId43" Type="http://schemas.openxmlformats.org/officeDocument/2006/relationships/image" Target="../media/image147.png"/><Relationship Id="rId48" Type="http://schemas.openxmlformats.org/officeDocument/2006/relationships/customXml" Target="../ink/ink129.xml"/><Relationship Id="rId56" Type="http://schemas.openxmlformats.org/officeDocument/2006/relationships/customXml" Target="../ink/ink133.xml"/><Relationship Id="rId64" Type="http://schemas.openxmlformats.org/officeDocument/2006/relationships/customXml" Target="../ink/ink137.xml"/><Relationship Id="rId8" Type="http://schemas.openxmlformats.org/officeDocument/2006/relationships/customXml" Target="../ink/ink109.xml"/><Relationship Id="rId51" Type="http://schemas.openxmlformats.org/officeDocument/2006/relationships/image" Target="../media/image151.png"/><Relationship Id="rId3" Type="http://schemas.openxmlformats.org/officeDocument/2006/relationships/image" Target="../media/image126.png"/><Relationship Id="rId12" Type="http://schemas.openxmlformats.org/officeDocument/2006/relationships/customXml" Target="../ink/ink111.xml"/><Relationship Id="rId17" Type="http://schemas.openxmlformats.org/officeDocument/2006/relationships/image" Target="../media/image133.png"/><Relationship Id="rId25" Type="http://schemas.openxmlformats.org/officeDocument/2006/relationships/image" Target="../media/image137.png"/><Relationship Id="rId33" Type="http://schemas.openxmlformats.org/officeDocument/2006/relationships/image" Target="../media/image142.png"/><Relationship Id="rId38" Type="http://schemas.openxmlformats.org/officeDocument/2006/relationships/customXml" Target="../ink/ink124.xml"/><Relationship Id="rId46" Type="http://schemas.openxmlformats.org/officeDocument/2006/relationships/customXml" Target="../ink/ink128.xml"/><Relationship Id="rId59" Type="http://schemas.openxmlformats.org/officeDocument/2006/relationships/image" Target="../media/image155.png"/><Relationship Id="rId67" Type="http://schemas.openxmlformats.org/officeDocument/2006/relationships/image" Target="../media/image159.png"/><Relationship Id="rId20" Type="http://schemas.openxmlformats.org/officeDocument/2006/relationships/customXml" Target="../ink/ink115.xml"/><Relationship Id="rId41" Type="http://schemas.openxmlformats.org/officeDocument/2006/relationships/image" Target="../media/image146.png"/><Relationship Id="rId54" Type="http://schemas.openxmlformats.org/officeDocument/2006/relationships/customXml" Target="../ink/ink132.xml"/><Relationship Id="rId62" Type="http://schemas.openxmlformats.org/officeDocument/2006/relationships/customXml" Target="../ink/ink136.xml"/><Relationship Id="rId1" Type="http://schemas.openxmlformats.org/officeDocument/2006/relationships/slideLayout" Target="../slideLayouts/slideLayout2.xml"/><Relationship Id="rId6" Type="http://schemas.openxmlformats.org/officeDocument/2006/relationships/customXml" Target="../ink/ink108.xml"/><Relationship Id="rId15" Type="http://schemas.openxmlformats.org/officeDocument/2006/relationships/image" Target="../media/image132.png"/><Relationship Id="rId23" Type="http://schemas.openxmlformats.org/officeDocument/2006/relationships/image" Target="../media/image136.png"/><Relationship Id="rId28" Type="http://schemas.openxmlformats.org/officeDocument/2006/relationships/customXml" Target="../ink/ink119.xml"/><Relationship Id="rId36" Type="http://schemas.openxmlformats.org/officeDocument/2006/relationships/customXml" Target="../ink/ink123.xml"/><Relationship Id="rId49" Type="http://schemas.openxmlformats.org/officeDocument/2006/relationships/image" Target="../media/image150.png"/><Relationship Id="rId57" Type="http://schemas.openxmlformats.org/officeDocument/2006/relationships/image" Target="../media/image154.png"/><Relationship Id="rId10" Type="http://schemas.openxmlformats.org/officeDocument/2006/relationships/customXml" Target="../ink/ink110.xml"/><Relationship Id="rId31" Type="http://schemas.openxmlformats.org/officeDocument/2006/relationships/image" Target="../media/image141.png"/><Relationship Id="rId44" Type="http://schemas.openxmlformats.org/officeDocument/2006/relationships/customXml" Target="../ink/ink127.xml"/><Relationship Id="rId52" Type="http://schemas.openxmlformats.org/officeDocument/2006/relationships/customXml" Target="../ink/ink131.xml"/><Relationship Id="rId60" Type="http://schemas.openxmlformats.org/officeDocument/2006/relationships/customXml" Target="../ink/ink135.xml"/><Relationship Id="rId65" Type="http://schemas.openxmlformats.org/officeDocument/2006/relationships/image" Target="../media/image158.png"/><Relationship Id="rId4" Type="http://schemas.openxmlformats.org/officeDocument/2006/relationships/customXml" Target="../ink/ink107.xml"/><Relationship Id="rId9" Type="http://schemas.openxmlformats.org/officeDocument/2006/relationships/image" Target="../media/image129.png"/><Relationship Id="rId13" Type="http://schemas.openxmlformats.org/officeDocument/2006/relationships/image" Target="../media/image131.png"/><Relationship Id="rId18" Type="http://schemas.openxmlformats.org/officeDocument/2006/relationships/customXml" Target="../ink/ink114.xml"/><Relationship Id="rId39" Type="http://schemas.openxmlformats.org/officeDocument/2006/relationships/image" Target="../media/image145.png"/></Relationships>
</file>

<file path=ppt/slides/_rels/slide52.xml.rels><?xml version="1.0" encoding="UTF-8" standalone="yes"?>
<Relationships xmlns="http://schemas.openxmlformats.org/package/2006/relationships"><Relationship Id="rId117" Type="http://schemas.openxmlformats.org/officeDocument/2006/relationships/customXml" Target="../ink/ink196.xml"/><Relationship Id="rId21" Type="http://schemas.openxmlformats.org/officeDocument/2006/relationships/customXml" Target="../ink/ink148.xml"/><Relationship Id="rId42" Type="http://schemas.openxmlformats.org/officeDocument/2006/relationships/image" Target="../media/image179.png"/><Relationship Id="rId63" Type="http://schemas.openxmlformats.org/officeDocument/2006/relationships/customXml" Target="../ink/ink169.xml"/><Relationship Id="rId84" Type="http://schemas.openxmlformats.org/officeDocument/2006/relationships/image" Target="../media/image200.png"/><Relationship Id="rId138" Type="http://schemas.openxmlformats.org/officeDocument/2006/relationships/image" Target="../media/image227.png"/><Relationship Id="rId159" Type="http://schemas.openxmlformats.org/officeDocument/2006/relationships/customXml" Target="../ink/ink217.xml"/><Relationship Id="rId170" Type="http://schemas.openxmlformats.org/officeDocument/2006/relationships/image" Target="../media/image243.png"/><Relationship Id="rId191" Type="http://schemas.openxmlformats.org/officeDocument/2006/relationships/customXml" Target="../ink/ink233.xml"/><Relationship Id="rId107" Type="http://schemas.openxmlformats.org/officeDocument/2006/relationships/customXml" Target="../ink/ink191.xml"/><Relationship Id="rId11" Type="http://schemas.openxmlformats.org/officeDocument/2006/relationships/customXml" Target="../ink/ink143.xml"/><Relationship Id="rId32" Type="http://schemas.openxmlformats.org/officeDocument/2006/relationships/image" Target="../media/image174.png"/><Relationship Id="rId53" Type="http://schemas.openxmlformats.org/officeDocument/2006/relationships/customXml" Target="../ink/ink164.xml"/><Relationship Id="rId74" Type="http://schemas.openxmlformats.org/officeDocument/2006/relationships/image" Target="../media/image195.png"/><Relationship Id="rId128" Type="http://schemas.openxmlformats.org/officeDocument/2006/relationships/image" Target="../media/image222.png"/><Relationship Id="rId149" Type="http://schemas.openxmlformats.org/officeDocument/2006/relationships/customXml" Target="../ink/ink212.xml"/><Relationship Id="rId5" Type="http://schemas.openxmlformats.org/officeDocument/2006/relationships/customXml" Target="../ink/ink140.xml"/><Relationship Id="rId95" Type="http://schemas.openxmlformats.org/officeDocument/2006/relationships/customXml" Target="../ink/ink185.xml"/><Relationship Id="rId160" Type="http://schemas.openxmlformats.org/officeDocument/2006/relationships/image" Target="../media/image238.png"/><Relationship Id="rId181" Type="http://schemas.openxmlformats.org/officeDocument/2006/relationships/customXml" Target="../ink/ink228.xml"/><Relationship Id="rId22" Type="http://schemas.openxmlformats.org/officeDocument/2006/relationships/image" Target="../media/image169.png"/><Relationship Id="rId43" Type="http://schemas.openxmlformats.org/officeDocument/2006/relationships/customXml" Target="../ink/ink159.xml"/><Relationship Id="rId64" Type="http://schemas.openxmlformats.org/officeDocument/2006/relationships/image" Target="../media/image190.png"/><Relationship Id="rId118" Type="http://schemas.openxmlformats.org/officeDocument/2006/relationships/image" Target="../media/image217.png"/><Relationship Id="rId139" Type="http://schemas.openxmlformats.org/officeDocument/2006/relationships/customXml" Target="../ink/ink207.xml"/><Relationship Id="rId85" Type="http://schemas.openxmlformats.org/officeDocument/2006/relationships/customXml" Target="../ink/ink180.xml"/><Relationship Id="rId150" Type="http://schemas.openxmlformats.org/officeDocument/2006/relationships/image" Target="../media/image233.png"/><Relationship Id="rId171" Type="http://schemas.openxmlformats.org/officeDocument/2006/relationships/customXml" Target="../ink/ink223.xml"/><Relationship Id="rId192" Type="http://schemas.openxmlformats.org/officeDocument/2006/relationships/image" Target="../media/image254.png"/><Relationship Id="rId12" Type="http://schemas.openxmlformats.org/officeDocument/2006/relationships/image" Target="../media/image164.png"/><Relationship Id="rId33" Type="http://schemas.openxmlformats.org/officeDocument/2006/relationships/customXml" Target="../ink/ink154.xml"/><Relationship Id="rId108" Type="http://schemas.openxmlformats.org/officeDocument/2006/relationships/image" Target="../media/image212.png"/><Relationship Id="rId129" Type="http://schemas.openxmlformats.org/officeDocument/2006/relationships/customXml" Target="../ink/ink202.xml"/><Relationship Id="rId54" Type="http://schemas.openxmlformats.org/officeDocument/2006/relationships/image" Target="../media/image185.png"/><Relationship Id="rId75" Type="http://schemas.openxmlformats.org/officeDocument/2006/relationships/customXml" Target="../ink/ink175.xml"/><Relationship Id="rId96" Type="http://schemas.openxmlformats.org/officeDocument/2006/relationships/image" Target="../media/image206.png"/><Relationship Id="rId140" Type="http://schemas.openxmlformats.org/officeDocument/2006/relationships/image" Target="../media/image228.png"/><Relationship Id="rId161" Type="http://schemas.openxmlformats.org/officeDocument/2006/relationships/customXml" Target="../ink/ink218.xml"/><Relationship Id="rId182" Type="http://schemas.openxmlformats.org/officeDocument/2006/relationships/image" Target="../media/image249.png"/><Relationship Id="rId6" Type="http://schemas.openxmlformats.org/officeDocument/2006/relationships/image" Target="../media/image161.png"/><Relationship Id="rId23" Type="http://schemas.openxmlformats.org/officeDocument/2006/relationships/customXml" Target="../ink/ink149.xml"/><Relationship Id="rId119" Type="http://schemas.openxmlformats.org/officeDocument/2006/relationships/customXml" Target="../ink/ink197.xml"/><Relationship Id="rId44" Type="http://schemas.openxmlformats.org/officeDocument/2006/relationships/image" Target="../media/image180.png"/><Relationship Id="rId65" Type="http://schemas.openxmlformats.org/officeDocument/2006/relationships/customXml" Target="../ink/ink170.xml"/><Relationship Id="rId86" Type="http://schemas.openxmlformats.org/officeDocument/2006/relationships/image" Target="../media/image201.png"/><Relationship Id="rId130" Type="http://schemas.openxmlformats.org/officeDocument/2006/relationships/image" Target="../media/image223.png"/><Relationship Id="rId151" Type="http://schemas.openxmlformats.org/officeDocument/2006/relationships/customXml" Target="../ink/ink213.xml"/><Relationship Id="rId172" Type="http://schemas.openxmlformats.org/officeDocument/2006/relationships/image" Target="../media/image244.png"/><Relationship Id="rId193" Type="http://schemas.openxmlformats.org/officeDocument/2006/relationships/customXml" Target="../ink/ink234.xml"/><Relationship Id="rId13" Type="http://schemas.openxmlformats.org/officeDocument/2006/relationships/customXml" Target="../ink/ink144.xml"/><Relationship Id="rId109" Type="http://schemas.openxmlformats.org/officeDocument/2006/relationships/customXml" Target="../ink/ink192.xml"/><Relationship Id="rId34" Type="http://schemas.openxmlformats.org/officeDocument/2006/relationships/image" Target="../media/image175.png"/><Relationship Id="rId50" Type="http://schemas.openxmlformats.org/officeDocument/2006/relationships/image" Target="../media/image183.png"/><Relationship Id="rId55" Type="http://schemas.openxmlformats.org/officeDocument/2006/relationships/customXml" Target="../ink/ink165.xml"/><Relationship Id="rId76" Type="http://schemas.openxmlformats.org/officeDocument/2006/relationships/image" Target="../media/image196.png"/><Relationship Id="rId97" Type="http://schemas.openxmlformats.org/officeDocument/2006/relationships/customXml" Target="../ink/ink186.xml"/><Relationship Id="rId104" Type="http://schemas.openxmlformats.org/officeDocument/2006/relationships/image" Target="../media/image210.png"/><Relationship Id="rId120" Type="http://schemas.openxmlformats.org/officeDocument/2006/relationships/image" Target="../media/image218.png"/><Relationship Id="rId125" Type="http://schemas.openxmlformats.org/officeDocument/2006/relationships/customXml" Target="../ink/ink200.xml"/><Relationship Id="rId141" Type="http://schemas.openxmlformats.org/officeDocument/2006/relationships/customXml" Target="../ink/ink208.xml"/><Relationship Id="rId146" Type="http://schemas.openxmlformats.org/officeDocument/2006/relationships/image" Target="../media/image231.png"/><Relationship Id="rId167" Type="http://schemas.openxmlformats.org/officeDocument/2006/relationships/customXml" Target="../ink/ink221.xml"/><Relationship Id="rId188" Type="http://schemas.openxmlformats.org/officeDocument/2006/relationships/image" Target="../media/image252.png"/><Relationship Id="rId7" Type="http://schemas.openxmlformats.org/officeDocument/2006/relationships/customXml" Target="../ink/ink141.xml"/><Relationship Id="rId71" Type="http://schemas.openxmlformats.org/officeDocument/2006/relationships/customXml" Target="../ink/ink173.xml"/><Relationship Id="rId92" Type="http://schemas.openxmlformats.org/officeDocument/2006/relationships/image" Target="../media/image204.png"/><Relationship Id="rId162" Type="http://schemas.openxmlformats.org/officeDocument/2006/relationships/image" Target="../media/image239.png"/><Relationship Id="rId183" Type="http://schemas.openxmlformats.org/officeDocument/2006/relationships/customXml" Target="../ink/ink229.xml"/><Relationship Id="rId2" Type="http://schemas.openxmlformats.org/officeDocument/2006/relationships/notesSlide" Target="../notesSlides/notesSlide50.xml"/><Relationship Id="rId29" Type="http://schemas.openxmlformats.org/officeDocument/2006/relationships/customXml" Target="../ink/ink152.xml"/><Relationship Id="rId24" Type="http://schemas.openxmlformats.org/officeDocument/2006/relationships/image" Target="../media/image170.png"/><Relationship Id="rId40" Type="http://schemas.openxmlformats.org/officeDocument/2006/relationships/image" Target="../media/image178.png"/><Relationship Id="rId45" Type="http://schemas.openxmlformats.org/officeDocument/2006/relationships/customXml" Target="../ink/ink160.xml"/><Relationship Id="rId66" Type="http://schemas.openxmlformats.org/officeDocument/2006/relationships/image" Target="../media/image191.png"/><Relationship Id="rId87" Type="http://schemas.openxmlformats.org/officeDocument/2006/relationships/customXml" Target="../ink/ink181.xml"/><Relationship Id="rId110" Type="http://schemas.openxmlformats.org/officeDocument/2006/relationships/image" Target="../media/image213.png"/><Relationship Id="rId115" Type="http://schemas.openxmlformats.org/officeDocument/2006/relationships/customXml" Target="../ink/ink195.xml"/><Relationship Id="rId131" Type="http://schemas.openxmlformats.org/officeDocument/2006/relationships/customXml" Target="../ink/ink203.xml"/><Relationship Id="rId136" Type="http://schemas.openxmlformats.org/officeDocument/2006/relationships/image" Target="../media/image226.png"/><Relationship Id="rId157" Type="http://schemas.openxmlformats.org/officeDocument/2006/relationships/customXml" Target="../ink/ink216.xml"/><Relationship Id="rId178" Type="http://schemas.openxmlformats.org/officeDocument/2006/relationships/image" Target="../media/image247.png"/><Relationship Id="rId61" Type="http://schemas.openxmlformats.org/officeDocument/2006/relationships/customXml" Target="../ink/ink168.xml"/><Relationship Id="rId82" Type="http://schemas.openxmlformats.org/officeDocument/2006/relationships/image" Target="../media/image199.png"/><Relationship Id="rId152" Type="http://schemas.openxmlformats.org/officeDocument/2006/relationships/image" Target="../media/image234.png"/><Relationship Id="rId173" Type="http://schemas.openxmlformats.org/officeDocument/2006/relationships/customXml" Target="../ink/ink224.xml"/><Relationship Id="rId194" Type="http://schemas.openxmlformats.org/officeDocument/2006/relationships/image" Target="../media/image255.png"/><Relationship Id="rId19" Type="http://schemas.openxmlformats.org/officeDocument/2006/relationships/customXml" Target="../ink/ink147.xml"/><Relationship Id="rId14" Type="http://schemas.openxmlformats.org/officeDocument/2006/relationships/image" Target="../media/image165.png"/><Relationship Id="rId30" Type="http://schemas.openxmlformats.org/officeDocument/2006/relationships/image" Target="../media/image173.png"/><Relationship Id="rId35" Type="http://schemas.openxmlformats.org/officeDocument/2006/relationships/customXml" Target="../ink/ink155.xml"/><Relationship Id="rId56" Type="http://schemas.openxmlformats.org/officeDocument/2006/relationships/image" Target="../media/image186.png"/><Relationship Id="rId77" Type="http://schemas.openxmlformats.org/officeDocument/2006/relationships/customXml" Target="../ink/ink176.xml"/><Relationship Id="rId100" Type="http://schemas.openxmlformats.org/officeDocument/2006/relationships/image" Target="../media/image208.png"/><Relationship Id="rId105" Type="http://schemas.openxmlformats.org/officeDocument/2006/relationships/customXml" Target="../ink/ink190.xml"/><Relationship Id="rId126" Type="http://schemas.openxmlformats.org/officeDocument/2006/relationships/image" Target="../media/image221.png"/><Relationship Id="rId147" Type="http://schemas.openxmlformats.org/officeDocument/2006/relationships/customXml" Target="../ink/ink211.xml"/><Relationship Id="rId168" Type="http://schemas.openxmlformats.org/officeDocument/2006/relationships/image" Target="../media/image242.png"/><Relationship Id="rId8" Type="http://schemas.openxmlformats.org/officeDocument/2006/relationships/image" Target="../media/image162.png"/><Relationship Id="rId51" Type="http://schemas.openxmlformats.org/officeDocument/2006/relationships/customXml" Target="../ink/ink163.xml"/><Relationship Id="rId72" Type="http://schemas.openxmlformats.org/officeDocument/2006/relationships/image" Target="../media/image194.png"/><Relationship Id="rId93" Type="http://schemas.openxmlformats.org/officeDocument/2006/relationships/customXml" Target="../ink/ink184.xml"/><Relationship Id="rId98" Type="http://schemas.openxmlformats.org/officeDocument/2006/relationships/image" Target="../media/image207.png"/><Relationship Id="rId121" Type="http://schemas.openxmlformats.org/officeDocument/2006/relationships/customXml" Target="../ink/ink198.xml"/><Relationship Id="rId142" Type="http://schemas.openxmlformats.org/officeDocument/2006/relationships/image" Target="../media/image229.png"/><Relationship Id="rId163" Type="http://schemas.openxmlformats.org/officeDocument/2006/relationships/customXml" Target="../ink/ink219.xml"/><Relationship Id="rId184" Type="http://schemas.openxmlformats.org/officeDocument/2006/relationships/image" Target="../media/image250.png"/><Relationship Id="rId189" Type="http://schemas.openxmlformats.org/officeDocument/2006/relationships/customXml" Target="../ink/ink232.xml"/><Relationship Id="rId3" Type="http://schemas.openxmlformats.org/officeDocument/2006/relationships/customXml" Target="../ink/ink139.xml"/><Relationship Id="rId25" Type="http://schemas.openxmlformats.org/officeDocument/2006/relationships/customXml" Target="../ink/ink150.xml"/><Relationship Id="rId46" Type="http://schemas.openxmlformats.org/officeDocument/2006/relationships/image" Target="../media/image181.png"/><Relationship Id="rId67" Type="http://schemas.openxmlformats.org/officeDocument/2006/relationships/customXml" Target="../ink/ink171.xml"/><Relationship Id="rId116" Type="http://schemas.openxmlformats.org/officeDocument/2006/relationships/image" Target="../media/image216.png"/><Relationship Id="rId137" Type="http://schemas.openxmlformats.org/officeDocument/2006/relationships/customXml" Target="../ink/ink206.xml"/><Relationship Id="rId158" Type="http://schemas.openxmlformats.org/officeDocument/2006/relationships/image" Target="../media/image237.png"/><Relationship Id="rId20" Type="http://schemas.openxmlformats.org/officeDocument/2006/relationships/image" Target="../media/image168.png"/><Relationship Id="rId41" Type="http://schemas.openxmlformats.org/officeDocument/2006/relationships/customXml" Target="../ink/ink158.xml"/><Relationship Id="rId62" Type="http://schemas.openxmlformats.org/officeDocument/2006/relationships/image" Target="../media/image189.png"/><Relationship Id="rId83" Type="http://schemas.openxmlformats.org/officeDocument/2006/relationships/customXml" Target="../ink/ink179.xml"/><Relationship Id="rId88" Type="http://schemas.openxmlformats.org/officeDocument/2006/relationships/image" Target="../media/image202.png"/><Relationship Id="rId111" Type="http://schemas.openxmlformats.org/officeDocument/2006/relationships/customXml" Target="../ink/ink193.xml"/><Relationship Id="rId132" Type="http://schemas.openxmlformats.org/officeDocument/2006/relationships/image" Target="../media/image224.png"/><Relationship Id="rId153" Type="http://schemas.openxmlformats.org/officeDocument/2006/relationships/customXml" Target="../ink/ink214.xml"/><Relationship Id="rId174" Type="http://schemas.openxmlformats.org/officeDocument/2006/relationships/image" Target="../media/image245.png"/><Relationship Id="rId179" Type="http://schemas.openxmlformats.org/officeDocument/2006/relationships/customXml" Target="../ink/ink227.xml"/><Relationship Id="rId190" Type="http://schemas.openxmlformats.org/officeDocument/2006/relationships/image" Target="../media/image253.png"/><Relationship Id="rId15" Type="http://schemas.openxmlformats.org/officeDocument/2006/relationships/customXml" Target="../ink/ink145.xml"/><Relationship Id="rId36" Type="http://schemas.openxmlformats.org/officeDocument/2006/relationships/image" Target="../media/image176.png"/><Relationship Id="rId57" Type="http://schemas.openxmlformats.org/officeDocument/2006/relationships/customXml" Target="../ink/ink166.xml"/><Relationship Id="rId106" Type="http://schemas.openxmlformats.org/officeDocument/2006/relationships/image" Target="../media/image211.png"/><Relationship Id="rId127" Type="http://schemas.openxmlformats.org/officeDocument/2006/relationships/customXml" Target="../ink/ink201.xml"/><Relationship Id="rId10" Type="http://schemas.openxmlformats.org/officeDocument/2006/relationships/image" Target="../media/image163.png"/><Relationship Id="rId31" Type="http://schemas.openxmlformats.org/officeDocument/2006/relationships/customXml" Target="../ink/ink153.xml"/><Relationship Id="rId52" Type="http://schemas.openxmlformats.org/officeDocument/2006/relationships/image" Target="../media/image184.png"/><Relationship Id="rId73" Type="http://schemas.openxmlformats.org/officeDocument/2006/relationships/customXml" Target="../ink/ink174.xml"/><Relationship Id="rId78" Type="http://schemas.openxmlformats.org/officeDocument/2006/relationships/image" Target="../media/image197.png"/><Relationship Id="rId94" Type="http://schemas.openxmlformats.org/officeDocument/2006/relationships/image" Target="../media/image205.png"/><Relationship Id="rId99" Type="http://schemas.openxmlformats.org/officeDocument/2006/relationships/customXml" Target="../ink/ink187.xml"/><Relationship Id="rId101" Type="http://schemas.openxmlformats.org/officeDocument/2006/relationships/customXml" Target="../ink/ink188.xml"/><Relationship Id="rId122" Type="http://schemas.openxmlformats.org/officeDocument/2006/relationships/image" Target="../media/image219.png"/><Relationship Id="rId143" Type="http://schemas.openxmlformats.org/officeDocument/2006/relationships/customXml" Target="../ink/ink209.xml"/><Relationship Id="rId148" Type="http://schemas.openxmlformats.org/officeDocument/2006/relationships/image" Target="../media/image232.png"/><Relationship Id="rId164" Type="http://schemas.openxmlformats.org/officeDocument/2006/relationships/image" Target="../media/image240.png"/><Relationship Id="rId169" Type="http://schemas.openxmlformats.org/officeDocument/2006/relationships/customXml" Target="../ink/ink222.xml"/><Relationship Id="rId185" Type="http://schemas.openxmlformats.org/officeDocument/2006/relationships/customXml" Target="../ink/ink230.xml"/><Relationship Id="rId4" Type="http://schemas.openxmlformats.org/officeDocument/2006/relationships/image" Target="../media/image160.png"/><Relationship Id="rId9" Type="http://schemas.openxmlformats.org/officeDocument/2006/relationships/customXml" Target="../ink/ink142.xml"/><Relationship Id="rId180" Type="http://schemas.openxmlformats.org/officeDocument/2006/relationships/image" Target="../media/image248.png"/><Relationship Id="rId26" Type="http://schemas.openxmlformats.org/officeDocument/2006/relationships/image" Target="../media/image171.png"/><Relationship Id="rId47" Type="http://schemas.openxmlformats.org/officeDocument/2006/relationships/customXml" Target="../ink/ink161.xml"/><Relationship Id="rId68" Type="http://schemas.openxmlformats.org/officeDocument/2006/relationships/image" Target="../media/image192.png"/><Relationship Id="rId89" Type="http://schemas.openxmlformats.org/officeDocument/2006/relationships/customXml" Target="../ink/ink182.xml"/><Relationship Id="rId112" Type="http://schemas.openxmlformats.org/officeDocument/2006/relationships/image" Target="../media/image214.png"/><Relationship Id="rId133" Type="http://schemas.openxmlformats.org/officeDocument/2006/relationships/customXml" Target="../ink/ink204.xml"/><Relationship Id="rId154" Type="http://schemas.openxmlformats.org/officeDocument/2006/relationships/image" Target="../media/image235.png"/><Relationship Id="rId175" Type="http://schemas.openxmlformats.org/officeDocument/2006/relationships/customXml" Target="../ink/ink225.xml"/><Relationship Id="rId16" Type="http://schemas.openxmlformats.org/officeDocument/2006/relationships/image" Target="../media/image166.png"/><Relationship Id="rId37" Type="http://schemas.openxmlformats.org/officeDocument/2006/relationships/customXml" Target="../ink/ink156.xml"/><Relationship Id="rId58" Type="http://schemas.openxmlformats.org/officeDocument/2006/relationships/image" Target="../media/image187.png"/><Relationship Id="rId79" Type="http://schemas.openxmlformats.org/officeDocument/2006/relationships/customXml" Target="../ink/ink177.xml"/><Relationship Id="rId102" Type="http://schemas.openxmlformats.org/officeDocument/2006/relationships/image" Target="../media/image209.png"/><Relationship Id="rId123" Type="http://schemas.openxmlformats.org/officeDocument/2006/relationships/customXml" Target="../ink/ink199.xml"/><Relationship Id="rId144" Type="http://schemas.openxmlformats.org/officeDocument/2006/relationships/image" Target="../media/image230.png"/><Relationship Id="rId90" Type="http://schemas.openxmlformats.org/officeDocument/2006/relationships/image" Target="../media/image203.png"/><Relationship Id="rId165" Type="http://schemas.openxmlformats.org/officeDocument/2006/relationships/customXml" Target="../ink/ink220.xml"/><Relationship Id="rId186" Type="http://schemas.openxmlformats.org/officeDocument/2006/relationships/image" Target="../media/image251.png"/><Relationship Id="rId27" Type="http://schemas.openxmlformats.org/officeDocument/2006/relationships/customXml" Target="../ink/ink151.xml"/><Relationship Id="rId48" Type="http://schemas.openxmlformats.org/officeDocument/2006/relationships/image" Target="../media/image182.png"/><Relationship Id="rId69" Type="http://schemas.openxmlformats.org/officeDocument/2006/relationships/customXml" Target="../ink/ink172.xml"/><Relationship Id="rId113" Type="http://schemas.openxmlformats.org/officeDocument/2006/relationships/customXml" Target="../ink/ink194.xml"/><Relationship Id="rId134" Type="http://schemas.openxmlformats.org/officeDocument/2006/relationships/image" Target="../media/image225.png"/><Relationship Id="rId80" Type="http://schemas.openxmlformats.org/officeDocument/2006/relationships/image" Target="../media/image198.png"/><Relationship Id="rId155" Type="http://schemas.openxmlformats.org/officeDocument/2006/relationships/customXml" Target="../ink/ink215.xml"/><Relationship Id="rId176" Type="http://schemas.openxmlformats.org/officeDocument/2006/relationships/image" Target="../media/image246.png"/><Relationship Id="rId17" Type="http://schemas.openxmlformats.org/officeDocument/2006/relationships/customXml" Target="../ink/ink146.xml"/><Relationship Id="rId38" Type="http://schemas.openxmlformats.org/officeDocument/2006/relationships/image" Target="../media/image177.png"/><Relationship Id="rId59" Type="http://schemas.openxmlformats.org/officeDocument/2006/relationships/customXml" Target="../ink/ink167.xml"/><Relationship Id="rId103" Type="http://schemas.openxmlformats.org/officeDocument/2006/relationships/customXml" Target="../ink/ink189.xml"/><Relationship Id="rId124" Type="http://schemas.openxmlformats.org/officeDocument/2006/relationships/image" Target="../media/image220.png"/><Relationship Id="rId70" Type="http://schemas.openxmlformats.org/officeDocument/2006/relationships/image" Target="../media/image193.png"/><Relationship Id="rId91" Type="http://schemas.openxmlformats.org/officeDocument/2006/relationships/customXml" Target="../ink/ink183.xml"/><Relationship Id="rId145" Type="http://schemas.openxmlformats.org/officeDocument/2006/relationships/customXml" Target="../ink/ink210.xml"/><Relationship Id="rId166" Type="http://schemas.openxmlformats.org/officeDocument/2006/relationships/image" Target="../media/image241.png"/><Relationship Id="rId187" Type="http://schemas.openxmlformats.org/officeDocument/2006/relationships/customXml" Target="../ink/ink231.xml"/><Relationship Id="rId1" Type="http://schemas.openxmlformats.org/officeDocument/2006/relationships/slideLayout" Target="../slideLayouts/slideLayout2.xml"/><Relationship Id="rId28" Type="http://schemas.openxmlformats.org/officeDocument/2006/relationships/image" Target="../media/image172.png"/><Relationship Id="rId49" Type="http://schemas.openxmlformats.org/officeDocument/2006/relationships/customXml" Target="../ink/ink162.xml"/><Relationship Id="rId114" Type="http://schemas.openxmlformats.org/officeDocument/2006/relationships/image" Target="../media/image215.png"/><Relationship Id="rId60" Type="http://schemas.openxmlformats.org/officeDocument/2006/relationships/image" Target="../media/image188.png"/><Relationship Id="rId81" Type="http://schemas.openxmlformats.org/officeDocument/2006/relationships/customXml" Target="../ink/ink178.xml"/><Relationship Id="rId135" Type="http://schemas.openxmlformats.org/officeDocument/2006/relationships/customXml" Target="../ink/ink205.xml"/><Relationship Id="rId156" Type="http://schemas.openxmlformats.org/officeDocument/2006/relationships/image" Target="../media/image236.png"/><Relationship Id="rId177" Type="http://schemas.openxmlformats.org/officeDocument/2006/relationships/customXml" Target="../ink/ink226.xml"/><Relationship Id="rId18" Type="http://schemas.openxmlformats.org/officeDocument/2006/relationships/image" Target="../media/image167.png"/><Relationship Id="rId39" Type="http://schemas.openxmlformats.org/officeDocument/2006/relationships/customXml" Target="../ink/ink15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electronics&#10;&#10;Description automatically generated">
            <a:extLst>
              <a:ext uri="{FF2B5EF4-FFF2-40B4-BE49-F238E27FC236}">
                <a16:creationId xmlns:a16="http://schemas.microsoft.com/office/drawing/2014/main" id="{72EBB16B-747F-471D-BC4E-8B1510C2CB87}"/>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B44AF4F-54CB-4229-B06E-34176D87A5D5}"/>
              </a:ext>
            </a:extLst>
          </p:cNvPr>
          <p:cNvSpPr>
            <a:spLocks noGrp="1"/>
          </p:cNvSpPr>
          <p:nvPr>
            <p:ph type="ctrTitle"/>
          </p:nvPr>
        </p:nvSpPr>
        <p:spPr/>
        <p:txBody>
          <a:bodyPr/>
          <a:lstStyle/>
          <a:p>
            <a:r>
              <a:rPr lang="en-US" dirty="0"/>
              <a:t>Network Layer</a:t>
            </a:r>
          </a:p>
        </p:txBody>
      </p:sp>
      <p:sp>
        <p:nvSpPr>
          <p:cNvPr id="3" name="Subtitle 2">
            <a:extLst>
              <a:ext uri="{FF2B5EF4-FFF2-40B4-BE49-F238E27FC236}">
                <a16:creationId xmlns:a16="http://schemas.microsoft.com/office/drawing/2014/main" id="{1606DACE-2415-4811-A157-0B98846CAB65}"/>
              </a:ext>
            </a:extLst>
          </p:cNvPr>
          <p:cNvSpPr>
            <a:spLocks noGrp="1"/>
          </p:cNvSpPr>
          <p:nvPr>
            <p:ph type="subTitle" idx="1"/>
          </p:nvPr>
        </p:nvSpPr>
        <p:spPr/>
        <p:txBody>
          <a:bodyPr/>
          <a:lstStyle/>
          <a:p>
            <a:r>
              <a:rPr lang="en-US" dirty="0"/>
              <a:t>Chapter 4</a:t>
            </a:r>
          </a:p>
        </p:txBody>
      </p:sp>
    </p:spTree>
    <p:extLst>
      <p:ext uri="{BB962C8B-B14F-4D97-AF65-F5344CB8AC3E}">
        <p14:creationId xmlns:p14="http://schemas.microsoft.com/office/powerpoint/2010/main" val="943592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6E15-8836-4DFA-97B4-38969BBC645E}"/>
              </a:ext>
            </a:extLst>
          </p:cNvPr>
          <p:cNvSpPr>
            <a:spLocks noGrp="1"/>
          </p:cNvSpPr>
          <p:nvPr>
            <p:ph type="title"/>
          </p:nvPr>
        </p:nvSpPr>
        <p:spPr/>
        <p:txBody>
          <a:bodyPr>
            <a:normAutofit fontScale="90000"/>
          </a:bodyPr>
          <a:lstStyle/>
          <a:p>
            <a:r>
              <a:rPr lang="en-US" dirty="0"/>
              <a:t>Forwarding Mechanisms</a:t>
            </a:r>
          </a:p>
        </p:txBody>
      </p:sp>
      <p:sp>
        <p:nvSpPr>
          <p:cNvPr id="3" name="Content Placeholder 2">
            <a:extLst>
              <a:ext uri="{FF2B5EF4-FFF2-40B4-BE49-F238E27FC236}">
                <a16:creationId xmlns:a16="http://schemas.microsoft.com/office/drawing/2014/main" id="{76B46E1F-2FBE-491A-87E0-D622C50C7D03}"/>
              </a:ext>
            </a:extLst>
          </p:cNvPr>
          <p:cNvSpPr>
            <a:spLocks noGrp="1"/>
          </p:cNvSpPr>
          <p:nvPr>
            <p:ph idx="1"/>
          </p:nvPr>
        </p:nvSpPr>
        <p:spPr/>
        <p:txBody>
          <a:bodyPr/>
          <a:lstStyle/>
          <a:p>
            <a:r>
              <a:rPr lang="en-US" dirty="0"/>
              <a:t>Virtual Circuits</a:t>
            </a:r>
          </a:p>
          <a:p>
            <a:pPr lvl="1"/>
            <a:r>
              <a:rPr lang="en-US" dirty="0"/>
              <a:t>Sender establishes a “virtual circuit” through negotiation with intermediate devices</a:t>
            </a:r>
          </a:p>
          <a:p>
            <a:pPr lvl="1"/>
            <a:r>
              <a:rPr lang="en-US" dirty="0"/>
              <a:t>Sent data always follows that circuit</a:t>
            </a:r>
          </a:p>
          <a:p>
            <a:pPr lvl="1"/>
            <a:r>
              <a:rPr lang="en-US" dirty="0"/>
              <a:t>Resembles circuit switching but still based on packet switched networks</a:t>
            </a:r>
          </a:p>
          <a:p>
            <a:pPr lvl="1"/>
            <a:endParaRPr lang="en-US" dirty="0"/>
          </a:p>
          <a:p>
            <a:pPr lvl="1"/>
            <a:r>
              <a:rPr lang="en-US" dirty="0"/>
              <a:t>More efficient – don’t need to inspect packet contents</a:t>
            </a:r>
          </a:p>
          <a:p>
            <a:pPr lvl="1"/>
            <a:r>
              <a:rPr lang="en-US" dirty="0"/>
              <a:t>More flexible – allowing different paths for each network flow</a:t>
            </a:r>
          </a:p>
          <a:p>
            <a:pPr lvl="1"/>
            <a:r>
              <a:rPr lang="en-US" dirty="0"/>
              <a:t>Allows bandwidth reservations</a:t>
            </a:r>
          </a:p>
          <a:p>
            <a:pPr lvl="1"/>
            <a:endParaRPr lang="en-US" dirty="0"/>
          </a:p>
          <a:p>
            <a:pPr lvl="1"/>
            <a:r>
              <a:rPr lang="en-US" dirty="0"/>
              <a:t>Finding / reserving a path incurs overhead, not suitable for </a:t>
            </a:r>
            <a:r>
              <a:rPr lang="en-US" i="1" dirty="0"/>
              <a:t>ad hoc</a:t>
            </a:r>
            <a:r>
              <a:rPr lang="en-US" dirty="0"/>
              <a:t> comms</a:t>
            </a:r>
          </a:p>
          <a:p>
            <a:pPr lvl="1"/>
            <a:endParaRPr lang="en-US" dirty="0"/>
          </a:p>
          <a:p>
            <a:endParaRPr lang="en-US" dirty="0"/>
          </a:p>
        </p:txBody>
      </p:sp>
    </p:spTree>
    <p:extLst>
      <p:ext uri="{BB962C8B-B14F-4D97-AF65-F5344CB8AC3E}">
        <p14:creationId xmlns:p14="http://schemas.microsoft.com/office/powerpoint/2010/main" val="116314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25FD-D5FD-412B-9F26-0FD7F78348DD}"/>
              </a:ext>
            </a:extLst>
          </p:cNvPr>
          <p:cNvSpPr>
            <a:spLocks noGrp="1"/>
          </p:cNvSpPr>
          <p:nvPr>
            <p:ph type="title"/>
          </p:nvPr>
        </p:nvSpPr>
        <p:spPr/>
        <p:txBody>
          <a:bodyPr>
            <a:normAutofit fontScale="90000"/>
          </a:bodyPr>
          <a:lstStyle/>
          <a:p>
            <a:r>
              <a:rPr lang="en-US" dirty="0"/>
              <a:t>Forwarding Mechanisms</a:t>
            </a:r>
          </a:p>
        </p:txBody>
      </p:sp>
      <p:sp>
        <p:nvSpPr>
          <p:cNvPr id="3" name="Content Placeholder 2">
            <a:extLst>
              <a:ext uri="{FF2B5EF4-FFF2-40B4-BE49-F238E27FC236}">
                <a16:creationId xmlns:a16="http://schemas.microsoft.com/office/drawing/2014/main" id="{BC19F153-D3F5-4A7A-91D2-8BE779EB8858}"/>
              </a:ext>
            </a:extLst>
          </p:cNvPr>
          <p:cNvSpPr>
            <a:spLocks noGrp="1"/>
          </p:cNvSpPr>
          <p:nvPr>
            <p:ph idx="1"/>
          </p:nvPr>
        </p:nvSpPr>
        <p:spPr/>
        <p:txBody>
          <a:bodyPr/>
          <a:lstStyle/>
          <a:p>
            <a:r>
              <a:rPr lang="en-US" dirty="0"/>
              <a:t>Table of Global Addresses</a:t>
            </a:r>
          </a:p>
          <a:p>
            <a:pPr lvl="1"/>
            <a:r>
              <a:rPr lang="en-US" dirty="0"/>
              <a:t>Routers keep a list of next hops </a:t>
            </a:r>
          </a:p>
          <a:p>
            <a:pPr lvl="1"/>
            <a:r>
              <a:rPr lang="en-US" dirty="0"/>
              <a:t>Packets carry a destination</a:t>
            </a:r>
          </a:p>
          <a:p>
            <a:pPr lvl="1"/>
            <a:r>
              <a:rPr lang="en-US" dirty="0"/>
              <a:t>Routing decision based on selecting next “best” hop for a given destination</a:t>
            </a:r>
          </a:p>
          <a:p>
            <a:pPr lvl="1"/>
            <a:endParaRPr lang="en-US" dirty="0"/>
          </a:p>
          <a:p>
            <a:pPr lvl="1"/>
            <a:r>
              <a:rPr lang="en-US" dirty="0"/>
              <a:t>Routers need to communicate “best routes” </a:t>
            </a:r>
          </a:p>
          <a:p>
            <a:pPr lvl="1"/>
            <a:r>
              <a:rPr lang="en-US" dirty="0"/>
              <a:t>Source won’t know if a route exists or not</a:t>
            </a:r>
          </a:p>
          <a:p>
            <a:pPr lvl="1"/>
            <a:endParaRPr lang="en-US" dirty="0"/>
          </a:p>
          <a:p>
            <a:pPr lvl="1"/>
            <a:r>
              <a:rPr lang="en-US" dirty="0"/>
              <a:t>Global internet addressing means routers need to handle huge #’s of “best routes”</a:t>
            </a:r>
          </a:p>
          <a:p>
            <a:pPr marL="457200" lvl="1" indent="0">
              <a:buNone/>
            </a:pPr>
            <a:endParaRPr lang="en-US" dirty="0"/>
          </a:p>
          <a:p>
            <a:endParaRPr lang="en-US" dirty="0"/>
          </a:p>
        </p:txBody>
      </p:sp>
    </p:spTree>
    <p:extLst>
      <p:ext uri="{BB962C8B-B14F-4D97-AF65-F5344CB8AC3E}">
        <p14:creationId xmlns:p14="http://schemas.microsoft.com/office/powerpoint/2010/main" val="32367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3942B-7680-4B26-983D-C42F8B28E9F5}"/>
              </a:ext>
            </a:extLst>
          </p:cNvPr>
          <p:cNvSpPr>
            <a:spLocks noGrp="1"/>
          </p:cNvSpPr>
          <p:nvPr>
            <p:ph type="title"/>
          </p:nvPr>
        </p:nvSpPr>
        <p:spPr/>
        <p:txBody>
          <a:bodyPr>
            <a:normAutofit fontScale="90000"/>
          </a:bodyPr>
          <a:lstStyle/>
          <a:p>
            <a:r>
              <a:rPr lang="en-US" dirty="0"/>
              <a:t>Network Service Model based on Routing</a:t>
            </a:r>
          </a:p>
        </p:txBody>
      </p:sp>
      <p:sp>
        <p:nvSpPr>
          <p:cNvPr id="3" name="Content Placeholder 2">
            <a:extLst>
              <a:ext uri="{FF2B5EF4-FFF2-40B4-BE49-F238E27FC236}">
                <a16:creationId xmlns:a16="http://schemas.microsoft.com/office/drawing/2014/main" id="{5F19E98E-4E49-402C-B37B-6B415CC0B2C0}"/>
              </a:ext>
            </a:extLst>
          </p:cNvPr>
          <p:cNvSpPr>
            <a:spLocks noGrp="1"/>
          </p:cNvSpPr>
          <p:nvPr>
            <p:ph idx="1"/>
          </p:nvPr>
        </p:nvSpPr>
        <p:spPr/>
        <p:txBody>
          <a:bodyPr/>
          <a:lstStyle/>
          <a:p>
            <a:r>
              <a:rPr lang="en-US" dirty="0"/>
              <a:t>Network service model describes characteristics of delivery of packets</a:t>
            </a:r>
          </a:p>
          <a:p>
            <a:pPr lvl="1"/>
            <a:r>
              <a:rPr lang="en-US" dirty="0"/>
              <a:t>Describes what users of a network can expect – not implementation mechanisms</a:t>
            </a:r>
          </a:p>
          <a:p>
            <a:pPr lvl="1"/>
            <a:endParaRPr lang="en-US" dirty="0"/>
          </a:p>
          <a:p>
            <a:r>
              <a:rPr lang="en-US" dirty="0"/>
              <a:t>Services may include:</a:t>
            </a:r>
          </a:p>
          <a:p>
            <a:pPr lvl="1"/>
            <a:r>
              <a:rPr lang="en-US" dirty="0"/>
              <a:t>Guaranteed delivery (or not)</a:t>
            </a:r>
          </a:p>
          <a:p>
            <a:pPr lvl="1"/>
            <a:r>
              <a:rPr lang="en-US" dirty="0"/>
              <a:t>Bounded delays on delivery time (or not)</a:t>
            </a:r>
          </a:p>
          <a:p>
            <a:pPr lvl="1"/>
            <a:r>
              <a:rPr lang="en-US" dirty="0"/>
              <a:t>In-order or out-of-order delivery</a:t>
            </a:r>
          </a:p>
          <a:p>
            <a:pPr lvl="1"/>
            <a:r>
              <a:rPr lang="en-US" dirty="0"/>
              <a:t>Bandwidth guarantees (minimum or maximum)</a:t>
            </a:r>
          </a:p>
          <a:p>
            <a:pPr lvl="1"/>
            <a:r>
              <a:rPr lang="en-US" dirty="0"/>
              <a:t>Security</a:t>
            </a:r>
          </a:p>
          <a:p>
            <a:pPr lvl="1"/>
            <a:endParaRPr lang="en-US" dirty="0"/>
          </a:p>
          <a:p>
            <a:r>
              <a:rPr lang="en-US" dirty="0"/>
              <a:t>Internet’s network service model:</a:t>
            </a:r>
          </a:p>
          <a:p>
            <a:pPr lvl="1"/>
            <a:r>
              <a:rPr lang="en-US" dirty="0"/>
              <a:t>Best-effort service – packets, bandwidth, and latency aren’t not guaranteed</a:t>
            </a:r>
          </a:p>
          <a:p>
            <a:pPr lvl="1"/>
            <a:r>
              <a:rPr lang="en-US" i="1" dirty="0"/>
              <a:t>Network Neutrality</a:t>
            </a:r>
            <a:r>
              <a:rPr lang="en-US" dirty="0"/>
              <a:t> – local provides treat packets equally (or not)</a:t>
            </a:r>
          </a:p>
          <a:p>
            <a:pPr marL="457200" lvl="1" indent="0">
              <a:buNone/>
            </a:pPr>
            <a:endParaRPr lang="en-US" dirty="0"/>
          </a:p>
        </p:txBody>
      </p:sp>
    </p:spTree>
    <p:extLst>
      <p:ext uri="{BB962C8B-B14F-4D97-AF65-F5344CB8AC3E}">
        <p14:creationId xmlns:p14="http://schemas.microsoft.com/office/powerpoint/2010/main" val="747516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96FE7-4A48-4FCD-AAEB-E801D5C3D5FB}"/>
              </a:ext>
            </a:extLst>
          </p:cNvPr>
          <p:cNvSpPr>
            <a:spLocks noGrp="1"/>
          </p:cNvSpPr>
          <p:nvPr>
            <p:ph type="title"/>
          </p:nvPr>
        </p:nvSpPr>
        <p:spPr/>
        <p:txBody>
          <a:bodyPr>
            <a:normAutofit fontScale="90000"/>
          </a:bodyPr>
          <a:lstStyle/>
          <a:p>
            <a:r>
              <a:rPr lang="en-US" dirty="0"/>
              <a:t>Routers</a:t>
            </a:r>
          </a:p>
        </p:txBody>
      </p:sp>
      <p:sp>
        <p:nvSpPr>
          <p:cNvPr id="3" name="Content Placeholder 2">
            <a:extLst>
              <a:ext uri="{FF2B5EF4-FFF2-40B4-BE49-F238E27FC236}">
                <a16:creationId xmlns:a16="http://schemas.microsoft.com/office/drawing/2014/main" id="{97B35C2B-F3CC-4970-BFEA-D946D3F19B6E}"/>
              </a:ext>
            </a:extLst>
          </p:cNvPr>
          <p:cNvSpPr>
            <a:spLocks noGrp="1"/>
          </p:cNvSpPr>
          <p:nvPr>
            <p:ph idx="1"/>
          </p:nvPr>
        </p:nvSpPr>
        <p:spPr/>
        <p:txBody>
          <a:bodyPr/>
          <a:lstStyle/>
          <a:p>
            <a:r>
              <a:rPr lang="en-US" dirty="0"/>
              <a:t>Primary functions</a:t>
            </a:r>
          </a:p>
          <a:p>
            <a:pPr lvl="1"/>
            <a:r>
              <a:rPr lang="en-US" dirty="0"/>
              <a:t>Read packets from input port</a:t>
            </a:r>
          </a:p>
          <a:p>
            <a:pPr lvl="1"/>
            <a:r>
              <a:rPr lang="en-US" dirty="0"/>
              <a:t>Determine an output port to queue for delivery (or drop)</a:t>
            </a:r>
          </a:p>
          <a:p>
            <a:pPr lvl="1"/>
            <a:r>
              <a:rPr lang="en-US" dirty="0"/>
              <a:t>Manage the routing tables used to map input to output</a:t>
            </a:r>
          </a:p>
          <a:p>
            <a:r>
              <a:rPr lang="en-US" dirty="0"/>
              <a:t>Two types:</a:t>
            </a:r>
          </a:p>
          <a:p>
            <a:pPr lvl="1"/>
            <a:r>
              <a:rPr lang="en-US" dirty="0"/>
              <a:t>Hardware routers – use a hardware accelerated switching fabric</a:t>
            </a:r>
          </a:p>
          <a:p>
            <a:pPr lvl="1"/>
            <a:r>
              <a:rPr lang="en-US" dirty="0"/>
              <a:t>Software routers – use CPU to make routing decisions</a:t>
            </a:r>
          </a:p>
        </p:txBody>
      </p:sp>
      <p:pic>
        <p:nvPicPr>
          <p:cNvPr id="5" name="Picture 4">
            <a:extLst>
              <a:ext uri="{FF2B5EF4-FFF2-40B4-BE49-F238E27FC236}">
                <a16:creationId xmlns:a16="http://schemas.microsoft.com/office/drawing/2014/main" id="{DDED84CB-98C5-4239-9CDC-1CC8B711008D}"/>
              </a:ext>
            </a:extLst>
          </p:cNvPr>
          <p:cNvPicPr>
            <a:picLocks noChangeAspect="1"/>
          </p:cNvPicPr>
          <p:nvPr/>
        </p:nvPicPr>
        <p:blipFill>
          <a:blip r:embed="rId3"/>
          <a:stretch>
            <a:fillRect/>
          </a:stretch>
        </p:blipFill>
        <p:spPr>
          <a:xfrm>
            <a:off x="1105592" y="3628810"/>
            <a:ext cx="5740091" cy="2969503"/>
          </a:xfrm>
          <a:prstGeom prst="rect">
            <a:avLst/>
          </a:prstGeom>
        </p:spPr>
      </p:pic>
      <p:sp>
        <p:nvSpPr>
          <p:cNvPr id="6" name="TextBox 5">
            <a:extLst>
              <a:ext uri="{FF2B5EF4-FFF2-40B4-BE49-F238E27FC236}">
                <a16:creationId xmlns:a16="http://schemas.microsoft.com/office/drawing/2014/main" id="{24513E5E-D9E9-4F1E-939B-98B8C7E28569}"/>
              </a:ext>
            </a:extLst>
          </p:cNvPr>
          <p:cNvSpPr txBox="1"/>
          <p:nvPr/>
        </p:nvSpPr>
        <p:spPr>
          <a:xfrm>
            <a:off x="7110094" y="4460488"/>
            <a:ext cx="4024050"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i="1" dirty="0"/>
              <a:t>The end of software routers?  Software</a:t>
            </a:r>
            <a:br>
              <a:rPr lang="en-US" i="1" dirty="0"/>
            </a:br>
            <a:r>
              <a:rPr lang="en-US" i="1" dirty="0"/>
              <a:t>has to forward packets at 51.2ns on a</a:t>
            </a:r>
            <a:br>
              <a:rPr lang="en-US" i="1" dirty="0"/>
            </a:br>
            <a:r>
              <a:rPr lang="en-US" i="1" dirty="0"/>
              <a:t>10gbps link to avoid queueing.</a:t>
            </a:r>
          </a:p>
          <a:p>
            <a:endParaRPr lang="en-US" i="1" dirty="0"/>
          </a:p>
          <a:p>
            <a:r>
              <a:rPr lang="en-US" dirty="0"/>
              <a:t>Big impact coming for cloud computing!</a:t>
            </a:r>
          </a:p>
        </p:txBody>
      </p:sp>
    </p:spTree>
    <p:extLst>
      <p:ext uri="{BB962C8B-B14F-4D97-AF65-F5344CB8AC3E}">
        <p14:creationId xmlns:p14="http://schemas.microsoft.com/office/powerpoint/2010/main" val="132902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B1B9-1DAB-45A6-ADF4-56374375878E}"/>
              </a:ext>
            </a:extLst>
          </p:cNvPr>
          <p:cNvSpPr>
            <a:spLocks noGrp="1"/>
          </p:cNvSpPr>
          <p:nvPr>
            <p:ph type="title"/>
          </p:nvPr>
        </p:nvSpPr>
        <p:spPr/>
        <p:txBody>
          <a:bodyPr>
            <a:normAutofit fontScale="90000"/>
          </a:bodyPr>
          <a:lstStyle/>
          <a:p>
            <a:r>
              <a:rPr lang="en-US" dirty="0"/>
              <a:t>Fast Address Matching</a:t>
            </a:r>
          </a:p>
        </p:txBody>
      </p:sp>
      <p:sp>
        <p:nvSpPr>
          <p:cNvPr id="3" name="Content Placeholder 2">
            <a:extLst>
              <a:ext uri="{FF2B5EF4-FFF2-40B4-BE49-F238E27FC236}">
                <a16:creationId xmlns:a16="http://schemas.microsoft.com/office/drawing/2014/main" id="{6A220A03-EFD6-4E86-9011-FDC45DBE693C}"/>
              </a:ext>
            </a:extLst>
          </p:cNvPr>
          <p:cNvSpPr>
            <a:spLocks noGrp="1"/>
          </p:cNvSpPr>
          <p:nvPr>
            <p:ph idx="1"/>
          </p:nvPr>
        </p:nvSpPr>
        <p:spPr/>
        <p:txBody>
          <a:bodyPr/>
          <a:lstStyle/>
          <a:p>
            <a:r>
              <a:rPr lang="en-US" dirty="0"/>
              <a:t>Routers match on address </a:t>
            </a:r>
            <a:r>
              <a:rPr lang="en-US" i="1" dirty="0"/>
              <a:t>patterns</a:t>
            </a:r>
            <a:r>
              <a:rPr lang="en-US" dirty="0"/>
              <a:t> to perform fast lookups</a:t>
            </a:r>
          </a:p>
          <a:p>
            <a:endParaRPr lang="en-US" dirty="0"/>
          </a:p>
          <a:p>
            <a:endParaRPr lang="en-US" dirty="0"/>
          </a:p>
          <a:p>
            <a:endParaRPr lang="en-US" dirty="0"/>
          </a:p>
          <a:p>
            <a:endParaRPr lang="en-US" dirty="0"/>
          </a:p>
          <a:p>
            <a:endParaRPr lang="en-US" dirty="0"/>
          </a:p>
          <a:p>
            <a:r>
              <a:rPr lang="en-US" dirty="0"/>
              <a:t>Principle of </a:t>
            </a:r>
            <a:r>
              <a:rPr lang="en-US" i="1" dirty="0"/>
              <a:t>longest prefix match</a:t>
            </a:r>
            <a:endParaRPr lang="en-US" dirty="0"/>
          </a:p>
          <a:p>
            <a:pPr marL="0" indent="0">
              <a:buNone/>
            </a:pPr>
            <a:endParaRPr lang="en-US" dirty="0"/>
          </a:p>
          <a:p>
            <a:endParaRPr lang="en-US" dirty="0"/>
          </a:p>
          <a:p>
            <a:endParaRPr lang="en-US" dirty="0"/>
          </a:p>
        </p:txBody>
      </p:sp>
      <p:graphicFrame>
        <p:nvGraphicFramePr>
          <p:cNvPr id="4" name="Table 4">
            <a:extLst>
              <a:ext uri="{FF2B5EF4-FFF2-40B4-BE49-F238E27FC236}">
                <a16:creationId xmlns:a16="http://schemas.microsoft.com/office/drawing/2014/main" id="{0D28513A-D264-40FC-9E76-E7FDE855F2A1}"/>
              </a:ext>
            </a:extLst>
          </p:cNvPr>
          <p:cNvGraphicFramePr>
            <a:graphicFrameLocks noGrp="1"/>
          </p:cNvGraphicFramePr>
          <p:nvPr>
            <p:extLst>
              <p:ext uri="{D42A27DB-BD31-4B8C-83A1-F6EECF244321}">
                <p14:modId xmlns:p14="http://schemas.microsoft.com/office/powerpoint/2010/main" val="1822616061"/>
              </p:ext>
            </p:extLst>
          </p:nvPr>
        </p:nvGraphicFramePr>
        <p:xfrm>
          <a:off x="1816562" y="1567159"/>
          <a:ext cx="8128000" cy="1854200"/>
        </p:xfrm>
        <a:graphic>
          <a:graphicData uri="http://schemas.openxmlformats.org/drawingml/2006/table">
            <a:tbl>
              <a:tblPr>
                <a:tableStyleId>{073A0DAA-6AF3-43AB-8588-CEC1D06C72B9}</a:tableStyleId>
              </a:tblPr>
              <a:tblGrid>
                <a:gridCol w="6535701">
                  <a:extLst>
                    <a:ext uri="{9D8B030D-6E8A-4147-A177-3AD203B41FA5}">
                      <a16:colId xmlns:a16="http://schemas.microsoft.com/office/drawing/2014/main" val="3512373410"/>
                    </a:ext>
                  </a:extLst>
                </a:gridCol>
                <a:gridCol w="1592299">
                  <a:extLst>
                    <a:ext uri="{9D8B030D-6E8A-4147-A177-3AD203B41FA5}">
                      <a16:colId xmlns:a16="http://schemas.microsoft.com/office/drawing/2014/main" val="354339170"/>
                    </a:ext>
                  </a:extLst>
                </a:gridCol>
              </a:tblGrid>
              <a:tr h="370840">
                <a:tc>
                  <a:txBody>
                    <a:bodyPr/>
                    <a:lstStyle/>
                    <a:p>
                      <a:r>
                        <a:rPr lang="en-US" dirty="0"/>
                        <a:t>Pattern</a:t>
                      </a:r>
                    </a:p>
                  </a:txBody>
                  <a:tcPr/>
                </a:tc>
                <a:tc>
                  <a:txBody>
                    <a:bodyPr/>
                    <a:lstStyle/>
                    <a:p>
                      <a:r>
                        <a:rPr lang="en-US" dirty="0"/>
                        <a:t>Interface</a:t>
                      </a:r>
                    </a:p>
                  </a:txBody>
                  <a:tcPr/>
                </a:tc>
                <a:extLst>
                  <a:ext uri="{0D108BD9-81ED-4DB2-BD59-A6C34878D82A}">
                    <a16:rowId xmlns:a16="http://schemas.microsoft.com/office/drawing/2014/main" val="1050954382"/>
                  </a:ext>
                </a:extLst>
              </a:tr>
              <a:tr h="370840">
                <a:tc>
                  <a:txBody>
                    <a:bodyPr/>
                    <a:lstStyle/>
                    <a:p>
                      <a:r>
                        <a:rPr lang="en-US" dirty="0">
                          <a:latin typeface="Cascadia Code" panose="020B0609020000020004" pitchFamily="49" charset="0"/>
                          <a:cs typeface="Cascadia Code" panose="020B0609020000020004" pitchFamily="49" charset="0"/>
                        </a:rPr>
                        <a:t>1100 1000 0001 0110 1000 0XXX XXXX </a:t>
                      </a:r>
                      <a:r>
                        <a:rPr lang="en-US" dirty="0" err="1">
                          <a:latin typeface="Cascadia Code" panose="020B0609020000020004" pitchFamily="49" charset="0"/>
                          <a:cs typeface="Cascadia Code" panose="020B0609020000020004" pitchFamily="49" charset="0"/>
                        </a:rPr>
                        <a:t>XXXX</a:t>
                      </a:r>
                      <a:endParaRPr lang="en-US" dirty="0">
                        <a:latin typeface="Cascadia Code" panose="020B0609020000020004" pitchFamily="49" charset="0"/>
                        <a:cs typeface="Cascadia Code" panose="020B0609020000020004" pitchFamily="49" charset="0"/>
                      </a:endParaRPr>
                    </a:p>
                  </a:txBody>
                  <a:tcPr/>
                </a:tc>
                <a:tc>
                  <a:txBody>
                    <a:bodyPr/>
                    <a:lstStyle/>
                    <a:p>
                      <a:r>
                        <a:rPr lang="en-US" dirty="0"/>
                        <a:t>0</a:t>
                      </a:r>
                    </a:p>
                  </a:txBody>
                  <a:tcPr/>
                </a:tc>
                <a:extLst>
                  <a:ext uri="{0D108BD9-81ED-4DB2-BD59-A6C34878D82A}">
                    <a16:rowId xmlns:a16="http://schemas.microsoft.com/office/drawing/2014/main" val="37216105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scadia Code" panose="020B0609020000020004" pitchFamily="49" charset="0"/>
                          <a:cs typeface="Cascadia Code" panose="020B0609020000020004" pitchFamily="49" charset="0"/>
                        </a:rPr>
                        <a:t>1100 1000 0001 0110 XXXX </a:t>
                      </a:r>
                      <a:r>
                        <a:rPr lang="en-US" dirty="0" err="1">
                          <a:latin typeface="Cascadia Code" panose="020B0609020000020004" pitchFamily="49" charset="0"/>
                          <a:cs typeface="Cascadia Code" panose="020B0609020000020004" pitchFamily="49" charset="0"/>
                        </a:rPr>
                        <a:t>XXXX</a:t>
                      </a:r>
                      <a:r>
                        <a:rPr lang="en-US" dirty="0">
                          <a:latin typeface="Cascadia Code" panose="020B0609020000020004" pitchFamily="49" charset="0"/>
                          <a:cs typeface="Cascadia Code" panose="020B0609020000020004" pitchFamily="49" charset="0"/>
                        </a:rPr>
                        <a:t> XXXX </a:t>
                      </a:r>
                      <a:r>
                        <a:rPr lang="en-US" dirty="0" err="1">
                          <a:latin typeface="Cascadia Code" panose="020B0609020000020004" pitchFamily="49" charset="0"/>
                          <a:cs typeface="Cascadia Code" panose="020B0609020000020004" pitchFamily="49" charset="0"/>
                        </a:rPr>
                        <a:t>XXXX</a:t>
                      </a:r>
                      <a:endParaRPr lang="en-US" dirty="0">
                        <a:latin typeface="Cascadia Code" panose="020B0609020000020004" pitchFamily="49" charset="0"/>
                        <a:cs typeface="Cascadia Code" panose="020B0609020000020004" pitchFamily="49" charset="0"/>
                      </a:endParaRPr>
                    </a:p>
                  </a:txBody>
                  <a:tcPr/>
                </a:tc>
                <a:tc>
                  <a:txBody>
                    <a:bodyPr/>
                    <a:lstStyle/>
                    <a:p>
                      <a:r>
                        <a:rPr lang="en-US" dirty="0"/>
                        <a:t>1</a:t>
                      </a:r>
                    </a:p>
                  </a:txBody>
                  <a:tcPr/>
                </a:tc>
                <a:extLst>
                  <a:ext uri="{0D108BD9-81ED-4DB2-BD59-A6C34878D82A}">
                    <a16:rowId xmlns:a16="http://schemas.microsoft.com/office/drawing/2014/main" val="21260274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scadia Code" panose="020B0609020000020004" pitchFamily="49" charset="0"/>
                          <a:cs typeface="Cascadia Code" panose="020B0609020000020004" pitchFamily="49" charset="0"/>
                        </a:rPr>
                        <a:t>1100 1000 0001 XXXX </a:t>
                      </a:r>
                      <a:r>
                        <a:rPr lang="en-US" dirty="0" err="1">
                          <a:latin typeface="Cascadia Code" panose="020B0609020000020004" pitchFamily="49" charset="0"/>
                          <a:cs typeface="Cascadia Code" panose="020B0609020000020004" pitchFamily="49" charset="0"/>
                        </a:rPr>
                        <a:t>XXXX</a:t>
                      </a: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XXXX</a:t>
                      </a: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XXXX</a:t>
                      </a: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XXXX</a:t>
                      </a:r>
                      <a:endParaRPr lang="en-US" dirty="0">
                        <a:latin typeface="Cascadia Code" panose="020B0609020000020004" pitchFamily="49" charset="0"/>
                        <a:cs typeface="Cascadia Code" panose="020B0609020000020004" pitchFamily="49" charset="0"/>
                      </a:endParaRPr>
                    </a:p>
                  </a:txBody>
                  <a:tcPr/>
                </a:tc>
                <a:tc>
                  <a:txBody>
                    <a:bodyPr/>
                    <a:lstStyle/>
                    <a:p>
                      <a:r>
                        <a:rPr lang="en-US" dirty="0"/>
                        <a:t>2</a:t>
                      </a:r>
                    </a:p>
                  </a:txBody>
                  <a:tcPr/>
                </a:tc>
                <a:extLst>
                  <a:ext uri="{0D108BD9-81ED-4DB2-BD59-A6C34878D82A}">
                    <a16:rowId xmlns:a16="http://schemas.microsoft.com/office/drawing/2014/main" val="1695738804"/>
                  </a:ext>
                </a:extLst>
              </a:tr>
              <a:tr h="370840">
                <a:tc>
                  <a:txBody>
                    <a:bodyPr/>
                    <a:lstStyle/>
                    <a:p>
                      <a:r>
                        <a:rPr lang="en-US" dirty="0">
                          <a:latin typeface="Cascadia Code" panose="020B0609020000020004" pitchFamily="49" charset="0"/>
                          <a:cs typeface="Cascadia Code" panose="020B0609020000020004" pitchFamily="49" charset="0"/>
                        </a:rPr>
                        <a:t>XXXX </a:t>
                      </a:r>
                      <a:r>
                        <a:rPr lang="en-US" dirty="0" err="1">
                          <a:latin typeface="Cascadia Code" panose="020B0609020000020004" pitchFamily="49" charset="0"/>
                          <a:cs typeface="Cascadia Code" panose="020B0609020000020004" pitchFamily="49" charset="0"/>
                        </a:rPr>
                        <a:t>XXXX</a:t>
                      </a: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XXXX</a:t>
                      </a: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XXXX</a:t>
                      </a: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XXXX</a:t>
                      </a: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XXXX</a:t>
                      </a: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XXXX</a:t>
                      </a:r>
                      <a:r>
                        <a:rPr lang="en-US" dirty="0">
                          <a:latin typeface="Cascadia Code" panose="020B0609020000020004" pitchFamily="49" charset="0"/>
                          <a:cs typeface="Cascadia Code" panose="020B0609020000020004" pitchFamily="49" charset="0"/>
                        </a:rPr>
                        <a:t> </a:t>
                      </a:r>
                      <a:r>
                        <a:rPr lang="en-US" dirty="0" err="1">
                          <a:latin typeface="Cascadia Code" panose="020B0609020000020004" pitchFamily="49" charset="0"/>
                          <a:cs typeface="Cascadia Code" panose="020B0609020000020004" pitchFamily="49" charset="0"/>
                        </a:rPr>
                        <a:t>XXXX</a:t>
                      </a:r>
                      <a:endParaRPr lang="en-US" dirty="0">
                        <a:latin typeface="Cascadia Code" panose="020B0609020000020004" pitchFamily="49" charset="0"/>
                        <a:cs typeface="Cascadia Code" panose="020B0609020000020004" pitchFamily="49" charset="0"/>
                      </a:endParaRPr>
                    </a:p>
                  </a:txBody>
                  <a:tcPr/>
                </a:tc>
                <a:tc>
                  <a:txBody>
                    <a:bodyPr/>
                    <a:lstStyle/>
                    <a:p>
                      <a:r>
                        <a:rPr lang="en-US" dirty="0"/>
                        <a:t>3</a:t>
                      </a:r>
                    </a:p>
                  </a:txBody>
                  <a:tcPr/>
                </a:tc>
                <a:extLst>
                  <a:ext uri="{0D108BD9-81ED-4DB2-BD59-A6C34878D82A}">
                    <a16:rowId xmlns:a16="http://schemas.microsoft.com/office/drawing/2014/main" val="411216054"/>
                  </a:ext>
                </a:extLst>
              </a:tr>
            </a:tbl>
          </a:graphicData>
        </a:graphic>
      </p:graphicFrame>
      <p:sp>
        <p:nvSpPr>
          <p:cNvPr id="6" name="TextBox 5">
            <a:extLst>
              <a:ext uri="{FF2B5EF4-FFF2-40B4-BE49-F238E27FC236}">
                <a16:creationId xmlns:a16="http://schemas.microsoft.com/office/drawing/2014/main" id="{E2C6A41B-0C44-4A4A-8E8F-58D57CE1A10B}"/>
              </a:ext>
            </a:extLst>
          </p:cNvPr>
          <p:cNvSpPr txBox="1"/>
          <p:nvPr/>
        </p:nvSpPr>
        <p:spPr>
          <a:xfrm>
            <a:off x="3267307" y="5096107"/>
            <a:ext cx="5570756"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Which interface should  </a:t>
            </a:r>
            <a:br>
              <a:rPr lang="en-US" dirty="0"/>
            </a:br>
            <a:r>
              <a:rPr lang="en-US" dirty="0">
                <a:latin typeface="Cascadia Code" panose="020B0609020000020004" pitchFamily="49" charset="0"/>
                <a:cs typeface="Cascadia Code" panose="020B0609020000020004" pitchFamily="49" charset="0"/>
              </a:rPr>
              <a:t>1100 1000 0001 0110 1000 0101 1101 0010</a:t>
            </a:r>
          </a:p>
          <a:p>
            <a:r>
              <a:rPr lang="en-US" dirty="0"/>
              <a:t>forward to?</a:t>
            </a:r>
          </a:p>
        </p:txBody>
      </p:sp>
    </p:spTree>
    <p:extLst>
      <p:ext uri="{BB962C8B-B14F-4D97-AF65-F5344CB8AC3E}">
        <p14:creationId xmlns:p14="http://schemas.microsoft.com/office/powerpoint/2010/main" val="1035362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B532-6D2F-4C7F-8E02-F97A56CFA4E8}"/>
              </a:ext>
            </a:extLst>
          </p:cNvPr>
          <p:cNvSpPr>
            <a:spLocks noGrp="1"/>
          </p:cNvSpPr>
          <p:nvPr>
            <p:ph type="title"/>
          </p:nvPr>
        </p:nvSpPr>
        <p:spPr/>
        <p:txBody>
          <a:bodyPr>
            <a:normAutofit fontScale="90000"/>
          </a:bodyPr>
          <a:lstStyle/>
          <a:p>
            <a:r>
              <a:rPr lang="en-US" i="1" dirty="0"/>
              <a:t>Content Addressable Memory</a:t>
            </a:r>
          </a:p>
        </p:txBody>
      </p:sp>
      <p:sp>
        <p:nvSpPr>
          <p:cNvPr id="3" name="Content Placeholder 2">
            <a:extLst>
              <a:ext uri="{FF2B5EF4-FFF2-40B4-BE49-F238E27FC236}">
                <a16:creationId xmlns:a16="http://schemas.microsoft.com/office/drawing/2014/main" id="{E1851C73-1C3F-460B-8156-E1208EA31AB5}"/>
              </a:ext>
            </a:extLst>
          </p:cNvPr>
          <p:cNvSpPr>
            <a:spLocks noGrp="1"/>
          </p:cNvSpPr>
          <p:nvPr>
            <p:ph idx="1"/>
          </p:nvPr>
        </p:nvSpPr>
        <p:spPr/>
        <p:txBody>
          <a:bodyPr/>
          <a:lstStyle/>
          <a:p>
            <a:r>
              <a:rPr lang="en-US" dirty="0"/>
              <a:t>Hardware switching depends on </a:t>
            </a:r>
            <a:r>
              <a:rPr lang="en-US" i="1" dirty="0"/>
              <a:t>content addressable memory (CAM)</a:t>
            </a:r>
            <a:endParaRPr lang="en-US" dirty="0"/>
          </a:p>
          <a:p>
            <a:pPr lvl="1"/>
            <a:r>
              <a:rPr lang="en-US" dirty="0"/>
              <a:t>Cisco calls theirs’ “Ternary Content Addressable Memory”</a:t>
            </a:r>
          </a:p>
        </p:txBody>
      </p:sp>
      <p:pic>
        <p:nvPicPr>
          <p:cNvPr id="1025" name="Picture 1" descr="Figure depicting CAM architecture">
            <a:extLst>
              <a:ext uri="{FF2B5EF4-FFF2-40B4-BE49-F238E27FC236}">
                <a16:creationId xmlns:a16="http://schemas.microsoft.com/office/drawing/2014/main" id="{C4D92D4F-7212-46BE-B2C5-8E4D99CCB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970" y="2252547"/>
            <a:ext cx="5906180" cy="29885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2C6AAF-1325-4E57-A357-63918B07E085}"/>
              </a:ext>
            </a:extLst>
          </p:cNvPr>
          <p:cNvSpPr txBox="1"/>
          <p:nvPr/>
        </p:nvSpPr>
        <p:spPr>
          <a:xfrm>
            <a:off x="2027193" y="5598366"/>
            <a:ext cx="7177734" cy="646331"/>
          </a:xfrm>
          <a:prstGeom prst="rect">
            <a:avLst/>
          </a:prstGeom>
          <a:noFill/>
        </p:spPr>
        <p:txBody>
          <a:bodyPr wrap="none" rtlCol="0">
            <a:spAutoFit/>
          </a:bodyPr>
          <a:lstStyle/>
          <a:p>
            <a:r>
              <a:rPr lang="en-US" i="1" dirty="0"/>
              <a:t>Formulation of content cells / priority encoding needs to be done during</a:t>
            </a:r>
            <a:br>
              <a:rPr lang="en-US" i="1" dirty="0"/>
            </a:br>
            <a:r>
              <a:rPr lang="en-US" i="1" dirty="0"/>
              <a:t>configuration.  Software can assist in building these rules.</a:t>
            </a:r>
          </a:p>
        </p:txBody>
      </p:sp>
    </p:spTree>
    <p:extLst>
      <p:ext uri="{BB962C8B-B14F-4D97-AF65-F5344CB8AC3E}">
        <p14:creationId xmlns:p14="http://schemas.microsoft.com/office/powerpoint/2010/main" val="4273360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isco ASR 1009-X Router">
            <a:extLst>
              <a:ext uri="{FF2B5EF4-FFF2-40B4-BE49-F238E27FC236}">
                <a16:creationId xmlns:a16="http://schemas.microsoft.com/office/drawing/2014/main" id="{D97ADD8B-5994-4297-9810-A02D67DF83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7296" y="1839952"/>
            <a:ext cx="4449335" cy="29662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B8C5880-C51C-49F8-B5FC-327609C8974D}"/>
              </a:ext>
            </a:extLst>
          </p:cNvPr>
          <p:cNvSpPr>
            <a:spLocks noGrp="1"/>
          </p:cNvSpPr>
          <p:nvPr>
            <p:ph type="title"/>
          </p:nvPr>
        </p:nvSpPr>
        <p:spPr/>
        <p:txBody>
          <a:bodyPr>
            <a:normAutofit fontScale="90000"/>
          </a:bodyPr>
          <a:lstStyle/>
          <a:p>
            <a:r>
              <a:rPr lang="en-US" dirty="0"/>
              <a:t>Switching Technology</a:t>
            </a:r>
          </a:p>
        </p:txBody>
      </p:sp>
      <p:sp>
        <p:nvSpPr>
          <p:cNvPr id="3" name="Content Placeholder 2">
            <a:extLst>
              <a:ext uri="{FF2B5EF4-FFF2-40B4-BE49-F238E27FC236}">
                <a16:creationId xmlns:a16="http://schemas.microsoft.com/office/drawing/2014/main" id="{B03958F5-1A6C-4E94-8012-F25CB6A2C684}"/>
              </a:ext>
            </a:extLst>
          </p:cNvPr>
          <p:cNvSpPr>
            <a:spLocks noGrp="1"/>
          </p:cNvSpPr>
          <p:nvPr>
            <p:ph idx="1"/>
          </p:nvPr>
        </p:nvSpPr>
        <p:spPr>
          <a:xfrm>
            <a:off x="971896" y="1091807"/>
            <a:ext cx="10248207" cy="5096308"/>
          </a:xfrm>
        </p:spPr>
        <p:txBody>
          <a:bodyPr/>
          <a:lstStyle/>
          <a:p>
            <a:r>
              <a:rPr lang="en-US" dirty="0"/>
              <a:t>Memory based </a:t>
            </a:r>
          </a:p>
          <a:p>
            <a:pPr lvl="1"/>
            <a:r>
              <a:rPr lang="en-US" dirty="0"/>
              <a:t>Input data is copied to an output queue on the selected output port</a:t>
            </a:r>
          </a:p>
          <a:p>
            <a:pPr lvl="1"/>
            <a:r>
              <a:rPr lang="en-US" dirty="0"/>
              <a:t>Example: Catalyst 8500 series routers</a:t>
            </a:r>
          </a:p>
          <a:p>
            <a:pPr lvl="1"/>
            <a:endParaRPr lang="en-US" dirty="0"/>
          </a:p>
          <a:p>
            <a:r>
              <a:rPr lang="en-US" dirty="0"/>
              <a:t>Bus based</a:t>
            </a:r>
          </a:p>
          <a:p>
            <a:pPr lvl="1"/>
            <a:r>
              <a:rPr lang="en-US" dirty="0"/>
              <a:t>Input is transferred directly to output by hardware</a:t>
            </a:r>
          </a:p>
          <a:p>
            <a:pPr lvl="1"/>
            <a:r>
              <a:rPr lang="en-US" dirty="0"/>
              <a:t>Can be the same “line card” or via  shared bus</a:t>
            </a:r>
          </a:p>
          <a:p>
            <a:pPr lvl="1"/>
            <a:r>
              <a:rPr lang="en-US" dirty="0"/>
              <a:t>Example: Catalyst 9000 series router, 25.6 </a:t>
            </a:r>
            <a:r>
              <a:rPr lang="en-US" dirty="0" err="1"/>
              <a:t>Tbps</a:t>
            </a:r>
            <a:br>
              <a:rPr lang="en-US" dirty="0"/>
            </a:br>
            <a:r>
              <a:rPr lang="en-US" dirty="0"/>
              <a:t>aggregate switching capacity</a:t>
            </a:r>
          </a:p>
          <a:p>
            <a:pPr lvl="1"/>
            <a:endParaRPr lang="en-US" dirty="0"/>
          </a:p>
          <a:p>
            <a:r>
              <a:rPr lang="en-US" dirty="0"/>
              <a:t>Interconnection Network based</a:t>
            </a:r>
          </a:p>
          <a:p>
            <a:pPr lvl="1"/>
            <a:r>
              <a:rPr lang="en-US" dirty="0"/>
              <a:t>Dedicated, but software controlled network of parallel busses to allow </a:t>
            </a:r>
            <a:r>
              <a:rPr lang="en-US" i="1" dirty="0"/>
              <a:t>N</a:t>
            </a:r>
            <a:r>
              <a:rPr lang="en-US" dirty="0"/>
              <a:t> </a:t>
            </a:r>
            <a:r>
              <a:rPr lang="en-US" dirty="0" err="1"/>
              <a:t>simultanoues</a:t>
            </a:r>
            <a:r>
              <a:rPr lang="en-US" dirty="0"/>
              <a:t> packets to switch at a time.  </a:t>
            </a:r>
          </a:p>
          <a:p>
            <a:pPr lvl="1"/>
            <a:r>
              <a:rPr lang="en-US" dirty="0"/>
              <a:t>Example: ASR 1000 series, 200Gbps system bandwidth, </a:t>
            </a:r>
          </a:p>
          <a:p>
            <a:pPr lvl="1"/>
            <a:endParaRPr lang="en-US" dirty="0"/>
          </a:p>
        </p:txBody>
      </p:sp>
    </p:spTree>
    <p:extLst>
      <p:ext uri="{BB962C8B-B14F-4D97-AF65-F5344CB8AC3E}">
        <p14:creationId xmlns:p14="http://schemas.microsoft.com/office/powerpoint/2010/main" val="148813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E298-7E2B-466C-B412-785C8BA76311}"/>
              </a:ext>
            </a:extLst>
          </p:cNvPr>
          <p:cNvSpPr>
            <a:spLocks noGrp="1"/>
          </p:cNvSpPr>
          <p:nvPr>
            <p:ph type="title"/>
          </p:nvPr>
        </p:nvSpPr>
        <p:spPr/>
        <p:txBody>
          <a:bodyPr>
            <a:normAutofit fontScale="90000"/>
          </a:bodyPr>
          <a:lstStyle/>
          <a:p>
            <a:r>
              <a:rPr lang="en-US" dirty="0"/>
              <a:t>Queueing</a:t>
            </a:r>
          </a:p>
        </p:txBody>
      </p:sp>
      <p:sp>
        <p:nvSpPr>
          <p:cNvPr id="3" name="Content Placeholder 2">
            <a:extLst>
              <a:ext uri="{FF2B5EF4-FFF2-40B4-BE49-F238E27FC236}">
                <a16:creationId xmlns:a16="http://schemas.microsoft.com/office/drawing/2014/main" id="{6D32BD21-F13A-43B4-BF4C-B1A005DC3F16}"/>
              </a:ext>
            </a:extLst>
          </p:cNvPr>
          <p:cNvSpPr>
            <a:spLocks noGrp="1"/>
          </p:cNvSpPr>
          <p:nvPr>
            <p:ph idx="1"/>
          </p:nvPr>
        </p:nvSpPr>
        <p:spPr/>
        <p:txBody>
          <a:bodyPr/>
          <a:lstStyle/>
          <a:p>
            <a:r>
              <a:rPr lang="en-US" dirty="0"/>
              <a:t>Queueing – already discussed</a:t>
            </a:r>
          </a:p>
          <a:p>
            <a:pPr lvl="1"/>
            <a:r>
              <a:rPr lang="en-US" dirty="0"/>
              <a:t>Network congestion causes queues to fill</a:t>
            </a:r>
          </a:p>
          <a:p>
            <a:pPr lvl="1"/>
            <a:r>
              <a:rPr lang="en-US" dirty="0"/>
              <a:t>Router delays can add to congestion</a:t>
            </a:r>
          </a:p>
          <a:p>
            <a:pPr lvl="1"/>
            <a:r>
              <a:rPr lang="en-US" dirty="0"/>
              <a:t>Result the same – dropping packets</a:t>
            </a:r>
          </a:p>
          <a:p>
            <a:pPr lvl="1"/>
            <a:endParaRPr lang="en-US" dirty="0"/>
          </a:p>
          <a:p>
            <a:r>
              <a:rPr lang="en-US" dirty="0"/>
              <a:t>Head-of-line blocking occurs when switch fabric is insufficient</a:t>
            </a:r>
          </a:p>
          <a:p>
            <a:pPr lvl="1"/>
            <a:r>
              <a:rPr lang="en-US" dirty="0"/>
              <a:t>A packet is held due to switch capacity being used by other devices even though there isn’t contention for destination port.</a:t>
            </a:r>
          </a:p>
        </p:txBody>
      </p:sp>
      <p:pic>
        <p:nvPicPr>
          <p:cNvPr id="3074" name="Picture 2">
            <a:extLst>
              <a:ext uri="{FF2B5EF4-FFF2-40B4-BE49-F238E27FC236}">
                <a16:creationId xmlns:a16="http://schemas.microsoft.com/office/drawing/2014/main" id="{060B2740-A2E1-4D7A-8E2E-B949CDC1D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4305909"/>
            <a:ext cx="4029075"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460838E-51C1-4F94-ABE1-C20C44273FD4}"/>
              </a:ext>
            </a:extLst>
          </p:cNvPr>
          <p:cNvSpPr txBox="1"/>
          <p:nvPr/>
        </p:nvSpPr>
        <p:spPr>
          <a:xfrm>
            <a:off x="6521697" y="4796994"/>
            <a:ext cx="4832102" cy="1200329"/>
          </a:xfrm>
          <a:prstGeom prst="rect">
            <a:avLst/>
          </a:prstGeom>
          <a:solidFill>
            <a:schemeClr val="bg1">
              <a:lumMod val="75000"/>
            </a:schemeClr>
          </a:solidFill>
        </p:spPr>
        <p:txBody>
          <a:bodyPr wrap="square" rtlCol="0">
            <a:spAutoFit/>
          </a:bodyPr>
          <a:lstStyle/>
          <a:p>
            <a:r>
              <a:rPr lang="en-US" sz="1200" dirty="0"/>
              <a:t>Head-of-line blocking example: The 1st and 3rd input flows are competing to send packets to the same output interface. In this case if the switching fabric decides to transfer the packet from the 3rd input flow, the 1st input flow cannot be processed in the same clock cycle. Note that the 1st input flow is blocking a packet for output interface 3, which is available for processing.</a:t>
            </a:r>
          </a:p>
        </p:txBody>
      </p:sp>
      <p:sp>
        <p:nvSpPr>
          <p:cNvPr id="5" name="Rectangle 4">
            <a:extLst>
              <a:ext uri="{FF2B5EF4-FFF2-40B4-BE49-F238E27FC236}">
                <a16:creationId xmlns:a16="http://schemas.microsoft.com/office/drawing/2014/main" id="{61B1579E-4B66-4D07-8860-552820286D05}"/>
              </a:ext>
            </a:extLst>
          </p:cNvPr>
          <p:cNvSpPr/>
          <p:nvPr/>
        </p:nvSpPr>
        <p:spPr>
          <a:xfrm>
            <a:off x="7148475" y="6401409"/>
            <a:ext cx="3260829" cy="261610"/>
          </a:xfrm>
          <a:prstGeom prst="rect">
            <a:avLst/>
          </a:prstGeom>
        </p:spPr>
        <p:txBody>
          <a:bodyPr wrap="none">
            <a:spAutoFit/>
          </a:bodyPr>
          <a:lstStyle/>
          <a:p>
            <a:r>
              <a:rPr lang="en-US" sz="1100" dirty="0">
                <a:hlinkClick r:id="rId4"/>
              </a:rPr>
              <a:t>https://en.wikipedia.org/wiki/Head-of-line_blocking</a:t>
            </a:r>
            <a:endParaRPr lang="en-US" sz="1100" dirty="0"/>
          </a:p>
        </p:txBody>
      </p:sp>
    </p:spTree>
    <p:extLst>
      <p:ext uri="{BB962C8B-B14F-4D97-AF65-F5344CB8AC3E}">
        <p14:creationId xmlns:p14="http://schemas.microsoft.com/office/powerpoint/2010/main" val="1682189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0402-5370-486C-9BD4-232A749919A7}"/>
              </a:ext>
            </a:extLst>
          </p:cNvPr>
          <p:cNvSpPr>
            <a:spLocks noGrp="1"/>
          </p:cNvSpPr>
          <p:nvPr>
            <p:ph type="title"/>
          </p:nvPr>
        </p:nvSpPr>
        <p:spPr/>
        <p:txBody>
          <a:bodyPr>
            <a:normAutofit fontScale="90000"/>
          </a:bodyPr>
          <a:lstStyle/>
          <a:p>
            <a:r>
              <a:rPr lang="en-US" dirty="0"/>
              <a:t>More Math!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62710B-86A5-4CAF-8351-6513E229A8A0}"/>
                  </a:ext>
                </a:extLst>
              </p:cNvPr>
              <p:cNvSpPr>
                <a:spLocks noGrp="1"/>
              </p:cNvSpPr>
              <p:nvPr>
                <p:ph idx="1"/>
              </p:nvPr>
            </p:nvSpPr>
            <p:spPr/>
            <p:txBody>
              <a:bodyPr/>
              <a:lstStyle/>
              <a:p>
                <a:r>
                  <a:rPr lang="en-US" dirty="0"/>
                  <a:t>Buffer sizes for adequate performance in queueing routers, </a:t>
                </a:r>
              </a:p>
              <a:p>
                <a:pPr lvl="1"/>
                <a:r>
                  <a:rPr lang="en-US" dirty="0"/>
                  <a:t>where </a:t>
                </a:r>
                <a14:m>
                  <m:oMath xmlns:m="http://schemas.openxmlformats.org/officeDocument/2006/math">
                    <m:r>
                      <a:rPr lang="en-US" b="0" i="1" smtClean="0">
                        <a:latin typeface="Cambria Math" panose="02040503050406030204" pitchFamily="18" charset="0"/>
                      </a:rPr>
                      <m:t>𝐵</m:t>
                    </m:r>
                  </m:oMath>
                </a14:m>
                <a:r>
                  <a:rPr lang="en-US" dirty="0"/>
                  <a:t> is the buffer size (in bits), </a:t>
                </a:r>
                <a14:m>
                  <m:oMath xmlns:m="http://schemas.openxmlformats.org/officeDocument/2006/math">
                    <m:r>
                      <a:rPr lang="en-US" b="0" i="1" smtClean="0">
                        <a:latin typeface="Cambria Math" panose="02040503050406030204" pitchFamily="18" charset="0"/>
                      </a:rPr>
                      <m:t>𝑅𝑇𝑇</m:t>
                    </m:r>
                  </m:oMath>
                </a14:m>
                <a:r>
                  <a:rPr lang="en-US" dirty="0"/>
                  <a:t> is the round-trip-time (in seconds), and </a:t>
                </a:r>
                <a14:m>
                  <m:oMath xmlns:m="http://schemas.openxmlformats.org/officeDocument/2006/math">
                    <m:r>
                      <a:rPr lang="en-US" b="0" i="1" smtClean="0">
                        <a:latin typeface="Cambria Math" panose="02040503050406030204" pitchFamily="18" charset="0"/>
                      </a:rPr>
                      <m:t>𝐶</m:t>
                    </m:r>
                  </m:oMath>
                </a14:m>
                <a:r>
                  <a:rPr lang="en-US" dirty="0"/>
                  <a:t> is the link bandwidth:</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𝑅𝑇𝑇</m:t>
                      </m:r>
                      <m:r>
                        <a:rPr lang="en-US" b="0" i="1" smtClean="0">
                          <a:latin typeface="Cambria Math" panose="02040503050406030204" pitchFamily="18" charset="0"/>
                        </a:rPr>
                        <m:t>×</m:t>
                      </m:r>
                      <m:r>
                        <a:rPr lang="en-US" b="0" i="1" smtClean="0">
                          <a:latin typeface="Cambria Math" panose="02040503050406030204" pitchFamily="18" charset="0"/>
                        </a:rPr>
                        <m:t>𝐶</m:t>
                      </m:r>
                    </m:oMath>
                  </m:oMathPara>
                </a14:m>
                <a:endParaRPr lang="en-US" b="0" dirty="0"/>
              </a:p>
              <a:p>
                <a:pPr marL="0" indent="0">
                  <a:buNone/>
                </a:pPr>
                <a:endParaRPr lang="en-US" dirty="0"/>
              </a:p>
              <a:p>
                <a:pPr lvl="1"/>
                <a:r>
                  <a:rPr lang="en-US" dirty="0"/>
                  <a:t>Example: </a:t>
                </a:r>
                <a14:m>
                  <m:oMath xmlns:m="http://schemas.openxmlformats.org/officeDocument/2006/math">
                    <m:r>
                      <a:rPr lang="en-US" b="0" i="1" smtClean="0">
                        <a:latin typeface="Cambria Math" panose="02040503050406030204" pitchFamily="18" charset="0"/>
                      </a:rPr>
                      <m:t>𝑅𝑇𝑇</m:t>
                    </m:r>
                    <m:r>
                      <a:rPr lang="en-US" b="0" i="1" smtClean="0">
                        <a:latin typeface="Cambria Math" panose="02040503050406030204" pitchFamily="18" charset="0"/>
                      </a:rPr>
                      <m:t>=250</m:t>
                    </m:r>
                    <m:r>
                      <a:rPr lang="en-US" b="0" i="1" smtClean="0">
                        <a:latin typeface="Cambria Math" panose="02040503050406030204" pitchFamily="18" charset="0"/>
                      </a:rPr>
                      <m:t>𝑚𝑠</m:t>
                    </m:r>
                    <m:r>
                      <a:rPr lang="en-US" b="0" i="1" smtClean="0">
                        <a:latin typeface="Cambria Math" panose="02040503050406030204" pitchFamily="18" charset="0"/>
                      </a:rPr>
                      <m:t>=2.5×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m:t>
                        </m:r>
                      </m:sup>
                    </m:sSup>
                  </m:oMath>
                </a14:m>
                <a:r>
                  <a:rPr lang="en-US" dirty="0"/>
                  <a:t> and </a:t>
                </a:r>
                <a14:m>
                  <m:oMath xmlns:m="http://schemas.openxmlformats.org/officeDocument/2006/math">
                    <m:r>
                      <a:rPr lang="en-US" b="0" i="1" smtClean="0">
                        <a:latin typeface="Cambria Math" panose="02040503050406030204" pitchFamily="18" charset="0"/>
                      </a:rPr>
                      <m:t>𝐶</m:t>
                    </m:r>
                    <m:r>
                      <a:rPr lang="en-US" b="0" i="1" smtClean="0">
                        <a:latin typeface="Cambria Math" panose="02040503050406030204" pitchFamily="18" charset="0"/>
                      </a:rPr>
                      <m:t>=10</m:t>
                    </m:r>
                    <m:r>
                      <a:rPr lang="en-US" b="0" i="1" smtClean="0">
                        <a:latin typeface="Cambria Math" panose="02040503050406030204" pitchFamily="18" charset="0"/>
                      </a:rPr>
                      <m:t>𝐺𝑏𝑝𝑠</m:t>
                    </m:r>
                    <m:r>
                      <a:rPr lang="en-US" b="0" i="1" smtClean="0">
                        <a:latin typeface="Cambria Math" panose="02040503050406030204" pitchFamily="18" charset="0"/>
                      </a:rPr>
                      <m:t>=10×10^9</m:t>
                    </m:r>
                  </m:oMath>
                </a14:m>
                <a:r>
                  <a:rPr lang="en-US" dirty="0"/>
                  <a:t>, then</a:t>
                </a:r>
                <a:br>
                  <a:rPr lang="en-US" dirty="0"/>
                </a:b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=2.5×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m:t>
                        </m:r>
                      </m:sup>
                    </m:sSup>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10</m:t>
                        </m:r>
                      </m:sup>
                    </m:sSup>
                    <m:r>
                      <a:rPr lang="en-US" b="0" i="1" smtClean="0">
                        <a:latin typeface="Cambria Math" panose="02040503050406030204" pitchFamily="18" charset="0"/>
                      </a:rPr>
                      <m:t>=2.5×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𝑏</m:t>
                    </m:r>
                    <m:r>
                      <a:rPr lang="en-US" b="0" i="1" smtClean="0">
                        <a:latin typeface="Cambria Math" panose="02040503050406030204" pitchFamily="18" charset="0"/>
                      </a:rPr>
                      <m:t>=2.5×</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8</m:t>
                        </m:r>
                      </m:sup>
                    </m:sSup>
                    <m:r>
                      <a:rPr lang="en-US" b="0" i="1" smtClean="0">
                        <a:latin typeface="Cambria Math" panose="02040503050406030204" pitchFamily="18" charset="0"/>
                      </a:rPr>
                      <m:t>𝑏𝑦𝑡𝑒𝑠</m:t>
                    </m:r>
                  </m:oMath>
                </a14:m>
                <a:r>
                  <a:rPr lang="en-US" dirty="0"/>
                  <a:t> (per port!)</a:t>
                </a:r>
              </a:p>
              <a:p>
                <a:pPr lvl="1"/>
                <a:endParaRPr lang="en-US" dirty="0"/>
              </a:p>
              <a:p>
                <a:r>
                  <a:rPr lang="en-US" dirty="0"/>
                  <a:t>For large numbers of connections, individual flows are likely to be shorter, have similar window sizes, and smaller receive windows, and not constantly sending data: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𝑅𝑇𝑇</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𝐶</m:t>
                        </m:r>
                      </m:num>
                      <m:den>
                        <m:r>
                          <a:rPr lang="en-US" b="0" i="1" smtClean="0">
                            <a:latin typeface="Cambria Math" panose="02040503050406030204" pitchFamily="18" charset="0"/>
                          </a:rPr>
                          <m:t>𝑁</m:t>
                        </m:r>
                      </m:den>
                    </m:f>
                  </m:oMath>
                </a14:m>
                <a:endParaRPr lang="en-US" dirty="0"/>
              </a:p>
            </p:txBody>
          </p:sp>
        </mc:Choice>
        <mc:Fallback xmlns="">
          <p:sp>
            <p:nvSpPr>
              <p:cNvPr id="3" name="Content Placeholder 2">
                <a:extLst>
                  <a:ext uri="{FF2B5EF4-FFF2-40B4-BE49-F238E27FC236}">
                    <a16:creationId xmlns:a16="http://schemas.microsoft.com/office/drawing/2014/main" id="{0F62710B-86A5-4CAF-8351-6513E229A8A0}"/>
                  </a:ext>
                </a:extLst>
              </p:cNvPr>
              <p:cNvSpPr>
                <a:spLocks noGrp="1" noRot="1" noChangeAspect="1" noMove="1" noResize="1" noEditPoints="1" noAdjustHandles="1" noChangeArrowheads="1" noChangeShapeType="1" noTextEdit="1"/>
              </p:cNvSpPr>
              <p:nvPr>
                <p:ph idx="1"/>
              </p:nvPr>
            </p:nvSpPr>
            <p:spPr>
              <a:blipFill>
                <a:blip r:embed="rId3"/>
                <a:stretch>
                  <a:fillRect l="-773" t="-1555" r="-119"/>
                </a:stretch>
              </a:blipFill>
            </p:spPr>
            <p:txBody>
              <a:bodyPr/>
              <a:lstStyle/>
              <a:p>
                <a:r>
                  <a:rPr lang="en-US">
                    <a:noFill/>
                  </a:rPr>
                  <a:t> </a:t>
                </a:r>
              </a:p>
            </p:txBody>
          </p:sp>
        </mc:Fallback>
      </mc:AlternateContent>
    </p:spTree>
    <p:extLst>
      <p:ext uri="{BB962C8B-B14F-4D97-AF65-F5344CB8AC3E}">
        <p14:creationId xmlns:p14="http://schemas.microsoft.com/office/powerpoint/2010/main" val="606322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BD8F8-5ABB-405D-9D25-E8D7B17AE0BE}"/>
              </a:ext>
            </a:extLst>
          </p:cNvPr>
          <p:cNvSpPr>
            <a:spLocks noGrp="1"/>
          </p:cNvSpPr>
          <p:nvPr>
            <p:ph type="title"/>
          </p:nvPr>
        </p:nvSpPr>
        <p:spPr/>
        <p:txBody>
          <a:bodyPr>
            <a:normAutofit fontScale="90000"/>
          </a:bodyPr>
          <a:lstStyle/>
          <a:p>
            <a:r>
              <a:rPr lang="en-US" dirty="0"/>
              <a:t>Packet Scheduling</a:t>
            </a:r>
          </a:p>
        </p:txBody>
      </p:sp>
      <p:sp>
        <p:nvSpPr>
          <p:cNvPr id="3" name="Content Placeholder 2">
            <a:extLst>
              <a:ext uri="{FF2B5EF4-FFF2-40B4-BE49-F238E27FC236}">
                <a16:creationId xmlns:a16="http://schemas.microsoft.com/office/drawing/2014/main" id="{8CEC9923-C31D-4B5F-BE49-DE7C8D5E0016}"/>
              </a:ext>
            </a:extLst>
          </p:cNvPr>
          <p:cNvSpPr>
            <a:spLocks noGrp="1"/>
          </p:cNvSpPr>
          <p:nvPr>
            <p:ph idx="1"/>
          </p:nvPr>
        </p:nvSpPr>
        <p:spPr/>
        <p:txBody>
          <a:bodyPr>
            <a:normAutofit lnSpcReduction="10000"/>
          </a:bodyPr>
          <a:lstStyle/>
          <a:p>
            <a:r>
              <a:rPr lang="en-US" dirty="0"/>
              <a:t>Scheduling algorithms:</a:t>
            </a:r>
          </a:p>
          <a:p>
            <a:pPr lvl="1"/>
            <a:r>
              <a:rPr lang="en-US" dirty="0"/>
              <a:t>Similar, but a little different than process scheduling:  no process blocking or starvation</a:t>
            </a:r>
          </a:p>
          <a:p>
            <a:pPr lvl="1"/>
            <a:endParaRPr lang="en-US" dirty="0"/>
          </a:p>
          <a:p>
            <a:pPr lvl="1"/>
            <a:r>
              <a:rPr lang="en-US" dirty="0"/>
              <a:t>FIFO – first in, first out</a:t>
            </a:r>
          </a:p>
          <a:p>
            <a:pPr lvl="1"/>
            <a:r>
              <a:rPr lang="en-US" dirty="0"/>
              <a:t>Priority – attach a priority method to each message, pick highest priority message</a:t>
            </a:r>
          </a:p>
          <a:p>
            <a:pPr lvl="1"/>
            <a:r>
              <a:rPr lang="en-US" dirty="0"/>
              <a:t>Round-Robin – create queues for each service class, pick from each queue</a:t>
            </a:r>
          </a:p>
          <a:p>
            <a:pPr lvl="1"/>
            <a:r>
              <a:rPr lang="en-US" dirty="0"/>
              <a:t>Weighted Fair Queueing – packets attached to each per-class queue, then WFQ pulls packets as in RR, but assigns each class a fraction of bandwidth based on weight</a:t>
            </a:r>
          </a:p>
          <a:p>
            <a:pPr lvl="1"/>
            <a:endParaRPr lang="en-US" dirty="0"/>
          </a:p>
          <a:p>
            <a:endParaRPr lang="en-US" dirty="0"/>
          </a:p>
          <a:p>
            <a:endParaRPr lang="en-US" dirty="0"/>
          </a:p>
          <a:p>
            <a:endParaRPr lang="en-US" dirty="0"/>
          </a:p>
          <a:p>
            <a:r>
              <a:rPr lang="en-US" dirty="0"/>
              <a:t>One problem similar to OS:</a:t>
            </a:r>
          </a:p>
          <a:p>
            <a:pPr lvl="1"/>
            <a:r>
              <a:rPr lang="en-US" dirty="0"/>
              <a:t>Buffers may fill with lower-priority traffic leading to </a:t>
            </a:r>
            <a:r>
              <a:rPr lang="en-US" i="1" dirty="0"/>
              <a:t>priority inversion</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494639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83C7-8CF0-4384-A72A-B5C95C401801}"/>
              </a:ext>
            </a:extLst>
          </p:cNvPr>
          <p:cNvSpPr>
            <a:spLocks noGrp="1"/>
          </p:cNvSpPr>
          <p:nvPr>
            <p:ph type="title"/>
          </p:nvPr>
        </p:nvSpPr>
        <p:spPr/>
        <p:txBody>
          <a:bodyPr>
            <a:normAutofit fontScale="90000"/>
          </a:bodyPr>
          <a:lstStyle/>
          <a:p>
            <a:endParaRPr lang="en-US"/>
          </a:p>
        </p:txBody>
      </p:sp>
      <mc:AlternateContent xmlns:mc="http://schemas.openxmlformats.org/markup-compatibility/2006">
        <mc:Choice xmlns:psuz="http://schemas.microsoft.com/office/powerpoint/2016/summaryzoom" Requires="psuz">
          <p:graphicFrame>
            <p:nvGraphicFramePr>
              <p:cNvPr id="5" name="Summary Zoom 4">
                <a:extLst>
                  <a:ext uri="{FF2B5EF4-FFF2-40B4-BE49-F238E27FC236}">
                    <a16:creationId xmlns:a16="http://schemas.microsoft.com/office/drawing/2014/main" id="{A8B819FD-B0E2-40B8-8782-4980E1A864A1}"/>
                  </a:ext>
                </a:extLst>
              </p:cNvPr>
              <p:cNvGraphicFramePr>
                <a:graphicFrameLocks noChangeAspect="1"/>
              </p:cNvGraphicFramePr>
              <p:nvPr>
                <p:extLst>
                  <p:ext uri="{D42A27DB-BD31-4B8C-83A1-F6EECF244321}">
                    <p14:modId xmlns:p14="http://schemas.microsoft.com/office/powerpoint/2010/main" val="959187098"/>
                  </p:ext>
                </p:extLst>
              </p:nvPr>
            </p:nvGraphicFramePr>
            <p:xfrm>
              <a:off x="1104900" y="1081088"/>
              <a:ext cx="10248900" cy="5095875"/>
            </p:xfrm>
            <a:graphic>
              <a:graphicData uri="http://schemas.microsoft.com/office/powerpoint/2016/summaryzoom">
                <psuz:summaryZm>
                  <psuz:summaryZmObj sectionId="{F672AD57-691B-49D4-80A1-004AAB15F96B}">
                    <psuz:zmPr id="{A04224BA-3E3B-4AF7-8D55-ADE74105BEC4}" transitionDur="1000">
                      <p166:blipFill xmlns:p166="http://schemas.microsoft.com/office/powerpoint/2016/6/main">
                        <a:blip r:embed="rId3"/>
                        <a:stretch>
                          <a:fillRect/>
                        </a:stretch>
                      </p166:blipFill>
                      <p166:spPr xmlns:p166="http://schemas.microsoft.com/office/powerpoint/2016/6/main">
                        <a:xfrm>
                          <a:off x="971313" y="178357"/>
                          <a:ext cx="4076699" cy="2293143"/>
                        </a:xfrm>
                        <a:prstGeom prst="rect">
                          <a:avLst/>
                        </a:prstGeom>
                        <a:ln w="3175">
                          <a:solidFill>
                            <a:prstClr val="ltGray"/>
                          </a:solidFill>
                        </a:ln>
                      </p166:spPr>
                    </psuz:zmPr>
                  </psuz:summaryZmObj>
                  <psuz:summaryZmObj sectionId="{FDA9D211-E073-4EC5-8F1D-F06786018241}">
                    <psuz:zmPr id="{C609F996-D08F-4AB1-A533-1CADBAB8B53E}" transitionDur="1000">
                      <p166:blipFill xmlns:p166="http://schemas.microsoft.com/office/powerpoint/2016/6/main">
                        <a:blip r:embed="rId4"/>
                        <a:stretch>
                          <a:fillRect/>
                        </a:stretch>
                      </p166:blipFill>
                      <p166:spPr xmlns:p166="http://schemas.microsoft.com/office/powerpoint/2016/6/main">
                        <a:xfrm>
                          <a:off x="5200888" y="178357"/>
                          <a:ext cx="4076699" cy="2293143"/>
                        </a:xfrm>
                        <a:prstGeom prst="rect">
                          <a:avLst/>
                        </a:prstGeom>
                        <a:ln w="3175">
                          <a:solidFill>
                            <a:prstClr val="ltGray"/>
                          </a:solidFill>
                        </a:ln>
                      </p166:spPr>
                    </psuz:zmPr>
                  </psuz:summaryZmObj>
                  <psuz:summaryZmObj sectionId="{A4C4C5C2-6E16-4184-812D-12313F811D8D}">
                    <psuz:zmPr id="{C644484F-2956-4ACF-A007-CD4F416C446B}" transitionDur="1000">
                      <p166:blipFill xmlns:p166="http://schemas.microsoft.com/office/powerpoint/2016/6/main">
                        <a:blip r:embed="rId5"/>
                        <a:stretch>
                          <a:fillRect/>
                        </a:stretch>
                      </p166:blipFill>
                      <p166:spPr xmlns:p166="http://schemas.microsoft.com/office/powerpoint/2016/6/main">
                        <a:xfrm>
                          <a:off x="971313" y="2624376"/>
                          <a:ext cx="4076699" cy="2293143"/>
                        </a:xfrm>
                        <a:prstGeom prst="rect">
                          <a:avLst/>
                        </a:prstGeom>
                        <a:ln w="3175">
                          <a:solidFill>
                            <a:prstClr val="ltGray"/>
                          </a:solidFill>
                        </a:ln>
                      </p166:spPr>
                    </psuz:zmPr>
                  </psuz:summaryZmObj>
                  <psuz:summaryZmObj sectionId="{7776F936-22B3-45A8-B02E-99983767B307}">
                    <psuz:zmPr id="{22F9016D-1529-4C63-BB11-05172EBF00DD}" transitionDur="1000">
                      <p166:blipFill xmlns:p166="http://schemas.microsoft.com/office/powerpoint/2016/6/main">
                        <a:blip r:embed="rId6"/>
                        <a:stretch>
                          <a:fillRect/>
                        </a:stretch>
                      </p166:blipFill>
                      <p166:spPr xmlns:p166="http://schemas.microsoft.com/office/powerpoint/2016/6/main">
                        <a:xfrm>
                          <a:off x="5200888" y="2624376"/>
                          <a:ext cx="4076699" cy="2293143"/>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A8B819FD-B0E2-40B8-8782-4980E1A864A1}"/>
                  </a:ext>
                </a:extLst>
              </p:cNvPr>
              <p:cNvGrpSpPr>
                <a:grpSpLocks noGrp="1" noUngrp="1" noRot="1" noChangeAspect="1" noMove="1" noResize="1"/>
              </p:cNvGrpSpPr>
              <p:nvPr/>
            </p:nvGrpSpPr>
            <p:grpSpPr>
              <a:xfrm>
                <a:off x="1104900" y="1081088"/>
                <a:ext cx="10248900" cy="5095875"/>
                <a:chOff x="1104900" y="1081088"/>
                <a:chExt cx="10248900" cy="5095875"/>
              </a:xfrm>
            </p:grpSpPr>
            <p:pic>
              <p:nvPicPr>
                <p:cNvPr id="3" name="Picture 3">
                  <a:hlinkClick r:id="rId7"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2076213" y="1259445"/>
                  <a:ext cx="4076699" cy="2293143"/>
                </a:xfrm>
                <a:prstGeom prst="rect">
                  <a:avLst/>
                </a:prstGeom>
                <a:ln w="3175">
                  <a:solidFill>
                    <a:prstClr val="ltGray"/>
                  </a:solidFill>
                </a:ln>
              </p:spPr>
            </p:pic>
            <p:pic>
              <p:nvPicPr>
                <p:cNvPr id="4" name="Picture 4">
                  <a:hlinkClick r:id="rId8"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6305788" y="1259445"/>
                  <a:ext cx="4076699" cy="2293143"/>
                </a:xfrm>
                <a:prstGeom prst="rect">
                  <a:avLst/>
                </a:prstGeom>
                <a:ln w="3175">
                  <a:solidFill>
                    <a:prstClr val="ltGray"/>
                  </a:solidFill>
                </a:ln>
              </p:spPr>
            </p:pic>
            <p:pic>
              <p:nvPicPr>
                <p:cNvPr id="6" name="Picture 6">
                  <a:hlinkClick r:id="rId9"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2076213" y="3705464"/>
                  <a:ext cx="4076699" cy="2293143"/>
                </a:xfrm>
                <a:prstGeom prst="rect">
                  <a:avLst/>
                </a:prstGeom>
                <a:ln w="3175">
                  <a:solidFill>
                    <a:prstClr val="ltGray"/>
                  </a:solidFill>
                </a:ln>
              </p:spPr>
            </p:pic>
            <p:pic>
              <p:nvPicPr>
                <p:cNvPr id="7" name="Picture 7">
                  <a:hlinkClick r:id="rId10"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6305788" y="3705464"/>
                  <a:ext cx="4076699" cy="2293143"/>
                </a:xfrm>
                <a:prstGeom prst="rect">
                  <a:avLst/>
                </a:prstGeom>
                <a:ln w="3175">
                  <a:solidFill>
                    <a:prstClr val="ltGray"/>
                  </a:solidFill>
                </a:ln>
              </p:spPr>
            </p:pic>
          </p:grpSp>
        </mc:Fallback>
      </mc:AlternateContent>
    </p:spTree>
    <p:extLst>
      <p:ext uri="{BB962C8B-B14F-4D97-AF65-F5344CB8AC3E}">
        <p14:creationId xmlns:p14="http://schemas.microsoft.com/office/powerpoint/2010/main" val="329141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8579F-866C-4730-B3F3-8C63B46DC915}"/>
              </a:ext>
            </a:extLst>
          </p:cNvPr>
          <p:cNvSpPr>
            <a:spLocks noGrp="1"/>
          </p:cNvSpPr>
          <p:nvPr>
            <p:ph type="title"/>
          </p:nvPr>
        </p:nvSpPr>
        <p:spPr/>
        <p:txBody>
          <a:bodyPr>
            <a:normAutofit fontScale="90000"/>
          </a:bodyPr>
          <a:lstStyle/>
          <a:p>
            <a:r>
              <a:rPr lang="en-US" dirty="0"/>
              <a:t>Generalized Forward Scheme / Software Defined Network</a:t>
            </a:r>
          </a:p>
        </p:txBody>
      </p:sp>
      <p:sp>
        <p:nvSpPr>
          <p:cNvPr id="3" name="Content Placeholder 2">
            <a:extLst>
              <a:ext uri="{FF2B5EF4-FFF2-40B4-BE49-F238E27FC236}">
                <a16:creationId xmlns:a16="http://schemas.microsoft.com/office/drawing/2014/main" id="{253E37AD-68ED-4EB2-BBDF-A06D64A1FA2E}"/>
              </a:ext>
            </a:extLst>
          </p:cNvPr>
          <p:cNvSpPr>
            <a:spLocks noGrp="1"/>
          </p:cNvSpPr>
          <p:nvPr>
            <p:ph idx="1"/>
          </p:nvPr>
        </p:nvSpPr>
        <p:spPr/>
        <p:txBody>
          <a:bodyPr/>
          <a:lstStyle/>
          <a:p>
            <a:r>
              <a:rPr lang="en-US" dirty="0"/>
              <a:t>General forward scheme uses “match + action” rules</a:t>
            </a:r>
          </a:p>
          <a:p>
            <a:r>
              <a:rPr lang="en-US" dirty="0"/>
              <a:t>There are effectively 11 fields that can be used as matches:  </a:t>
            </a:r>
            <a:br>
              <a:rPr lang="en-US" dirty="0"/>
            </a:br>
            <a:br>
              <a:rPr lang="en-US" dirty="0"/>
            </a:br>
            <a:br>
              <a:rPr lang="en-US" dirty="0"/>
            </a:br>
            <a:br>
              <a:rPr lang="en-US" dirty="0"/>
            </a:br>
            <a:br>
              <a:rPr lang="en-US" dirty="0"/>
            </a:br>
            <a:br>
              <a:rPr lang="en-US" dirty="0"/>
            </a:br>
            <a:r>
              <a:rPr lang="en-US" dirty="0"/>
              <a:t>Note: inclusion of layer 2 – hardware MAC addresses, and layer 4 TCP/UDP port numbers.</a:t>
            </a:r>
          </a:p>
          <a:p>
            <a:endParaRPr lang="en-US" dirty="0"/>
          </a:p>
          <a:p>
            <a:r>
              <a:rPr lang="en-US" dirty="0"/>
              <a:t>Action:  Forward, Drop, Modify-Field</a:t>
            </a:r>
          </a:p>
          <a:p>
            <a:endParaRPr lang="en-US" dirty="0"/>
          </a:p>
          <a:p>
            <a:r>
              <a:rPr lang="en-US" i="1" dirty="0"/>
              <a:t>Next generation routing – includes ‘firewall’ with routing decision</a:t>
            </a:r>
          </a:p>
        </p:txBody>
      </p:sp>
      <p:pic>
        <p:nvPicPr>
          <p:cNvPr id="5" name="Picture 4">
            <a:extLst>
              <a:ext uri="{FF2B5EF4-FFF2-40B4-BE49-F238E27FC236}">
                <a16:creationId xmlns:a16="http://schemas.microsoft.com/office/drawing/2014/main" id="{501788FF-49C4-4A96-A7D0-F28F4E215BF6}"/>
              </a:ext>
            </a:extLst>
          </p:cNvPr>
          <p:cNvPicPr>
            <a:picLocks noChangeAspect="1"/>
          </p:cNvPicPr>
          <p:nvPr/>
        </p:nvPicPr>
        <p:blipFill>
          <a:blip r:embed="rId3"/>
          <a:stretch>
            <a:fillRect/>
          </a:stretch>
        </p:blipFill>
        <p:spPr>
          <a:xfrm>
            <a:off x="3271944" y="1993142"/>
            <a:ext cx="5648112" cy="1297444"/>
          </a:xfrm>
          <a:prstGeom prst="rect">
            <a:avLst/>
          </a:prstGeom>
        </p:spPr>
      </p:pic>
    </p:spTree>
    <p:extLst>
      <p:ext uri="{BB962C8B-B14F-4D97-AF65-F5344CB8AC3E}">
        <p14:creationId xmlns:p14="http://schemas.microsoft.com/office/powerpoint/2010/main" val="2017362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indoor, small, hanging, computer&#10;&#10;Description automatically generated">
            <a:extLst>
              <a:ext uri="{FF2B5EF4-FFF2-40B4-BE49-F238E27FC236}">
                <a16:creationId xmlns:a16="http://schemas.microsoft.com/office/drawing/2014/main" id="{F53B5EEF-BF4E-42F4-AE7E-48FD3474EECC}"/>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E273C889-A266-4748-B062-F8C00F66C238}"/>
              </a:ext>
            </a:extLst>
          </p:cNvPr>
          <p:cNvSpPr>
            <a:spLocks noGrp="1"/>
          </p:cNvSpPr>
          <p:nvPr>
            <p:ph type="title"/>
          </p:nvPr>
        </p:nvSpPr>
        <p:spPr/>
        <p:txBody>
          <a:bodyPr/>
          <a:lstStyle/>
          <a:p>
            <a:r>
              <a:rPr lang="en-US" dirty="0"/>
              <a:t>Internet Protocol</a:t>
            </a:r>
          </a:p>
        </p:txBody>
      </p:sp>
      <p:sp>
        <p:nvSpPr>
          <p:cNvPr id="5" name="Text Placeholder 4">
            <a:extLst>
              <a:ext uri="{FF2B5EF4-FFF2-40B4-BE49-F238E27FC236}">
                <a16:creationId xmlns:a16="http://schemas.microsoft.com/office/drawing/2014/main" id="{0170C678-EF11-4ED4-ABFD-15274A5872BD}"/>
              </a:ext>
            </a:extLst>
          </p:cNvPr>
          <p:cNvSpPr>
            <a:spLocks noGrp="1"/>
          </p:cNvSpPr>
          <p:nvPr>
            <p:ph type="body" idx="1"/>
          </p:nvPr>
        </p:nvSpPr>
        <p:spPr/>
        <p:txBody>
          <a:bodyPr/>
          <a:lstStyle/>
          <a:p>
            <a:r>
              <a:rPr lang="en-US" dirty="0"/>
              <a:t>Section 2</a:t>
            </a:r>
          </a:p>
        </p:txBody>
      </p:sp>
      <p:sp>
        <p:nvSpPr>
          <p:cNvPr id="8" name="TextBox 7">
            <a:extLst>
              <a:ext uri="{FF2B5EF4-FFF2-40B4-BE49-F238E27FC236}">
                <a16:creationId xmlns:a16="http://schemas.microsoft.com/office/drawing/2014/main" id="{07E161F8-DDBB-426D-8481-EB45226FE9E0}"/>
              </a:ext>
            </a:extLst>
          </p:cNvPr>
          <p:cNvSpPr txBox="1"/>
          <p:nvPr/>
        </p:nvSpPr>
        <p:spPr>
          <a:xfrm>
            <a:off x="971716" y="6858000"/>
            <a:ext cx="10248568" cy="230832"/>
          </a:xfrm>
          <a:prstGeom prst="rect">
            <a:avLst/>
          </a:prstGeom>
          <a:noFill/>
        </p:spPr>
        <p:txBody>
          <a:bodyPr wrap="square" rtlCol="0">
            <a:spAutoFit/>
          </a:bodyPr>
          <a:lstStyle/>
          <a:p>
            <a:r>
              <a:rPr lang="en-US" sz="900">
                <a:hlinkClick r:id="rId4" tooltip="https://en.wikipedia.org/wiki/Interface_Message_Processor"/>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005544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24A85-B31F-4AF0-8EBB-3496D3971309}"/>
              </a:ext>
            </a:extLst>
          </p:cNvPr>
          <p:cNvSpPr>
            <a:spLocks noGrp="1"/>
          </p:cNvSpPr>
          <p:nvPr>
            <p:ph type="title"/>
          </p:nvPr>
        </p:nvSpPr>
        <p:spPr/>
        <p:txBody>
          <a:bodyPr>
            <a:normAutofit fontScale="90000"/>
          </a:bodyPr>
          <a:lstStyle/>
          <a:p>
            <a:r>
              <a:rPr lang="en-US" dirty="0"/>
              <a:t>Internet Protocol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08779F-10D9-49ED-9A1B-F52D666A0359}"/>
                  </a:ext>
                </a:extLst>
              </p:cNvPr>
              <p:cNvSpPr>
                <a:spLocks noGrp="1"/>
              </p:cNvSpPr>
              <p:nvPr>
                <p:ph idx="1"/>
              </p:nvPr>
            </p:nvSpPr>
            <p:spPr/>
            <p:txBody>
              <a:bodyPr/>
              <a:lstStyle/>
              <a:p>
                <a:r>
                  <a:rPr lang="en-US" dirty="0"/>
                  <a:t>The Internet Protocol</a:t>
                </a:r>
              </a:p>
              <a:p>
                <a:pPr lvl="1"/>
                <a:r>
                  <a:rPr lang="en-US" dirty="0"/>
                  <a:t>Layer 3 of the Internet’s layer cake</a:t>
                </a:r>
              </a:p>
              <a:p>
                <a:pPr lvl="1"/>
                <a:endParaRPr lang="en-US" dirty="0"/>
              </a:p>
              <a:p>
                <a:r>
                  <a:rPr lang="en-US" dirty="0"/>
                  <a:t>IPv4 is “original” – based on 32-bit</a:t>
                </a:r>
                <a:br>
                  <a:rPr lang="en-US" dirty="0"/>
                </a:br>
                <a:r>
                  <a:rPr lang="en-US" dirty="0"/>
                  <a:t>addressing scheme</a:t>
                </a:r>
              </a:p>
              <a:p>
                <a:pPr lvl="1"/>
                <a:r>
                  <a:rPr lang="en-US" dirty="0"/>
                  <a:t>4 billion internet addresses</a:t>
                </a:r>
              </a:p>
              <a:p>
                <a:pPr lvl="1"/>
                <a:r>
                  <a:rPr lang="en-US" dirty="0"/>
                  <a:t>Address space is effectively exhausted</a:t>
                </a:r>
              </a:p>
              <a:p>
                <a:endParaRPr lang="en-US" dirty="0"/>
              </a:p>
              <a:p>
                <a:r>
                  <a:rPr lang="en-US" dirty="0"/>
                  <a:t>IPv6 is “replacement” – based on</a:t>
                </a:r>
                <a:br>
                  <a:rPr lang="en-US" dirty="0"/>
                </a:br>
                <a:r>
                  <a:rPr lang="en-US" dirty="0"/>
                  <a:t>128-bit addressing scheme.</a:t>
                </a:r>
              </a:p>
              <a:p>
                <a:pPr lvl="1"/>
                <a14:m>
                  <m:oMath xmlns:m="http://schemas.openxmlformats.org/officeDocument/2006/math">
                    <m:r>
                      <a:rPr lang="en-US" b="0" i="1" smtClean="0">
                        <a:latin typeface="Cambria Math" panose="02040503050406030204" pitchFamily="18" charset="0"/>
                      </a:rPr>
                      <m:t>3.4×</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38</m:t>
                        </m:r>
                      </m:sup>
                    </m:sSup>
                  </m:oMath>
                </a14:m>
                <a:r>
                  <a:rPr lang="en-US" dirty="0"/>
                  <a:t> addresses</a:t>
                </a:r>
              </a:p>
              <a:p>
                <a:pPr lvl="1"/>
                <a:endParaRPr lang="en-US" dirty="0"/>
              </a:p>
            </p:txBody>
          </p:sp>
        </mc:Choice>
        <mc:Fallback xmlns="">
          <p:sp>
            <p:nvSpPr>
              <p:cNvPr id="3" name="Content Placeholder 2">
                <a:extLst>
                  <a:ext uri="{FF2B5EF4-FFF2-40B4-BE49-F238E27FC236}">
                    <a16:creationId xmlns:a16="http://schemas.microsoft.com/office/drawing/2014/main" id="{C108779F-10D9-49ED-9A1B-F52D666A0359}"/>
                  </a:ext>
                </a:extLst>
              </p:cNvPr>
              <p:cNvSpPr>
                <a:spLocks noGrp="1" noRot="1" noChangeAspect="1" noMove="1" noResize="1" noEditPoints="1" noAdjustHandles="1" noChangeArrowheads="1" noChangeShapeType="1" noTextEdit="1"/>
              </p:cNvSpPr>
              <p:nvPr>
                <p:ph idx="1"/>
              </p:nvPr>
            </p:nvSpPr>
            <p:spPr>
              <a:blipFill>
                <a:blip r:embed="rId3"/>
                <a:stretch>
                  <a:fillRect l="-773" t="-155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B6E17183-ADD4-4EB4-9494-6216D314CA20}"/>
              </a:ext>
            </a:extLst>
          </p:cNvPr>
          <p:cNvPicPr>
            <a:picLocks noChangeAspect="1"/>
          </p:cNvPicPr>
          <p:nvPr/>
        </p:nvPicPr>
        <p:blipFill>
          <a:blip r:embed="rId4"/>
          <a:stretch>
            <a:fillRect/>
          </a:stretch>
        </p:blipFill>
        <p:spPr>
          <a:xfrm>
            <a:off x="6096000" y="1846713"/>
            <a:ext cx="5772150" cy="4229100"/>
          </a:xfrm>
          <a:prstGeom prst="rect">
            <a:avLst/>
          </a:prstGeom>
        </p:spPr>
      </p:pic>
    </p:spTree>
    <p:extLst>
      <p:ext uri="{BB962C8B-B14F-4D97-AF65-F5344CB8AC3E}">
        <p14:creationId xmlns:p14="http://schemas.microsoft.com/office/powerpoint/2010/main" val="2690823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2331-3A60-46F5-A724-F08B03609940}"/>
              </a:ext>
            </a:extLst>
          </p:cNvPr>
          <p:cNvSpPr>
            <a:spLocks noGrp="1"/>
          </p:cNvSpPr>
          <p:nvPr>
            <p:ph type="title"/>
          </p:nvPr>
        </p:nvSpPr>
        <p:spPr/>
        <p:txBody>
          <a:bodyPr>
            <a:normAutofit fontScale="90000"/>
          </a:bodyPr>
          <a:lstStyle/>
          <a:p>
            <a:r>
              <a:rPr lang="en-US" dirty="0"/>
              <a:t>Internet Protocol v4</a:t>
            </a:r>
          </a:p>
        </p:txBody>
      </p:sp>
      <p:sp>
        <p:nvSpPr>
          <p:cNvPr id="3" name="Content Placeholder 2">
            <a:extLst>
              <a:ext uri="{FF2B5EF4-FFF2-40B4-BE49-F238E27FC236}">
                <a16:creationId xmlns:a16="http://schemas.microsoft.com/office/drawing/2014/main" id="{01E810E8-C557-4A93-9A68-B9B3E55A4993}"/>
              </a:ext>
            </a:extLst>
          </p:cNvPr>
          <p:cNvSpPr>
            <a:spLocks noGrp="1"/>
          </p:cNvSpPr>
          <p:nvPr>
            <p:ph idx="1"/>
          </p:nvPr>
        </p:nvSpPr>
        <p:spPr>
          <a:xfrm>
            <a:off x="1105593" y="1080656"/>
            <a:ext cx="7669918" cy="5096308"/>
          </a:xfrm>
        </p:spPr>
        <p:txBody>
          <a:bodyPr/>
          <a:lstStyle/>
          <a:p>
            <a:r>
              <a:rPr lang="en-US" dirty="0"/>
              <a:t>Four types of network addressing methods:</a:t>
            </a:r>
          </a:p>
          <a:p>
            <a:pPr lvl="1"/>
            <a:r>
              <a:rPr lang="en-US" i="1" u="sng" dirty="0"/>
              <a:t>Unicast</a:t>
            </a:r>
            <a:r>
              <a:rPr lang="en-US" dirty="0"/>
              <a:t> – A one-to-one addressing, sender sends to one receiver</a:t>
            </a:r>
          </a:p>
          <a:p>
            <a:pPr lvl="1"/>
            <a:endParaRPr lang="en-US" dirty="0"/>
          </a:p>
          <a:p>
            <a:pPr lvl="1"/>
            <a:r>
              <a:rPr lang="en-US" i="1" u="sng" dirty="0"/>
              <a:t>Broadcast</a:t>
            </a:r>
            <a:r>
              <a:rPr lang="en-US" dirty="0"/>
              <a:t> – A one to all addressing scheme, single datagram goes to all endpoints in the broadcast domain.</a:t>
            </a:r>
          </a:p>
          <a:p>
            <a:pPr lvl="2"/>
            <a:endParaRPr lang="en-US" dirty="0"/>
          </a:p>
          <a:p>
            <a:pPr lvl="1"/>
            <a:r>
              <a:rPr lang="en-US" i="1" u="sng" dirty="0"/>
              <a:t>Multicast</a:t>
            </a:r>
            <a:r>
              <a:rPr lang="en-US" dirty="0"/>
              <a:t> – One to many, or even many to many, datagrams are delivered to a group of recipients in the broadcast domain.</a:t>
            </a:r>
          </a:p>
          <a:p>
            <a:pPr lvl="2"/>
            <a:endParaRPr lang="en-US" dirty="0"/>
          </a:p>
          <a:p>
            <a:pPr lvl="1"/>
            <a:r>
              <a:rPr lang="en-US" i="1" dirty="0"/>
              <a:t>Anycast</a:t>
            </a:r>
            <a:r>
              <a:rPr lang="en-US" dirty="0"/>
              <a:t> – A single destination has multiple routing paths to two or more endpoint destinations, routers will select the best path to one of them (i.e. send this to any one of these)</a:t>
            </a:r>
            <a:br>
              <a:rPr lang="en-US" dirty="0"/>
            </a:br>
            <a:endParaRPr lang="en-US" dirty="0"/>
          </a:p>
          <a:p>
            <a:pPr lvl="1"/>
            <a:r>
              <a:rPr lang="en-US" i="1" dirty="0" err="1"/>
              <a:t>Geocast</a:t>
            </a:r>
            <a:r>
              <a:rPr lang="en-US" dirty="0"/>
              <a:t> – Delivers to a group of devices in a geographic region.</a:t>
            </a:r>
            <a:endParaRPr lang="en-US" i="1" dirty="0"/>
          </a:p>
        </p:txBody>
      </p:sp>
      <p:pic>
        <p:nvPicPr>
          <p:cNvPr id="4" name="Picture 3">
            <a:extLst>
              <a:ext uri="{FF2B5EF4-FFF2-40B4-BE49-F238E27FC236}">
                <a16:creationId xmlns:a16="http://schemas.microsoft.com/office/drawing/2014/main" id="{D1271EB7-C175-4BD6-9D2A-0938555CFC17}"/>
              </a:ext>
            </a:extLst>
          </p:cNvPr>
          <p:cNvPicPr>
            <a:picLocks noChangeAspect="1"/>
          </p:cNvPicPr>
          <p:nvPr/>
        </p:nvPicPr>
        <p:blipFill>
          <a:blip r:embed="rId3"/>
          <a:stretch>
            <a:fillRect/>
          </a:stretch>
        </p:blipFill>
        <p:spPr>
          <a:xfrm>
            <a:off x="10570800" y="0"/>
            <a:ext cx="1566000" cy="6858000"/>
          </a:xfrm>
          <a:prstGeom prst="rect">
            <a:avLst/>
          </a:prstGeom>
        </p:spPr>
      </p:pic>
      <p:sp>
        <p:nvSpPr>
          <p:cNvPr id="5" name="Rectangle 4">
            <a:extLst>
              <a:ext uri="{FF2B5EF4-FFF2-40B4-BE49-F238E27FC236}">
                <a16:creationId xmlns:a16="http://schemas.microsoft.com/office/drawing/2014/main" id="{8996D0FE-0ABB-4A63-ADFD-64D6DC2431A6}"/>
              </a:ext>
            </a:extLst>
          </p:cNvPr>
          <p:cNvSpPr/>
          <p:nvPr/>
        </p:nvSpPr>
        <p:spPr>
          <a:xfrm>
            <a:off x="7924050" y="6442961"/>
            <a:ext cx="2646750" cy="276999"/>
          </a:xfrm>
          <a:prstGeom prst="rect">
            <a:avLst/>
          </a:prstGeom>
        </p:spPr>
        <p:txBody>
          <a:bodyPr wrap="none">
            <a:spAutoFit/>
          </a:bodyPr>
          <a:lstStyle/>
          <a:p>
            <a:r>
              <a:rPr lang="en-US" sz="1200" dirty="0">
                <a:hlinkClick r:id="rId4"/>
              </a:rPr>
              <a:t>https://en.wikipedia.org/wiki/Anycast</a:t>
            </a:r>
            <a:endParaRPr lang="en-US" sz="1200" dirty="0"/>
          </a:p>
        </p:txBody>
      </p:sp>
      <p:sp>
        <p:nvSpPr>
          <p:cNvPr id="6" name="TextBox 5">
            <a:extLst>
              <a:ext uri="{FF2B5EF4-FFF2-40B4-BE49-F238E27FC236}">
                <a16:creationId xmlns:a16="http://schemas.microsoft.com/office/drawing/2014/main" id="{09C55042-7F07-4AF8-99B3-3E53E6F86FCE}"/>
              </a:ext>
            </a:extLst>
          </p:cNvPr>
          <p:cNvSpPr txBox="1"/>
          <p:nvPr/>
        </p:nvSpPr>
        <p:spPr>
          <a:xfrm>
            <a:off x="1419367" y="6176964"/>
            <a:ext cx="3774495" cy="369332"/>
          </a:xfrm>
          <a:prstGeom prst="rect">
            <a:avLst/>
          </a:prstGeom>
          <a:noFill/>
        </p:spPr>
        <p:txBody>
          <a:bodyPr wrap="none" rtlCol="0">
            <a:spAutoFit/>
          </a:bodyPr>
          <a:lstStyle/>
          <a:p>
            <a:r>
              <a:rPr lang="en-US" u="sng" dirty="0"/>
              <a:t>Underlined</a:t>
            </a:r>
            <a:r>
              <a:rPr lang="en-US" dirty="0"/>
              <a:t> means supported by IPv4</a:t>
            </a:r>
            <a:endParaRPr lang="en-US" u="sng" dirty="0"/>
          </a:p>
        </p:txBody>
      </p:sp>
    </p:spTree>
    <p:extLst>
      <p:ext uri="{BB962C8B-B14F-4D97-AF65-F5344CB8AC3E}">
        <p14:creationId xmlns:p14="http://schemas.microsoft.com/office/powerpoint/2010/main" val="3585130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64F92-7EDF-434F-BA9A-112C7A480A8E}"/>
              </a:ext>
            </a:extLst>
          </p:cNvPr>
          <p:cNvSpPr>
            <a:spLocks noGrp="1"/>
          </p:cNvSpPr>
          <p:nvPr>
            <p:ph type="title"/>
          </p:nvPr>
        </p:nvSpPr>
        <p:spPr/>
        <p:txBody>
          <a:bodyPr>
            <a:normAutofit fontScale="90000"/>
          </a:bodyPr>
          <a:lstStyle/>
          <a:p>
            <a:r>
              <a:rPr lang="en-US" dirty="0"/>
              <a:t>IPv4 Header</a:t>
            </a:r>
          </a:p>
        </p:txBody>
      </p:sp>
      <p:sp>
        <p:nvSpPr>
          <p:cNvPr id="3" name="Content Placeholder 2">
            <a:extLst>
              <a:ext uri="{FF2B5EF4-FFF2-40B4-BE49-F238E27FC236}">
                <a16:creationId xmlns:a16="http://schemas.microsoft.com/office/drawing/2014/main" id="{D35A2889-A021-4BC9-B2A6-D9F4F8789C39}"/>
              </a:ext>
            </a:extLst>
          </p:cNvPr>
          <p:cNvSpPr>
            <a:spLocks noGrp="1"/>
          </p:cNvSpPr>
          <p:nvPr>
            <p:ph idx="1"/>
          </p:nvPr>
        </p:nvSpPr>
        <p:spPr>
          <a:xfrm>
            <a:off x="407324" y="1080656"/>
            <a:ext cx="7098944" cy="5096308"/>
          </a:xfrm>
        </p:spPr>
        <p:txBody>
          <a:bodyPr/>
          <a:lstStyle/>
          <a:p>
            <a:r>
              <a:rPr lang="en-US" dirty="0"/>
              <a:t>Fields of IPv4 Header</a:t>
            </a:r>
          </a:p>
          <a:p>
            <a:pPr lvl="1"/>
            <a:r>
              <a:rPr lang="en-US" dirty="0"/>
              <a:t>Version – 4 bits</a:t>
            </a:r>
          </a:p>
          <a:p>
            <a:pPr lvl="1"/>
            <a:r>
              <a:rPr lang="en-US" dirty="0"/>
              <a:t>Header length - 4 bits (where payload begins)</a:t>
            </a:r>
          </a:p>
          <a:p>
            <a:pPr lvl="1"/>
            <a:r>
              <a:rPr lang="en-US" dirty="0"/>
              <a:t>Type of service – ECN, or other quality fields</a:t>
            </a:r>
          </a:p>
          <a:p>
            <a:pPr lvl="1"/>
            <a:r>
              <a:rPr lang="en-US" dirty="0"/>
              <a:t>Datagram length – length of IP packet (in bytes)</a:t>
            </a:r>
          </a:p>
          <a:p>
            <a:pPr lvl="1"/>
            <a:r>
              <a:rPr lang="en-US" dirty="0"/>
              <a:t>ID, Flags, Frag, Offset – Fragment / reordering fields</a:t>
            </a:r>
          </a:p>
          <a:p>
            <a:pPr lvl="1"/>
            <a:r>
              <a:rPr lang="en-US" dirty="0"/>
              <a:t>TTL – time to live </a:t>
            </a:r>
          </a:p>
          <a:p>
            <a:pPr lvl="1"/>
            <a:r>
              <a:rPr lang="en-US" dirty="0"/>
              <a:t>Protocol # - 6 – TCP, 17 – UDP</a:t>
            </a:r>
            <a:r>
              <a:rPr lang="en-US" baseline="30000" dirty="0"/>
              <a:t>1</a:t>
            </a:r>
          </a:p>
          <a:p>
            <a:pPr lvl="1"/>
            <a:r>
              <a:rPr lang="en-US" dirty="0"/>
              <a:t>Checksum – 1’s complement</a:t>
            </a:r>
          </a:p>
          <a:p>
            <a:pPr lvl="1"/>
            <a:r>
              <a:rPr lang="en-US" dirty="0"/>
              <a:t>Source &amp; destination addresses</a:t>
            </a:r>
          </a:p>
          <a:p>
            <a:pPr lvl="1"/>
            <a:r>
              <a:rPr lang="en-US" dirty="0"/>
              <a:t>Options </a:t>
            </a:r>
          </a:p>
          <a:p>
            <a:pPr lvl="1"/>
            <a:r>
              <a:rPr lang="en-US" dirty="0"/>
              <a:t>Payload</a:t>
            </a:r>
          </a:p>
          <a:p>
            <a:pPr lvl="1"/>
            <a:endParaRPr lang="en-US" baseline="30000" dirty="0"/>
          </a:p>
          <a:p>
            <a:pPr lvl="1"/>
            <a:endParaRPr lang="en-US" dirty="0"/>
          </a:p>
        </p:txBody>
      </p:sp>
      <p:pic>
        <p:nvPicPr>
          <p:cNvPr id="4" name="Picture 3">
            <a:extLst>
              <a:ext uri="{FF2B5EF4-FFF2-40B4-BE49-F238E27FC236}">
                <a16:creationId xmlns:a16="http://schemas.microsoft.com/office/drawing/2014/main" id="{7658AB94-2848-4060-BE55-F3CE82FF66D6}"/>
              </a:ext>
            </a:extLst>
          </p:cNvPr>
          <p:cNvPicPr>
            <a:picLocks noChangeAspect="1"/>
          </p:cNvPicPr>
          <p:nvPr/>
        </p:nvPicPr>
        <p:blipFill>
          <a:blip r:embed="rId3"/>
          <a:stretch>
            <a:fillRect/>
          </a:stretch>
        </p:blipFill>
        <p:spPr>
          <a:xfrm>
            <a:off x="7506268" y="1514260"/>
            <a:ext cx="4685731" cy="4229100"/>
          </a:xfrm>
          <a:prstGeom prst="rect">
            <a:avLst/>
          </a:prstGeom>
        </p:spPr>
      </p:pic>
      <p:sp>
        <p:nvSpPr>
          <p:cNvPr id="5" name="TextBox 4">
            <a:extLst>
              <a:ext uri="{FF2B5EF4-FFF2-40B4-BE49-F238E27FC236}">
                <a16:creationId xmlns:a16="http://schemas.microsoft.com/office/drawing/2014/main" id="{3D8A5B03-793E-4504-B2BA-98E4D8B955A2}"/>
              </a:ext>
            </a:extLst>
          </p:cNvPr>
          <p:cNvSpPr txBox="1"/>
          <p:nvPr/>
        </p:nvSpPr>
        <p:spPr>
          <a:xfrm>
            <a:off x="1610436" y="6469039"/>
            <a:ext cx="4879926" cy="307777"/>
          </a:xfrm>
          <a:prstGeom prst="rect">
            <a:avLst/>
          </a:prstGeom>
          <a:noFill/>
        </p:spPr>
        <p:txBody>
          <a:bodyPr wrap="none" rtlCol="0">
            <a:spAutoFit/>
          </a:bodyPr>
          <a:lstStyle/>
          <a:p>
            <a:r>
              <a:rPr lang="en-US" sz="1400" dirty="0">
                <a:hlinkClick r:id="rId4"/>
              </a:rPr>
              <a:t>[1] https://en.wikipedia.org/wiki/List_of_IP_protocol_numbers</a:t>
            </a:r>
            <a:endParaRPr lang="en-US" sz="1400" dirty="0"/>
          </a:p>
        </p:txBody>
      </p:sp>
    </p:spTree>
    <p:extLst>
      <p:ext uri="{BB962C8B-B14F-4D97-AF65-F5344CB8AC3E}">
        <p14:creationId xmlns:p14="http://schemas.microsoft.com/office/powerpoint/2010/main" val="2262324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2706F-F528-4202-8360-2CE00B6F5F8F}"/>
              </a:ext>
            </a:extLst>
          </p:cNvPr>
          <p:cNvSpPr>
            <a:spLocks noGrp="1"/>
          </p:cNvSpPr>
          <p:nvPr>
            <p:ph type="title"/>
          </p:nvPr>
        </p:nvSpPr>
        <p:spPr/>
        <p:txBody>
          <a:bodyPr>
            <a:normAutofit fontScale="90000"/>
          </a:bodyPr>
          <a:lstStyle/>
          <a:p>
            <a:r>
              <a:rPr lang="en-US" dirty="0"/>
              <a:t>IP Datagram Fragmentation</a:t>
            </a:r>
          </a:p>
        </p:txBody>
      </p:sp>
      <p:sp>
        <p:nvSpPr>
          <p:cNvPr id="3" name="Content Placeholder 2">
            <a:extLst>
              <a:ext uri="{FF2B5EF4-FFF2-40B4-BE49-F238E27FC236}">
                <a16:creationId xmlns:a16="http://schemas.microsoft.com/office/drawing/2014/main" id="{B25B4830-19F8-41F5-8D19-F10B7D712C23}"/>
              </a:ext>
            </a:extLst>
          </p:cNvPr>
          <p:cNvSpPr>
            <a:spLocks noGrp="1"/>
          </p:cNvSpPr>
          <p:nvPr>
            <p:ph idx="1"/>
          </p:nvPr>
        </p:nvSpPr>
        <p:spPr/>
        <p:txBody>
          <a:bodyPr/>
          <a:lstStyle/>
          <a:p>
            <a:r>
              <a:rPr lang="en-US" dirty="0"/>
              <a:t>Large IP packets may be fragmented into multiple IP packets</a:t>
            </a:r>
          </a:p>
          <a:p>
            <a:pPr lvl="1"/>
            <a:r>
              <a:rPr lang="en-US" dirty="0"/>
              <a:t>Layer 2 has an MTU, greater than this and link frames may be fragmented</a:t>
            </a:r>
          </a:p>
          <a:p>
            <a:pPr lvl="1"/>
            <a:r>
              <a:rPr lang="en-US" dirty="0"/>
              <a:t>Every router on path may use different MTU!</a:t>
            </a:r>
          </a:p>
          <a:p>
            <a:pPr lvl="1"/>
            <a:r>
              <a:rPr lang="en-US" dirty="0"/>
              <a:t>Packet may be split into multiple fragments (by routers) and reassembled (by routers)</a:t>
            </a:r>
          </a:p>
          <a:p>
            <a:pPr lvl="1"/>
            <a:endParaRPr lang="en-US" dirty="0"/>
          </a:p>
          <a:p>
            <a:r>
              <a:rPr lang="en-US" dirty="0"/>
              <a:t>On transmit</a:t>
            </a:r>
          </a:p>
          <a:p>
            <a:pPr lvl="1"/>
            <a:r>
              <a:rPr lang="en-US" dirty="0"/>
              <a:t>Sender stamps IP w/ a unique ID, source, and destination</a:t>
            </a:r>
          </a:p>
          <a:p>
            <a:pPr lvl="1"/>
            <a:endParaRPr lang="en-US" dirty="0"/>
          </a:p>
          <a:p>
            <a:r>
              <a:rPr lang="en-US" dirty="0"/>
              <a:t>Routers</a:t>
            </a:r>
          </a:p>
          <a:p>
            <a:pPr lvl="1"/>
            <a:r>
              <a:rPr lang="en-US" dirty="0"/>
              <a:t>Split into fragments, create smaller IP datagrams w/ same id, source, and destination</a:t>
            </a:r>
          </a:p>
          <a:p>
            <a:pPr lvl="1"/>
            <a:r>
              <a:rPr lang="en-US" dirty="0"/>
              <a:t>That means that a payload may not be UDP/TCP, but a fraction of one</a:t>
            </a:r>
          </a:p>
          <a:p>
            <a:pPr lvl="1"/>
            <a:r>
              <a:rPr lang="en-US" dirty="0"/>
              <a:t>Flag = 1 for all but last fragment, offset sets the location of the fragment</a:t>
            </a:r>
          </a:p>
          <a:p>
            <a:pPr lvl="1"/>
            <a:r>
              <a:rPr lang="en-US" dirty="0"/>
              <a:t>No retransmit – lost packets are just lost – depends on TCP to </a:t>
            </a:r>
            <a:r>
              <a:rPr lang="en-US" dirty="0" err="1"/>
              <a:t>rexmit</a:t>
            </a:r>
            <a:r>
              <a:rPr lang="en-US" dirty="0"/>
              <a:t> </a:t>
            </a:r>
          </a:p>
        </p:txBody>
      </p:sp>
    </p:spTree>
    <p:extLst>
      <p:ext uri="{BB962C8B-B14F-4D97-AF65-F5344CB8AC3E}">
        <p14:creationId xmlns:p14="http://schemas.microsoft.com/office/powerpoint/2010/main" val="4086559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F2143-853A-47C5-9986-5759AD6F6B00}"/>
              </a:ext>
            </a:extLst>
          </p:cNvPr>
          <p:cNvSpPr>
            <a:spLocks noGrp="1"/>
          </p:cNvSpPr>
          <p:nvPr>
            <p:ph type="title"/>
          </p:nvPr>
        </p:nvSpPr>
        <p:spPr/>
        <p:txBody>
          <a:bodyPr>
            <a:normAutofit fontScale="90000"/>
          </a:bodyPr>
          <a:lstStyle/>
          <a:p>
            <a:r>
              <a:rPr lang="en-US" dirty="0"/>
              <a:t>IP Addresses</a:t>
            </a:r>
          </a:p>
        </p:txBody>
      </p:sp>
      <p:sp>
        <p:nvSpPr>
          <p:cNvPr id="3" name="Content Placeholder 2">
            <a:extLst>
              <a:ext uri="{FF2B5EF4-FFF2-40B4-BE49-F238E27FC236}">
                <a16:creationId xmlns:a16="http://schemas.microsoft.com/office/drawing/2014/main" id="{C95A2104-6236-4039-AE49-7F53ECD268CD}"/>
              </a:ext>
            </a:extLst>
          </p:cNvPr>
          <p:cNvSpPr>
            <a:spLocks noGrp="1"/>
          </p:cNvSpPr>
          <p:nvPr>
            <p:ph idx="1"/>
          </p:nvPr>
        </p:nvSpPr>
        <p:spPr/>
        <p:txBody>
          <a:bodyPr/>
          <a:lstStyle/>
          <a:p>
            <a:r>
              <a:rPr lang="en-US" dirty="0"/>
              <a:t>IP Addresses are 32-bit</a:t>
            </a:r>
          </a:p>
          <a:p>
            <a:pPr lvl="1"/>
            <a:r>
              <a:rPr lang="en-US" dirty="0"/>
              <a:t>Assigned to each host interface (1 to many)</a:t>
            </a:r>
          </a:p>
          <a:p>
            <a:pPr lvl="1"/>
            <a:r>
              <a:rPr lang="en-US" dirty="0"/>
              <a:t>Represented as: binary, hexadecimal, or “dotted quad” decimals</a:t>
            </a:r>
            <a:br>
              <a:rPr lang="en-US" dirty="0"/>
            </a:br>
            <a:r>
              <a:rPr lang="en-US" dirty="0"/>
              <a:t>Sloop:  157.160.36.12 / 10011101.10100000.00100100 .00001100 / 9D.A0.24.0C</a:t>
            </a:r>
          </a:p>
          <a:p>
            <a:pPr lvl="1"/>
            <a:endParaRPr lang="en-US" dirty="0"/>
          </a:p>
          <a:p>
            <a:r>
              <a:rPr lang="en-US" dirty="0"/>
              <a:t>Addresses must be global unique</a:t>
            </a:r>
          </a:p>
          <a:p>
            <a:pPr lvl="1"/>
            <a:r>
              <a:rPr lang="en-US" dirty="0"/>
              <a:t>Assigned to organization by IANA in “clumps” called a  network address</a:t>
            </a:r>
          </a:p>
          <a:p>
            <a:pPr lvl="1"/>
            <a:r>
              <a:rPr lang="en-US" dirty="0"/>
              <a:t>Locally, organization can subdivide network into a subnet, or can leave whole</a:t>
            </a:r>
          </a:p>
          <a:p>
            <a:pPr lvl="1"/>
            <a:r>
              <a:rPr lang="en-US" dirty="0"/>
              <a:t>Organization can route (or not) network</a:t>
            </a:r>
          </a:p>
          <a:p>
            <a:pPr lvl="1"/>
            <a:r>
              <a:rPr lang="en-US" dirty="0"/>
              <a:t>Internet routes between networks, leaving subnets for local routing</a:t>
            </a:r>
          </a:p>
          <a:p>
            <a:pPr lvl="1"/>
            <a:r>
              <a:rPr lang="en-US" dirty="0"/>
              <a:t>For example, </a:t>
            </a:r>
          </a:p>
          <a:p>
            <a:pPr lvl="2"/>
            <a:r>
              <a:rPr lang="en-US" dirty="0"/>
              <a:t>globally, Ship is “157.160.X.X” – we only need one external route for the entire campus</a:t>
            </a:r>
          </a:p>
          <a:p>
            <a:pPr lvl="2"/>
            <a:r>
              <a:rPr lang="en-US" dirty="0"/>
              <a:t>Internally, Ship is subdivided into multiple subnets: 157.160.36.X is </a:t>
            </a:r>
            <a:r>
              <a:rPr lang="en-US" dirty="0" err="1"/>
              <a:t>SoE</a:t>
            </a:r>
            <a:endParaRPr lang="en-US" dirty="0"/>
          </a:p>
          <a:p>
            <a:pPr lvl="1"/>
            <a:endParaRPr lang="en-US" dirty="0"/>
          </a:p>
          <a:p>
            <a:pPr lvl="2"/>
            <a:endParaRPr lang="en-US" dirty="0"/>
          </a:p>
          <a:p>
            <a:pPr lvl="1"/>
            <a:endParaRPr lang="en-US" dirty="0"/>
          </a:p>
        </p:txBody>
      </p:sp>
    </p:spTree>
    <p:extLst>
      <p:ext uri="{BB962C8B-B14F-4D97-AF65-F5344CB8AC3E}">
        <p14:creationId xmlns:p14="http://schemas.microsoft.com/office/powerpoint/2010/main" val="1931862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65FA-70FB-43A8-9D59-4336D0863706}"/>
              </a:ext>
            </a:extLst>
          </p:cNvPr>
          <p:cNvSpPr>
            <a:spLocks noGrp="1"/>
          </p:cNvSpPr>
          <p:nvPr>
            <p:ph type="title"/>
          </p:nvPr>
        </p:nvSpPr>
        <p:spPr/>
        <p:txBody>
          <a:bodyPr>
            <a:normAutofit fontScale="90000"/>
          </a:bodyPr>
          <a:lstStyle/>
          <a:p>
            <a:r>
              <a:rPr lang="en-US" dirty="0"/>
              <a:t>Classes Interdomain Routing - CIDR</a:t>
            </a:r>
          </a:p>
        </p:txBody>
      </p:sp>
      <p:sp>
        <p:nvSpPr>
          <p:cNvPr id="3" name="Content Placeholder 2">
            <a:extLst>
              <a:ext uri="{FF2B5EF4-FFF2-40B4-BE49-F238E27FC236}">
                <a16:creationId xmlns:a16="http://schemas.microsoft.com/office/drawing/2014/main" id="{AA38739F-7640-4B63-8146-4B22EA6EEE96}"/>
              </a:ext>
            </a:extLst>
          </p:cNvPr>
          <p:cNvSpPr>
            <a:spLocks noGrp="1"/>
          </p:cNvSpPr>
          <p:nvPr>
            <p:ph idx="1"/>
          </p:nvPr>
        </p:nvSpPr>
        <p:spPr/>
        <p:txBody>
          <a:bodyPr/>
          <a:lstStyle/>
          <a:p>
            <a:r>
              <a:rPr lang="en-US" dirty="0"/>
              <a:t>CIDR is a representation for IP addresses</a:t>
            </a:r>
          </a:p>
          <a:p>
            <a:pPr lvl="1"/>
            <a:r>
              <a:rPr lang="en-US" dirty="0"/>
              <a:t>Describes the separation between subnet and local host addresses</a:t>
            </a:r>
          </a:p>
          <a:p>
            <a:pPr lvl="1"/>
            <a:r>
              <a:rPr lang="en-US" dirty="0"/>
              <a:t>Format: </a:t>
            </a:r>
            <a:r>
              <a:rPr lang="en-US" dirty="0" err="1"/>
              <a:t>a.b.c.d</a:t>
            </a:r>
            <a:r>
              <a:rPr lang="en-US" dirty="0"/>
              <a:t>/x – “dotted quad” plus # of bits in network address</a:t>
            </a:r>
          </a:p>
          <a:p>
            <a:pPr lvl="1"/>
            <a:r>
              <a:rPr lang="en-US" dirty="0"/>
              <a:t>Thus, routers only need to store the CIDR address for each entry:</a:t>
            </a:r>
          </a:p>
          <a:p>
            <a:pPr lvl="1"/>
            <a:r>
              <a:rPr lang="en-US" dirty="0"/>
              <a:t>Ship is : 157.160.0.0/16, </a:t>
            </a:r>
            <a:r>
              <a:rPr lang="en-US" dirty="0" err="1"/>
              <a:t>SoE</a:t>
            </a:r>
            <a:r>
              <a:rPr lang="en-US" dirty="0"/>
              <a:t> is: 157.160.36.0/22</a:t>
            </a:r>
          </a:p>
          <a:p>
            <a:pPr lvl="1"/>
            <a:endParaRPr lang="en-US" dirty="0"/>
          </a:p>
          <a:p>
            <a:r>
              <a:rPr lang="en-US" dirty="0"/>
              <a:t>CIDR makes it “easy” to determine the layout of the host addresses</a:t>
            </a:r>
          </a:p>
          <a:p>
            <a:pPr lvl="1"/>
            <a:r>
              <a:rPr lang="en-US" dirty="0"/>
              <a:t>Two host addresses are reserved – “.0” is the network #, “.255” is the broadcast, and typically, there is a router address, e.g. “.1”, but that isn’t required, so we say 2 reserved  (hint: first / last addresses in subnet are reserved)</a:t>
            </a:r>
          </a:p>
          <a:p>
            <a:pPr marL="457200" lvl="1" indent="0">
              <a:buNone/>
            </a:pPr>
            <a:endParaRPr lang="en-US" dirty="0"/>
          </a:p>
          <a:p>
            <a:pPr lvl="1"/>
            <a:endParaRPr lang="en-US" dirty="0"/>
          </a:p>
        </p:txBody>
      </p:sp>
      <p:graphicFrame>
        <p:nvGraphicFramePr>
          <p:cNvPr id="4" name="Table 4">
            <a:extLst>
              <a:ext uri="{FF2B5EF4-FFF2-40B4-BE49-F238E27FC236}">
                <a16:creationId xmlns:a16="http://schemas.microsoft.com/office/drawing/2014/main" id="{98AAD118-F81E-49AF-B88A-922B59A2170C}"/>
              </a:ext>
            </a:extLst>
          </p:cNvPr>
          <p:cNvGraphicFramePr>
            <a:graphicFrameLocks noGrp="1"/>
          </p:cNvGraphicFramePr>
          <p:nvPr>
            <p:extLst>
              <p:ext uri="{D42A27DB-BD31-4B8C-83A1-F6EECF244321}">
                <p14:modId xmlns:p14="http://schemas.microsoft.com/office/powerpoint/2010/main" val="1837120000"/>
              </p:ext>
            </p:extLst>
          </p:nvPr>
        </p:nvGraphicFramePr>
        <p:xfrm>
          <a:off x="1816562" y="4734208"/>
          <a:ext cx="8128000" cy="18542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762854667"/>
                    </a:ext>
                  </a:extLst>
                </a:gridCol>
                <a:gridCol w="2032000">
                  <a:extLst>
                    <a:ext uri="{9D8B030D-6E8A-4147-A177-3AD203B41FA5}">
                      <a16:colId xmlns:a16="http://schemas.microsoft.com/office/drawing/2014/main" val="3919865140"/>
                    </a:ext>
                  </a:extLst>
                </a:gridCol>
                <a:gridCol w="2032000">
                  <a:extLst>
                    <a:ext uri="{9D8B030D-6E8A-4147-A177-3AD203B41FA5}">
                      <a16:colId xmlns:a16="http://schemas.microsoft.com/office/drawing/2014/main" val="2483450080"/>
                    </a:ext>
                  </a:extLst>
                </a:gridCol>
                <a:gridCol w="2032000">
                  <a:extLst>
                    <a:ext uri="{9D8B030D-6E8A-4147-A177-3AD203B41FA5}">
                      <a16:colId xmlns:a16="http://schemas.microsoft.com/office/drawing/2014/main" val="1260268873"/>
                    </a:ext>
                  </a:extLst>
                </a:gridCol>
              </a:tblGrid>
              <a:tr h="370840">
                <a:tc>
                  <a:txBody>
                    <a:bodyPr/>
                    <a:lstStyle/>
                    <a:p>
                      <a:r>
                        <a:rPr lang="en-US" dirty="0"/>
                        <a:t>CIDR</a:t>
                      </a:r>
                    </a:p>
                  </a:txBody>
                  <a:tcPr/>
                </a:tc>
                <a:tc>
                  <a:txBody>
                    <a:bodyPr/>
                    <a:lstStyle/>
                    <a:p>
                      <a:r>
                        <a:rPr lang="en-US" dirty="0"/>
                        <a:t>Hosts</a:t>
                      </a:r>
                    </a:p>
                  </a:txBody>
                  <a:tcPr/>
                </a:tc>
                <a:tc>
                  <a:txBody>
                    <a:bodyPr/>
                    <a:lstStyle/>
                    <a:p>
                      <a:r>
                        <a:rPr lang="en-US" dirty="0"/>
                        <a:t>CIDR</a:t>
                      </a:r>
                    </a:p>
                  </a:txBody>
                  <a:tcPr/>
                </a:tc>
                <a:tc>
                  <a:txBody>
                    <a:bodyPr/>
                    <a:lstStyle/>
                    <a:p>
                      <a:r>
                        <a:rPr lang="en-US" dirty="0"/>
                        <a:t>Hosts</a:t>
                      </a:r>
                    </a:p>
                  </a:txBody>
                  <a:tcPr/>
                </a:tc>
                <a:extLst>
                  <a:ext uri="{0D108BD9-81ED-4DB2-BD59-A6C34878D82A}">
                    <a16:rowId xmlns:a16="http://schemas.microsoft.com/office/drawing/2014/main" val="3598419446"/>
                  </a:ext>
                </a:extLst>
              </a:tr>
              <a:tr h="370840">
                <a:tc>
                  <a:txBody>
                    <a:bodyPr/>
                    <a:lstStyle/>
                    <a:p>
                      <a:r>
                        <a:rPr lang="en-US" dirty="0"/>
                        <a:t>/30</a:t>
                      </a:r>
                    </a:p>
                  </a:txBody>
                  <a:tcPr/>
                </a:tc>
                <a:tc>
                  <a:txBody>
                    <a:bodyPr/>
                    <a:lstStyle/>
                    <a:p>
                      <a:r>
                        <a:rPr lang="en-US" dirty="0"/>
                        <a:t>4 – 2 = 2 hosts</a:t>
                      </a:r>
                    </a:p>
                  </a:txBody>
                  <a:tcPr/>
                </a:tc>
                <a:tc>
                  <a:txBody>
                    <a:bodyPr/>
                    <a:lstStyle/>
                    <a:p>
                      <a:r>
                        <a:rPr lang="en-US" dirty="0"/>
                        <a:t>/24</a:t>
                      </a:r>
                    </a:p>
                  </a:txBody>
                  <a:tcPr/>
                </a:tc>
                <a:tc>
                  <a:txBody>
                    <a:bodyPr/>
                    <a:lstStyle/>
                    <a:p>
                      <a:r>
                        <a:rPr lang="en-US" dirty="0"/>
                        <a:t>256 – 2 = 254</a:t>
                      </a:r>
                    </a:p>
                  </a:txBody>
                  <a:tcPr/>
                </a:tc>
                <a:extLst>
                  <a:ext uri="{0D108BD9-81ED-4DB2-BD59-A6C34878D82A}">
                    <a16:rowId xmlns:a16="http://schemas.microsoft.com/office/drawing/2014/main" val="3426947886"/>
                  </a:ext>
                </a:extLst>
              </a:tr>
              <a:tr h="370840">
                <a:tc>
                  <a:txBody>
                    <a:bodyPr/>
                    <a:lstStyle/>
                    <a:p>
                      <a:r>
                        <a:rPr lang="en-US" dirty="0"/>
                        <a:t>/29</a:t>
                      </a:r>
                    </a:p>
                  </a:txBody>
                  <a:tcPr/>
                </a:tc>
                <a:tc>
                  <a:txBody>
                    <a:bodyPr/>
                    <a:lstStyle/>
                    <a:p>
                      <a:r>
                        <a:rPr lang="en-US" dirty="0"/>
                        <a:t>8 – 2 = 6 hosts</a:t>
                      </a:r>
                    </a:p>
                  </a:txBody>
                  <a:tcPr/>
                </a:tc>
                <a:tc>
                  <a:txBody>
                    <a:bodyPr/>
                    <a:lstStyle/>
                    <a:p>
                      <a:r>
                        <a:rPr lang="en-US" dirty="0"/>
                        <a:t>/23</a:t>
                      </a:r>
                    </a:p>
                  </a:txBody>
                  <a:tcPr/>
                </a:tc>
                <a:tc>
                  <a:txBody>
                    <a:bodyPr/>
                    <a:lstStyle/>
                    <a:p>
                      <a:r>
                        <a:rPr lang="en-US" dirty="0"/>
                        <a:t>512 -2 = 510 </a:t>
                      </a:r>
                    </a:p>
                  </a:txBody>
                  <a:tcPr/>
                </a:tc>
                <a:extLst>
                  <a:ext uri="{0D108BD9-81ED-4DB2-BD59-A6C34878D82A}">
                    <a16:rowId xmlns:a16="http://schemas.microsoft.com/office/drawing/2014/main" val="1608060908"/>
                  </a:ext>
                </a:extLst>
              </a:tr>
              <a:tr h="370840">
                <a:tc>
                  <a:txBody>
                    <a:bodyPr/>
                    <a:lstStyle/>
                    <a:p>
                      <a:r>
                        <a:rPr lang="en-US" dirty="0"/>
                        <a:t>/28</a:t>
                      </a:r>
                    </a:p>
                  </a:txBody>
                  <a:tcPr/>
                </a:tc>
                <a:tc>
                  <a:txBody>
                    <a:bodyPr/>
                    <a:lstStyle/>
                    <a:p>
                      <a:r>
                        <a:rPr lang="en-US" dirty="0"/>
                        <a:t>16 – 2 = 14 hosts</a:t>
                      </a:r>
                    </a:p>
                  </a:txBody>
                  <a:tcPr/>
                </a:tc>
                <a:tc>
                  <a:txBody>
                    <a:bodyPr/>
                    <a:lstStyle/>
                    <a:p>
                      <a:r>
                        <a:rPr lang="en-US" dirty="0"/>
                        <a:t>/22</a:t>
                      </a:r>
                    </a:p>
                  </a:txBody>
                  <a:tcPr/>
                </a:tc>
                <a:tc>
                  <a:txBody>
                    <a:bodyPr/>
                    <a:lstStyle/>
                    <a:p>
                      <a:r>
                        <a:rPr lang="en-US" dirty="0"/>
                        <a:t>1024 – 2 = 1022</a:t>
                      </a:r>
                    </a:p>
                  </a:txBody>
                  <a:tcPr/>
                </a:tc>
                <a:extLst>
                  <a:ext uri="{0D108BD9-81ED-4DB2-BD59-A6C34878D82A}">
                    <a16:rowId xmlns:a16="http://schemas.microsoft.com/office/drawing/2014/main" val="3306018171"/>
                  </a:ext>
                </a:extLst>
              </a:tr>
              <a:tr h="370840">
                <a:tc>
                  <a:txBody>
                    <a:bodyPr/>
                    <a:lstStyle/>
                    <a:p>
                      <a:r>
                        <a:rPr lang="en-US" dirty="0"/>
                        <a:t>/27</a:t>
                      </a:r>
                    </a:p>
                  </a:txBody>
                  <a:tcPr/>
                </a:tc>
                <a:tc>
                  <a:txBody>
                    <a:bodyPr/>
                    <a:lstStyle/>
                    <a:p>
                      <a:r>
                        <a:rPr lang="en-US" dirty="0"/>
                        <a:t>32 – 2 = 29 hosts</a:t>
                      </a:r>
                    </a:p>
                  </a:txBody>
                  <a:tcPr/>
                </a:tc>
                <a:tc>
                  <a:txBody>
                    <a:bodyPr/>
                    <a:lstStyle/>
                    <a:p>
                      <a:r>
                        <a:rPr lang="en-US" dirty="0"/>
                        <a:t>/21</a:t>
                      </a:r>
                    </a:p>
                  </a:txBody>
                  <a:tcPr/>
                </a:tc>
                <a:tc>
                  <a:txBody>
                    <a:bodyPr/>
                    <a:lstStyle/>
                    <a:p>
                      <a:r>
                        <a:rPr lang="en-US" dirty="0"/>
                        <a:t>2048 – 2 = 2046</a:t>
                      </a:r>
                    </a:p>
                  </a:txBody>
                  <a:tcPr/>
                </a:tc>
                <a:extLst>
                  <a:ext uri="{0D108BD9-81ED-4DB2-BD59-A6C34878D82A}">
                    <a16:rowId xmlns:a16="http://schemas.microsoft.com/office/drawing/2014/main" val="417516147"/>
                  </a:ext>
                </a:extLst>
              </a:tr>
            </a:tbl>
          </a:graphicData>
        </a:graphic>
      </p:graphicFrame>
    </p:spTree>
    <p:extLst>
      <p:ext uri="{BB962C8B-B14F-4D97-AF65-F5344CB8AC3E}">
        <p14:creationId xmlns:p14="http://schemas.microsoft.com/office/powerpoint/2010/main" val="16362488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DBC6-216C-409B-B9CC-8DA20A8A661B}"/>
              </a:ext>
            </a:extLst>
          </p:cNvPr>
          <p:cNvSpPr>
            <a:spLocks noGrp="1"/>
          </p:cNvSpPr>
          <p:nvPr>
            <p:ph type="title"/>
          </p:nvPr>
        </p:nvSpPr>
        <p:spPr/>
        <p:txBody>
          <a:bodyPr>
            <a:normAutofit fontScale="90000"/>
          </a:bodyPr>
          <a:lstStyle/>
          <a:p>
            <a:r>
              <a:rPr lang="en-US" dirty="0"/>
              <a:t>IP Address Assignments</a:t>
            </a:r>
          </a:p>
        </p:txBody>
      </p:sp>
      <p:sp>
        <p:nvSpPr>
          <p:cNvPr id="3" name="Content Placeholder 2">
            <a:extLst>
              <a:ext uri="{FF2B5EF4-FFF2-40B4-BE49-F238E27FC236}">
                <a16:creationId xmlns:a16="http://schemas.microsoft.com/office/drawing/2014/main" id="{ED82620A-F577-458D-94AB-43AB74EF8881}"/>
              </a:ext>
            </a:extLst>
          </p:cNvPr>
          <p:cNvSpPr>
            <a:spLocks noGrp="1"/>
          </p:cNvSpPr>
          <p:nvPr>
            <p:ph idx="1"/>
          </p:nvPr>
        </p:nvSpPr>
        <p:spPr/>
        <p:txBody>
          <a:bodyPr>
            <a:normAutofit lnSpcReduction="10000"/>
          </a:bodyPr>
          <a:lstStyle/>
          <a:p>
            <a:r>
              <a:rPr lang="en-US" dirty="0"/>
              <a:t>Internet Assigned Number Authority (IANA)</a:t>
            </a:r>
          </a:p>
          <a:p>
            <a:pPr lvl="1"/>
            <a:r>
              <a:rPr lang="en-US" dirty="0"/>
              <a:t>Sets standards for global IP address allocation and root zone management of DNS</a:t>
            </a:r>
          </a:p>
          <a:p>
            <a:pPr lvl="1"/>
            <a:endParaRPr lang="en-US" dirty="0"/>
          </a:p>
          <a:p>
            <a:r>
              <a:rPr lang="en-US" dirty="0"/>
              <a:t>Internet Corporation for Assigned Names and Numbers (ICANN)</a:t>
            </a:r>
          </a:p>
          <a:p>
            <a:pPr lvl="1"/>
            <a:r>
              <a:rPr lang="en-US" dirty="0"/>
              <a:t>Implements the standards set by IANA</a:t>
            </a:r>
          </a:p>
          <a:p>
            <a:pPr lvl="1"/>
            <a:r>
              <a:rPr lang="en-US" dirty="0"/>
              <a:t>Maintains central assignment databases</a:t>
            </a:r>
          </a:p>
          <a:p>
            <a:pPr lvl="1"/>
            <a:r>
              <a:rPr lang="en-US" dirty="0"/>
              <a:t>Assigns addresses to local registrars and maintains “WHOIS” database</a:t>
            </a:r>
          </a:p>
          <a:p>
            <a:pPr lvl="1"/>
            <a:endParaRPr lang="en-US" dirty="0"/>
          </a:p>
          <a:p>
            <a:r>
              <a:rPr lang="en-US" dirty="0"/>
              <a:t>Local registrars:</a:t>
            </a:r>
          </a:p>
          <a:p>
            <a:pPr lvl="1"/>
            <a:r>
              <a:rPr lang="en-US" dirty="0"/>
              <a:t>Assigns domains to assignment blocks</a:t>
            </a:r>
          </a:p>
          <a:p>
            <a:pPr lvl="1"/>
            <a:r>
              <a:rPr lang="en-US" dirty="0"/>
              <a:t>Assigns numbers to service providers</a:t>
            </a:r>
          </a:p>
          <a:p>
            <a:pPr lvl="1"/>
            <a:endParaRPr lang="en-US" dirty="0"/>
          </a:p>
          <a:p>
            <a:r>
              <a:rPr lang="en-US" dirty="0"/>
              <a:t>Service providers:</a:t>
            </a:r>
          </a:p>
          <a:p>
            <a:pPr lvl="1"/>
            <a:r>
              <a:rPr lang="en-US" dirty="0"/>
              <a:t>Assigns fractions of their IP space to their customers</a:t>
            </a:r>
          </a:p>
          <a:p>
            <a:pPr lvl="1"/>
            <a:endParaRPr lang="en-US" dirty="0"/>
          </a:p>
        </p:txBody>
      </p:sp>
    </p:spTree>
    <p:extLst>
      <p:ext uri="{BB962C8B-B14F-4D97-AF65-F5344CB8AC3E}">
        <p14:creationId xmlns:p14="http://schemas.microsoft.com/office/powerpoint/2010/main" val="1783838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C5A0B-7CF5-434B-A5DA-29C039220EB7}"/>
              </a:ext>
            </a:extLst>
          </p:cNvPr>
          <p:cNvSpPr>
            <a:spLocks noGrp="1"/>
          </p:cNvSpPr>
          <p:nvPr>
            <p:ph type="title"/>
          </p:nvPr>
        </p:nvSpPr>
        <p:spPr/>
        <p:txBody>
          <a:bodyPr>
            <a:normAutofit fontScale="90000"/>
          </a:bodyPr>
          <a:lstStyle/>
          <a:p>
            <a:r>
              <a:rPr lang="en-US" dirty="0"/>
              <a:t>IP Addresses – Network Classes</a:t>
            </a:r>
          </a:p>
        </p:txBody>
      </p:sp>
      <p:sp>
        <p:nvSpPr>
          <p:cNvPr id="3" name="Content Placeholder 2">
            <a:extLst>
              <a:ext uri="{FF2B5EF4-FFF2-40B4-BE49-F238E27FC236}">
                <a16:creationId xmlns:a16="http://schemas.microsoft.com/office/drawing/2014/main" id="{751C0D85-D730-465B-BC73-2D830A99733D}"/>
              </a:ext>
            </a:extLst>
          </p:cNvPr>
          <p:cNvSpPr>
            <a:spLocks noGrp="1"/>
          </p:cNvSpPr>
          <p:nvPr>
            <p:ph idx="1"/>
          </p:nvPr>
        </p:nvSpPr>
        <p:spPr/>
        <p:txBody>
          <a:bodyPr/>
          <a:lstStyle/>
          <a:p>
            <a:r>
              <a:rPr lang="en-US" dirty="0"/>
              <a:t>IP version 4 has five “classes” of networks</a:t>
            </a:r>
          </a:p>
          <a:p>
            <a:pPr lvl="1"/>
            <a:r>
              <a:rPr lang="en-US" dirty="0"/>
              <a:t>Initially used for `classful routing’</a:t>
            </a:r>
          </a:p>
        </p:txBody>
      </p:sp>
      <p:graphicFrame>
        <p:nvGraphicFramePr>
          <p:cNvPr id="4" name="Table 4">
            <a:extLst>
              <a:ext uri="{FF2B5EF4-FFF2-40B4-BE49-F238E27FC236}">
                <a16:creationId xmlns:a16="http://schemas.microsoft.com/office/drawing/2014/main" id="{676FF0F1-E6AF-48D2-9B77-FCFE21FFE43B}"/>
              </a:ext>
            </a:extLst>
          </p:cNvPr>
          <p:cNvGraphicFramePr>
            <a:graphicFrameLocks noGrp="1"/>
          </p:cNvGraphicFramePr>
          <p:nvPr>
            <p:extLst>
              <p:ext uri="{D42A27DB-BD31-4B8C-83A1-F6EECF244321}">
                <p14:modId xmlns:p14="http://schemas.microsoft.com/office/powerpoint/2010/main" val="3130001283"/>
              </p:ext>
            </p:extLst>
          </p:nvPr>
        </p:nvGraphicFramePr>
        <p:xfrm>
          <a:off x="407324" y="2166329"/>
          <a:ext cx="11343402" cy="2225040"/>
        </p:xfrm>
        <a:graphic>
          <a:graphicData uri="http://schemas.openxmlformats.org/drawingml/2006/table">
            <a:tbl>
              <a:tblPr firstRow="1" bandRow="1">
                <a:tableStyleId>{5C22544A-7EE6-4342-B048-85BDC9FD1C3A}</a:tableStyleId>
              </a:tblPr>
              <a:tblGrid>
                <a:gridCol w="916509">
                  <a:extLst>
                    <a:ext uri="{9D8B030D-6E8A-4147-A177-3AD203B41FA5}">
                      <a16:colId xmlns:a16="http://schemas.microsoft.com/office/drawing/2014/main" val="93064043"/>
                    </a:ext>
                  </a:extLst>
                </a:gridCol>
                <a:gridCol w="1637731">
                  <a:extLst>
                    <a:ext uri="{9D8B030D-6E8A-4147-A177-3AD203B41FA5}">
                      <a16:colId xmlns:a16="http://schemas.microsoft.com/office/drawing/2014/main" val="457773899"/>
                    </a:ext>
                  </a:extLst>
                </a:gridCol>
                <a:gridCol w="1241946">
                  <a:extLst>
                    <a:ext uri="{9D8B030D-6E8A-4147-A177-3AD203B41FA5}">
                      <a16:colId xmlns:a16="http://schemas.microsoft.com/office/drawing/2014/main" val="1941805484"/>
                    </a:ext>
                  </a:extLst>
                </a:gridCol>
                <a:gridCol w="1296538">
                  <a:extLst>
                    <a:ext uri="{9D8B030D-6E8A-4147-A177-3AD203B41FA5}">
                      <a16:colId xmlns:a16="http://schemas.microsoft.com/office/drawing/2014/main" val="4254663743"/>
                    </a:ext>
                  </a:extLst>
                </a:gridCol>
                <a:gridCol w="2674961">
                  <a:extLst>
                    <a:ext uri="{9D8B030D-6E8A-4147-A177-3AD203B41FA5}">
                      <a16:colId xmlns:a16="http://schemas.microsoft.com/office/drawing/2014/main" val="3159686150"/>
                    </a:ext>
                  </a:extLst>
                </a:gridCol>
                <a:gridCol w="3575717">
                  <a:extLst>
                    <a:ext uri="{9D8B030D-6E8A-4147-A177-3AD203B41FA5}">
                      <a16:colId xmlns:a16="http://schemas.microsoft.com/office/drawing/2014/main" val="1786389479"/>
                    </a:ext>
                  </a:extLst>
                </a:gridCol>
              </a:tblGrid>
              <a:tr h="370840">
                <a:tc>
                  <a:txBody>
                    <a:bodyPr/>
                    <a:lstStyle/>
                    <a:p>
                      <a:r>
                        <a:rPr lang="en-US" dirty="0"/>
                        <a:t>Class</a:t>
                      </a:r>
                    </a:p>
                  </a:txBody>
                  <a:tcPr/>
                </a:tc>
                <a:tc>
                  <a:txBody>
                    <a:bodyPr/>
                    <a:lstStyle/>
                    <a:p>
                      <a:r>
                        <a:rPr lang="en-US" dirty="0"/>
                        <a:t>Leading Bits</a:t>
                      </a:r>
                    </a:p>
                  </a:txBody>
                  <a:tcPr/>
                </a:tc>
                <a:tc>
                  <a:txBody>
                    <a:bodyPr/>
                    <a:lstStyle/>
                    <a:p>
                      <a:r>
                        <a:rPr lang="en-US" dirty="0"/>
                        <a:t>Size Net #</a:t>
                      </a:r>
                    </a:p>
                  </a:txBody>
                  <a:tcPr/>
                </a:tc>
                <a:tc>
                  <a:txBody>
                    <a:bodyPr/>
                    <a:lstStyle/>
                    <a:p>
                      <a:r>
                        <a:rPr lang="en-US" dirty="0"/>
                        <a:t># Nets</a:t>
                      </a:r>
                    </a:p>
                  </a:txBody>
                  <a:tcPr/>
                </a:tc>
                <a:tc>
                  <a:txBody>
                    <a:bodyPr/>
                    <a:lstStyle/>
                    <a:p>
                      <a:r>
                        <a:rPr lang="en-US" dirty="0" err="1"/>
                        <a:t>Addrs</a:t>
                      </a:r>
                      <a:r>
                        <a:rPr lang="en-US" dirty="0"/>
                        <a:t> / Net</a:t>
                      </a:r>
                    </a:p>
                  </a:txBody>
                  <a:tcPr/>
                </a:tc>
                <a:tc>
                  <a:txBody>
                    <a:bodyPr/>
                    <a:lstStyle/>
                    <a:p>
                      <a:r>
                        <a:rPr lang="en-US" dirty="0"/>
                        <a:t>Start / End</a:t>
                      </a:r>
                    </a:p>
                  </a:txBody>
                  <a:tcPr/>
                </a:tc>
                <a:extLst>
                  <a:ext uri="{0D108BD9-81ED-4DB2-BD59-A6C34878D82A}">
                    <a16:rowId xmlns:a16="http://schemas.microsoft.com/office/drawing/2014/main" val="96619849"/>
                  </a:ext>
                </a:extLst>
              </a:tr>
              <a:tr h="370840">
                <a:tc>
                  <a:txBody>
                    <a:bodyPr/>
                    <a:lstStyle/>
                    <a:p>
                      <a:r>
                        <a:rPr lang="en-US" dirty="0"/>
                        <a:t>A</a:t>
                      </a:r>
                    </a:p>
                  </a:txBody>
                  <a:tcPr/>
                </a:tc>
                <a:tc>
                  <a:txBody>
                    <a:bodyPr/>
                    <a:lstStyle/>
                    <a:p>
                      <a:r>
                        <a:rPr lang="en-US" dirty="0"/>
                        <a:t>0</a:t>
                      </a:r>
                    </a:p>
                  </a:txBody>
                  <a:tcPr/>
                </a:tc>
                <a:tc>
                  <a:txBody>
                    <a:bodyPr/>
                    <a:lstStyle/>
                    <a:p>
                      <a:r>
                        <a:rPr lang="en-US" dirty="0"/>
                        <a:t>8</a:t>
                      </a:r>
                    </a:p>
                  </a:txBody>
                  <a:tcPr/>
                </a:tc>
                <a:tc>
                  <a:txBody>
                    <a:bodyPr/>
                    <a:lstStyle/>
                    <a:p>
                      <a:r>
                        <a:rPr lang="en-US" dirty="0"/>
                        <a:t>128</a:t>
                      </a:r>
                    </a:p>
                  </a:txBody>
                  <a:tcPr/>
                </a:tc>
                <a:tc>
                  <a:txBody>
                    <a:bodyPr/>
                    <a:lstStyle/>
                    <a:p>
                      <a:r>
                        <a:rPr lang="en-US" dirty="0"/>
                        <a:t>16M</a:t>
                      </a:r>
                    </a:p>
                  </a:txBody>
                  <a:tcPr/>
                </a:tc>
                <a:tc>
                  <a:txBody>
                    <a:bodyPr/>
                    <a:lstStyle/>
                    <a:p>
                      <a:r>
                        <a:rPr lang="en-US" dirty="0"/>
                        <a:t>0.0.0.0 – 127.255.255.255</a:t>
                      </a:r>
                    </a:p>
                  </a:txBody>
                  <a:tcPr/>
                </a:tc>
                <a:extLst>
                  <a:ext uri="{0D108BD9-81ED-4DB2-BD59-A6C34878D82A}">
                    <a16:rowId xmlns:a16="http://schemas.microsoft.com/office/drawing/2014/main" val="1612822635"/>
                  </a:ext>
                </a:extLst>
              </a:tr>
              <a:tr h="370840">
                <a:tc>
                  <a:txBody>
                    <a:bodyPr/>
                    <a:lstStyle/>
                    <a:p>
                      <a:r>
                        <a:rPr lang="en-US" dirty="0"/>
                        <a:t>B</a:t>
                      </a:r>
                    </a:p>
                  </a:txBody>
                  <a:tcPr/>
                </a:tc>
                <a:tc>
                  <a:txBody>
                    <a:bodyPr/>
                    <a:lstStyle/>
                    <a:p>
                      <a:r>
                        <a:rPr lang="en-US" dirty="0"/>
                        <a:t>10</a:t>
                      </a:r>
                    </a:p>
                  </a:txBody>
                  <a:tcPr/>
                </a:tc>
                <a:tc>
                  <a:txBody>
                    <a:bodyPr/>
                    <a:lstStyle/>
                    <a:p>
                      <a:r>
                        <a:rPr lang="en-US" dirty="0"/>
                        <a:t>16</a:t>
                      </a:r>
                    </a:p>
                  </a:txBody>
                  <a:tcPr/>
                </a:tc>
                <a:tc>
                  <a:txBody>
                    <a:bodyPr/>
                    <a:lstStyle/>
                    <a:p>
                      <a:r>
                        <a:rPr lang="en-US" dirty="0"/>
                        <a:t>16384</a:t>
                      </a:r>
                    </a:p>
                  </a:txBody>
                  <a:tcPr/>
                </a:tc>
                <a:tc>
                  <a:txBody>
                    <a:bodyPr/>
                    <a:lstStyle/>
                    <a:p>
                      <a:r>
                        <a:rPr lang="en-US" dirty="0"/>
                        <a:t>64K</a:t>
                      </a:r>
                    </a:p>
                  </a:txBody>
                  <a:tcPr/>
                </a:tc>
                <a:tc>
                  <a:txBody>
                    <a:bodyPr/>
                    <a:lstStyle/>
                    <a:p>
                      <a:r>
                        <a:rPr lang="en-US" dirty="0"/>
                        <a:t>128.0.0.0 – 191.255.255.255</a:t>
                      </a:r>
                    </a:p>
                  </a:txBody>
                  <a:tcPr/>
                </a:tc>
                <a:extLst>
                  <a:ext uri="{0D108BD9-81ED-4DB2-BD59-A6C34878D82A}">
                    <a16:rowId xmlns:a16="http://schemas.microsoft.com/office/drawing/2014/main" val="3525105131"/>
                  </a:ext>
                </a:extLst>
              </a:tr>
              <a:tr h="370840">
                <a:tc>
                  <a:txBody>
                    <a:bodyPr/>
                    <a:lstStyle/>
                    <a:p>
                      <a:r>
                        <a:rPr lang="en-US" dirty="0"/>
                        <a:t>C</a:t>
                      </a:r>
                    </a:p>
                  </a:txBody>
                  <a:tcPr/>
                </a:tc>
                <a:tc>
                  <a:txBody>
                    <a:bodyPr/>
                    <a:lstStyle/>
                    <a:p>
                      <a:r>
                        <a:rPr lang="en-US" dirty="0"/>
                        <a:t>110</a:t>
                      </a:r>
                    </a:p>
                  </a:txBody>
                  <a:tcPr/>
                </a:tc>
                <a:tc>
                  <a:txBody>
                    <a:bodyPr/>
                    <a:lstStyle/>
                    <a:p>
                      <a:r>
                        <a:rPr lang="en-US" dirty="0"/>
                        <a:t>24</a:t>
                      </a:r>
                    </a:p>
                  </a:txBody>
                  <a:tcPr/>
                </a:tc>
                <a:tc>
                  <a:txBody>
                    <a:bodyPr/>
                    <a:lstStyle/>
                    <a:p>
                      <a:r>
                        <a:rPr lang="en-US" dirty="0"/>
                        <a:t>2,097,152</a:t>
                      </a:r>
                    </a:p>
                  </a:txBody>
                  <a:tcPr/>
                </a:tc>
                <a:tc>
                  <a:txBody>
                    <a:bodyPr/>
                    <a:lstStyle/>
                    <a:p>
                      <a:r>
                        <a:rPr lang="en-US" dirty="0"/>
                        <a:t>256</a:t>
                      </a:r>
                    </a:p>
                  </a:txBody>
                  <a:tcPr/>
                </a:tc>
                <a:tc>
                  <a:txBody>
                    <a:bodyPr/>
                    <a:lstStyle/>
                    <a:p>
                      <a:r>
                        <a:rPr lang="en-US" dirty="0"/>
                        <a:t>192.0.0.0 – 223.255.255.255</a:t>
                      </a:r>
                    </a:p>
                  </a:txBody>
                  <a:tcPr/>
                </a:tc>
                <a:extLst>
                  <a:ext uri="{0D108BD9-81ED-4DB2-BD59-A6C34878D82A}">
                    <a16:rowId xmlns:a16="http://schemas.microsoft.com/office/drawing/2014/main" val="2902687990"/>
                  </a:ext>
                </a:extLst>
              </a:tr>
              <a:tr h="370840">
                <a:tc>
                  <a:txBody>
                    <a:bodyPr/>
                    <a:lstStyle/>
                    <a:p>
                      <a:r>
                        <a:rPr lang="en-US" dirty="0"/>
                        <a:t>D</a:t>
                      </a:r>
                    </a:p>
                  </a:txBody>
                  <a:tcPr/>
                </a:tc>
                <a:tc>
                  <a:txBody>
                    <a:bodyPr/>
                    <a:lstStyle/>
                    <a:p>
                      <a:r>
                        <a:rPr lang="en-US" dirty="0"/>
                        <a:t>1110</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224.0.0.0 – 239.255.255.255</a:t>
                      </a:r>
                    </a:p>
                  </a:txBody>
                  <a:tcPr/>
                </a:tc>
                <a:extLst>
                  <a:ext uri="{0D108BD9-81ED-4DB2-BD59-A6C34878D82A}">
                    <a16:rowId xmlns:a16="http://schemas.microsoft.com/office/drawing/2014/main" val="737167074"/>
                  </a:ext>
                </a:extLst>
              </a:tr>
              <a:tr h="370840">
                <a:tc>
                  <a:txBody>
                    <a:bodyPr/>
                    <a:lstStyle/>
                    <a:p>
                      <a:r>
                        <a:rPr lang="en-US" dirty="0"/>
                        <a:t>E</a:t>
                      </a:r>
                    </a:p>
                  </a:txBody>
                  <a:tcPr/>
                </a:tc>
                <a:tc>
                  <a:txBody>
                    <a:bodyPr/>
                    <a:lstStyle/>
                    <a:p>
                      <a:r>
                        <a:rPr lang="en-US" dirty="0"/>
                        <a:t>1111</a:t>
                      </a:r>
                    </a:p>
                  </a:txBody>
                  <a:tcPr/>
                </a:tc>
                <a:tc>
                  <a:txBody>
                    <a:bodyPr/>
                    <a:lstStyle/>
                    <a:p>
                      <a:r>
                        <a:rPr lang="en-US" dirty="0"/>
                        <a:t>NA</a:t>
                      </a:r>
                    </a:p>
                  </a:txBody>
                  <a:tcPr/>
                </a:tc>
                <a:tc>
                  <a:txBody>
                    <a:bodyPr/>
                    <a:lstStyle/>
                    <a:p>
                      <a:r>
                        <a:rPr lang="en-US" dirty="0"/>
                        <a:t>NA</a:t>
                      </a:r>
                    </a:p>
                  </a:txBody>
                  <a:tcPr/>
                </a:tc>
                <a:tc>
                  <a:txBody>
                    <a:bodyPr/>
                    <a:lstStyle/>
                    <a:p>
                      <a:r>
                        <a:rPr lang="en-US" dirty="0"/>
                        <a:t>NA</a:t>
                      </a:r>
                    </a:p>
                  </a:txBody>
                  <a:tcPr/>
                </a:tc>
                <a:tc>
                  <a:txBody>
                    <a:bodyPr/>
                    <a:lstStyle/>
                    <a:p>
                      <a:r>
                        <a:rPr lang="en-US" dirty="0"/>
                        <a:t>240.0.0.0 – 255.255.255.255</a:t>
                      </a:r>
                    </a:p>
                  </a:txBody>
                  <a:tcPr/>
                </a:tc>
                <a:extLst>
                  <a:ext uri="{0D108BD9-81ED-4DB2-BD59-A6C34878D82A}">
                    <a16:rowId xmlns:a16="http://schemas.microsoft.com/office/drawing/2014/main" val="3809485838"/>
                  </a:ext>
                </a:extLst>
              </a:tr>
            </a:tbl>
          </a:graphicData>
        </a:graphic>
      </p:graphicFrame>
      <p:sp>
        <p:nvSpPr>
          <p:cNvPr id="6" name="TextBox 5">
            <a:extLst>
              <a:ext uri="{FF2B5EF4-FFF2-40B4-BE49-F238E27FC236}">
                <a16:creationId xmlns:a16="http://schemas.microsoft.com/office/drawing/2014/main" id="{7A426794-5DBF-495B-A458-2205FC6800F4}"/>
              </a:ext>
            </a:extLst>
          </p:cNvPr>
          <p:cNvSpPr txBox="1"/>
          <p:nvPr/>
        </p:nvSpPr>
        <p:spPr>
          <a:xfrm>
            <a:off x="838201" y="5055156"/>
            <a:ext cx="1045510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a:t>Shippensburg’s IPs start at 157.160, 157 in binary is:  1001 1101, our address starts with the “10” prefix,</a:t>
            </a:r>
            <a:br>
              <a:rPr lang="en-US" dirty="0"/>
            </a:br>
            <a:r>
              <a:rPr lang="en-US" dirty="0"/>
              <a:t>so we have on of the 16,384 class B networks ever assigned!</a:t>
            </a:r>
          </a:p>
        </p:txBody>
      </p:sp>
    </p:spTree>
    <p:extLst>
      <p:ext uri="{BB962C8B-B14F-4D97-AF65-F5344CB8AC3E}">
        <p14:creationId xmlns:p14="http://schemas.microsoft.com/office/powerpoint/2010/main" val="365602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ircuit board&#10;&#10;Description automatically generated">
            <a:extLst>
              <a:ext uri="{FF2B5EF4-FFF2-40B4-BE49-F238E27FC236}">
                <a16:creationId xmlns:a16="http://schemas.microsoft.com/office/drawing/2014/main" id="{C4CD493C-76DD-4539-A990-C4A049BC264D}"/>
              </a:ext>
            </a:extLst>
          </p:cNvPr>
          <p:cNvPicPr>
            <a:picLocks noChangeAspect="1"/>
          </p:cNvPicPr>
          <p:nvPr/>
        </p:nvPicPr>
        <p:blipFill>
          <a:blip r:embed="rId3">
            <a:alphaModFix amt="2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1319" y="-1947596"/>
            <a:ext cx="13115497" cy="9605192"/>
          </a:xfrm>
          <a:prstGeom prst="rect">
            <a:avLst/>
          </a:prstGeom>
        </p:spPr>
      </p:pic>
      <p:sp>
        <p:nvSpPr>
          <p:cNvPr id="4" name="Title 3">
            <a:extLst>
              <a:ext uri="{FF2B5EF4-FFF2-40B4-BE49-F238E27FC236}">
                <a16:creationId xmlns:a16="http://schemas.microsoft.com/office/drawing/2014/main" id="{BCB5DE83-C893-41EA-B538-BF9ED50A5298}"/>
              </a:ext>
            </a:extLst>
          </p:cNvPr>
          <p:cNvSpPr>
            <a:spLocks noGrp="1"/>
          </p:cNvSpPr>
          <p:nvPr>
            <p:ph type="title"/>
          </p:nvPr>
        </p:nvSpPr>
        <p:spPr/>
        <p:txBody>
          <a:bodyPr/>
          <a:lstStyle/>
          <a:p>
            <a:r>
              <a:rPr lang="en-US" dirty="0"/>
              <a:t>Routers &amp; Switches</a:t>
            </a:r>
          </a:p>
        </p:txBody>
      </p:sp>
      <p:sp>
        <p:nvSpPr>
          <p:cNvPr id="5" name="Text Placeholder 4">
            <a:extLst>
              <a:ext uri="{FF2B5EF4-FFF2-40B4-BE49-F238E27FC236}">
                <a16:creationId xmlns:a16="http://schemas.microsoft.com/office/drawing/2014/main" id="{4F952D41-1A18-43F6-82D1-E3FC064633B2}"/>
              </a:ext>
            </a:extLst>
          </p:cNvPr>
          <p:cNvSpPr>
            <a:spLocks noGrp="1"/>
          </p:cNvSpPr>
          <p:nvPr>
            <p:ph type="body" idx="1"/>
          </p:nvPr>
        </p:nvSpPr>
        <p:spPr/>
        <p:txBody>
          <a:bodyPr/>
          <a:lstStyle/>
          <a:p>
            <a:r>
              <a:rPr lang="en-US" dirty="0"/>
              <a:t>Part 1</a:t>
            </a:r>
          </a:p>
        </p:txBody>
      </p:sp>
      <p:sp>
        <p:nvSpPr>
          <p:cNvPr id="8" name="TextBox 7">
            <a:extLst>
              <a:ext uri="{FF2B5EF4-FFF2-40B4-BE49-F238E27FC236}">
                <a16:creationId xmlns:a16="http://schemas.microsoft.com/office/drawing/2014/main" id="{1EB44494-A817-4CCB-BF43-742EC95DFBCA}"/>
              </a:ext>
            </a:extLst>
          </p:cNvPr>
          <p:cNvSpPr txBox="1"/>
          <p:nvPr/>
        </p:nvSpPr>
        <p:spPr>
          <a:xfrm>
            <a:off x="996286" y="6513952"/>
            <a:ext cx="3657600" cy="230832"/>
          </a:xfrm>
          <a:prstGeom prst="rect">
            <a:avLst/>
          </a:prstGeom>
          <a:noFill/>
        </p:spPr>
        <p:txBody>
          <a:bodyPr wrap="square" rtlCol="0">
            <a:spAutoFit/>
          </a:bodyPr>
          <a:lstStyle/>
          <a:p>
            <a:r>
              <a:rPr lang="en-US" sz="900">
                <a:hlinkClick r:id="rId4" tooltip="https://en.wikipedia.org/wiki/Stackable_switch"/>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475708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A477E-C6C8-4712-86C8-19B9A2C4332E}"/>
              </a:ext>
            </a:extLst>
          </p:cNvPr>
          <p:cNvSpPr>
            <a:spLocks noGrp="1"/>
          </p:cNvSpPr>
          <p:nvPr>
            <p:ph type="title"/>
          </p:nvPr>
        </p:nvSpPr>
        <p:spPr/>
        <p:txBody>
          <a:bodyPr>
            <a:normAutofit fontScale="90000"/>
          </a:bodyPr>
          <a:lstStyle/>
          <a:p>
            <a:r>
              <a:rPr lang="en-US" dirty="0"/>
              <a:t>IPv4 Reserved Addresses</a:t>
            </a:r>
          </a:p>
        </p:txBody>
      </p:sp>
      <p:graphicFrame>
        <p:nvGraphicFramePr>
          <p:cNvPr id="4" name="Table 4">
            <a:extLst>
              <a:ext uri="{FF2B5EF4-FFF2-40B4-BE49-F238E27FC236}">
                <a16:creationId xmlns:a16="http://schemas.microsoft.com/office/drawing/2014/main" id="{2568C678-849A-4689-85A1-EBBDABF81E61}"/>
              </a:ext>
            </a:extLst>
          </p:cNvPr>
          <p:cNvGraphicFramePr>
            <a:graphicFrameLocks noGrp="1"/>
          </p:cNvGraphicFramePr>
          <p:nvPr>
            <p:extLst>
              <p:ext uri="{D42A27DB-BD31-4B8C-83A1-F6EECF244321}">
                <p14:modId xmlns:p14="http://schemas.microsoft.com/office/powerpoint/2010/main" val="3422369191"/>
              </p:ext>
            </p:extLst>
          </p:nvPr>
        </p:nvGraphicFramePr>
        <p:xfrm>
          <a:off x="1513386" y="1019916"/>
          <a:ext cx="8053695" cy="5699760"/>
        </p:xfrm>
        <a:graphic>
          <a:graphicData uri="http://schemas.openxmlformats.org/drawingml/2006/table">
            <a:tbl>
              <a:tblPr firstRow="1" bandRow="1">
                <a:tableStyleId>{5C22544A-7EE6-4342-B048-85BDC9FD1C3A}</a:tableStyleId>
              </a:tblPr>
              <a:tblGrid>
                <a:gridCol w="2684565">
                  <a:extLst>
                    <a:ext uri="{9D8B030D-6E8A-4147-A177-3AD203B41FA5}">
                      <a16:colId xmlns:a16="http://schemas.microsoft.com/office/drawing/2014/main" val="294327673"/>
                    </a:ext>
                  </a:extLst>
                </a:gridCol>
                <a:gridCol w="2684565">
                  <a:extLst>
                    <a:ext uri="{9D8B030D-6E8A-4147-A177-3AD203B41FA5}">
                      <a16:colId xmlns:a16="http://schemas.microsoft.com/office/drawing/2014/main" val="3143240998"/>
                    </a:ext>
                  </a:extLst>
                </a:gridCol>
                <a:gridCol w="2684565">
                  <a:extLst>
                    <a:ext uri="{9D8B030D-6E8A-4147-A177-3AD203B41FA5}">
                      <a16:colId xmlns:a16="http://schemas.microsoft.com/office/drawing/2014/main" val="1319581599"/>
                    </a:ext>
                  </a:extLst>
                </a:gridCol>
              </a:tblGrid>
              <a:tr h="280396">
                <a:tc>
                  <a:txBody>
                    <a:bodyPr/>
                    <a:lstStyle/>
                    <a:p>
                      <a:r>
                        <a:rPr lang="en-US" sz="1600" dirty="0"/>
                        <a:t>CIDR</a:t>
                      </a:r>
                    </a:p>
                  </a:txBody>
                  <a:tcPr/>
                </a:tc>
                <a:tc>
                  <a:txBody>
                    <a:bodyPr/>
                    <a:lstStyle/>
                    <a:p>
                      <a:r>
                        <a:rPr lang="en-US" sz="1600" dirty="0"/>
                        <a:t># of </a:t>
                      </a:r>
                      <a:r>
                        <a:rPr lang="en-US" sz="1600" dirty="0" err="1"/>
                        <a:t>addrs</a:t>
                      </a:r>
                      <a:endParaRPr lang="en-US" sz="1600" dirty="0"/>
                    </a:p>
                  </a:txBody>
                  <a:tcPr/>
                </a:tc>
                <a:tc>
                  <a:txBody>
                    <a:bodyPr/>
                    <a:lstStyle/>
                    <a:p>
                      <a:r>
                        <a:rPr lang="en-US" sz="1600" dirty="0"/>
                        <a:t>Description</a:t>
                      </a:r>
                    </a:p>
                  </a:txBody>
                  <a:tcPr/>
                </a:tc>
                <a:extLst>
                  <a:ext uri="{0D108BD9-81ED-4DB2-BD59-A6C34878D82A}">
                    <a16:rowId xmlns:a16="http://schemas.microsoft.com/office/drawing/2014/main" val="3738583153"/>
                  </a:ext>
                </a:extLst>
              </a:tr>
              <a:tr h="280396">
                <a:tc>
                  <a:txBody>
                    <a:bodyPr/>
                    <a:lstStyle/>
                    <a:p>
                      <a:r>
                        <a:rPr lang="en-US" sz="1600" dirty="0"/>
                        <a:t>0.0.0.0/8</a:t>
                      </a:r>
                    </a:p>
                  </a:txBody>
                  <a:tcPr/>
                </a:tc>
                <a:tc>
                  <a:txBody>
                    <a:bodyPr/>
                    <a:lstStyle/>
                    <a:p>
                      <a:r>
                        <a:rPr lang="en-US" sz="1600" dirty="0"/>
                        <a:t>16M</a:t>
                      </a:r>
                    </a:p>
                  </a:txBody>
                  <a:tcPr/>
                </a:tc>
                <a:tc>
                  <a:txBody>
                    <a:bodyPr/>
                    <a:lstStyle/>
                    <a:p>
                      <a:r>
                        <a:rPr lang="en-US" sz="1600" dirty="0"/>
                        <a:t>Current network</a:t>
                      </a:r>
                    </a:p>
                  </a:txBody>
                  <a:tcPr/>
                </a:tc>
                <a:extLst>
                  <a:ext uri="{0D108BD9-81ED-4DB2-BD59-A6C34878D82A}">
                    <a16:rowId xmlns:a16="http://schemas.microsoft.com/office/drawing/2014/main" val="3554592595"/>
                  </a:ext>
                </a:extLst>
              </a:tr>
              <a:tr h="280396">
                <a:tc>
                  <a:txBody>
                    <a:bodyPr/>
                    <a:lstStyle/>
                    <a:p>
                      <a:r>
                        <a:rPr lang="en-US" sz="1600" dirty="0"/>
                        <a:t>10.0.0.0/8</a:t>
                      </a:r>
                    </a:p>
                  </a:txBody>
                  <a:tcPr/>
                </a:tc>
                <a:tc>
                  <a:txBody>
                    <a:bodyPr/>
                    <a:lstStyle/>
                    <a:p>
                      <a:r>
                        <a:rPr lang="en-US" sz="1600" dirty="0"/>
                        <a:t>16M</a:t>
                      </a:r>
                    </a:p>
                  </a:txBody>
                  <a:tcPr/>
                </a:tc>
                <a:tc>
                  <a:txBody>
                    <a:bodyPr/>
                    <a:lstStyle/>
                    <a:p>
                      <a:r>
                        <a:rPr lang="en-US" sz="1600" dirty="0"/>
                        <a:t>Local class A</a:t>
                      </a:r>
                    </a:p>
                  </a:txBody>
                  <a:tcPr/>
                </a:tc>
                <a:extLst>
                  <a:ext uri="{0D108BD9-81ED-4DB2-BD59-A6C34878D82A}">
                    <a16:rowId xmlns:a16="http://schemas.microsoft.com/office/drawing/2014/main" val="3641511837"/>
                  </a:ext>
                </a:extLst>
              </a:tr>
              <a:tr h="280396">
                <a:tc>
                  <a:txBody>
                    <a:bodyPr/>
                    <a:lstStyle/>
                    <a:p>
                      <a:r>
                        <a:rPr lang="en-US" sz="1600" dirty="0"/>
                        <a:t>100.64.0.0/10</a:t>
                      </a:r>
                    </a:p>
                  </a:txBody>
                  <a:tcPr/>
                </a:tc>
                <a:tc>
                  <a:txBody>
                    <a:bodyPr/>
                    <a:lstStyle/>
                    <a:p>
                      <a:r>
                        <a:rPr lang="en-US" sz="1600" dirty="0"/>
                        <a:t>4M</a:t>
                      </a:r>
                    </a:p>
                  </a:txBody>
                  <a:tcPr/>
                </a:tc>
                <a:tc>
                  <a:txBody>
                    <a:bodyPr/>
                    <a:lstStyle/>
                    <a:p>
                      <a:r>
                        <a:rPr lang="en-US" sz="1600" dirty="0"/>
                        <a:t>Shared range for CGN</a:t>
                      </a:r>
                    </a:p>
                  </a:txBody>
                  <a:tcPr/>
                </a:tc>
                <a:extLst>
                  <a:ext uri="{0D108BD9-81ED-4DB2-BD59-A6C34878D82A}">
                    <a16:rowId xmlns:a16="http://schemas.microsoft.com/office/drawing/2014/main" val="186939214"/>
                  </a:ext>
                </a:extLst>
              </a:tr>
              <a:tr h="280396">
                <a:tc>
                  <a:txBody>
                    <a:bodyPr/>
                    <a:lstStyle/>
                    <a:p>
                      <a:r>
                        <a:rPr lang="en-US" sz="1600" dirty="0"/>
                        <a:t>127.0.0.0/8</a:t>
                      </a:r>
                    </a:p>
                  </a:txBody>
                  <a:tcPr/>
                </a:tc>
                <a:tc>
                  <a:txBody>
                    <a:bodyPr/>
                    <a:lstStyle/>
                    <a:p>
                      <a:r>
                        <a:rPr lang="en-US" sz="1600" dirty="0"/>
                        <a:t>16M</a:t>
                      </a:r>
                    </a:p>
                  </a:txBody>
                  <a:tcPr/>
                </a:tc>
                <a:tc>
                  <a:txBody>
                    <a:bodyPr/>
                    <a:lstStyle/>
                    <a:p>
                      <a:r>
                        <a:rPr lang="en-US" sz="1600" dirty="0"/>
                        <a:t>Loopback addresses</a:t>
                      </a:r>
                    </a:p>
                  </a:txBody>
                  <a:tcPr/>
                </a:tc>
                <a:extLst>
                  <a:ext uri="{0D108BD9-81ED-4DB2-BD59-A6C34878D82A}">
                    <a16:rowId xmlns:a16="http://schemas.microsoft.com/office/drawing/2014/main" val="115366044"/>
                  </a:ext>
                </a:extLst>
              </a:tr>
              <a:tr h="280396">
                <a:tc>
                  <a:txBody>
                    <a:bodyPr/>
                    <a:lstStyle/>
                    <a:p>
                      <a:r>
                        <a:rPr lang="en-US" sz="1600" dirty="0"/>
                        <a:t>169.254.0.0/16</a:t>
                      </a:r>
                    </a:p>
                  </a:txBody>
                  <a:tcPr/>
                </a:tc>
                <a:tc>
                  <a:txBody>
                    <a:bodyPr/>
                    <a:lstStyle/>
                    <a:p>
                      <a:r>
                        <a:rPr lang="en-US" sz="1600" dirty="0"/>
                        <a:t>64K</a:t>
                      </a:r>
                    </a:p>
                  </a:txBody>
                  <a:tcPr/>
                </a:tc>
                <a:tc>
                  <a:txBody>
                    <a:bodyPr/>
                    <a:lstStyle/>
                    <a:p>
                      <a:r>
                        <a:rPr lang="en-US" sz="1600" dirty="0"/>
                        <a:t>Link local between hosts</a:t>
                      </a:r>
                    </a:p>
                  </a:txBody>
                  <a:tcPr/>
                </a:tc>
                <a:extLst>
                  <a:ext uri="{0D108BD9-81ED-4DB2-BD59-A6C34878D82A}">
                    <a16:rowId xmlns:a16="http://schemas.microsoft.com/office/drawing/2014/main" val="2655203765"/>
                  </a:ext>
                </a:extLst>
              </a:tr>
              <a:tr h="280396">
                <a:tc>
                  <a:txBody>
                    <a:bodyPr/>
                    <a:lstStyle/>
                    <a:p>
                      <a:r>
                        <a:rPr lang="en-US" sz="1600" dirty="0"/>
                        <a:t>172.16.0.0/12</a:t>
                      </a:r>
                    </a:p>
                  </a:txBody>
                  <a:tcPr/>
                </a:tc>
                <a:tc>
                  <a:txBody>
                    <a:bodyPr/>
                    <a:lstStyle/>
                    <a:p>
                      <a:r>
                        <a:rPr lang="en-US" sz="1600" dirty="0"/>
                        <a:t>1M</a:t>
                      </a:r>
                    </a:p>
                  </a:txBody>
                  <a:tcPr/>
                </a:tc>
                <a:tc>
                  <a:txBody>
                    <a:bodyPr/>
                    <a:lstStyle/>
                    <a:p>
                      <a:r>
                        <a:rPr lang="en-US" sz="1600" dirty="0"/>
                        <a:t>Private / Local </a:t>
                      </a:r>
                      <a:r>
                        <a:rPr lang="en-US" sz="1600" dirty="0" err="1"/>
                        <a:t>addrs</a:t>
                      </a:r>
                      <a:endParaRPr lang="en-US" sz="1600" dirty="0"/>
                    </a:p>
                  </a:txBody>
                  <a:tcPr/>
                </a:tc>
                <a:extLst>
                  <a:ext uri="{0D108BD9-81ED-4DB2-BD59-A6C34878D82A}">
                    <a16:rowId xmlns:a16="http://schemas.microsoft.com/office/drawing/2014/main" val="103631924"/>
                  </a:ext>
                </a:extLst>
              </a:tr>
              <a:tr h="280396">
                <a:tc>
                  <a:txBody>
                    <a:bodyPr/>
                    <a:lstStyle/>
                    <a:p>
                      <a:r>
                        <a:rPr lang="en-US" sz="1600" dirty="0"/>
                        <a:t>192.0.0.0/24</a:t>
                      </a:r>
                    </a:p>
                  </a:txBody>
                  <a:tcPr/>
                </a:tc>
                <a:tc>
                  <a:txBody>
                    <a:bodyPr/>
                    <a:lstStyle/>
                    <a:p>
                      <a:r>
                        <a:rPr lang="en-US" sz="1600" dirty="0"/>
                        <a:t>256</a:t>
                      </a:r>
                    </a:p>
                  </a:txBody>
                  <a:tcPr/>
                </a:tc>
                <a:tc>
                  <a:txBody>
                    <a:bodyPr/>
                    <a:lstStyle/>
                    <a:p>
                      <a:r>
                        <a:rPr lang="en-US" sz="1600" dirty="0"/>
                        <a:t>IETF Protocol Assignments</a:t>
                      </a:r>
                    </a:p>
                  </a:txBody>
                  <a:tcPr/>
                </a:tc>
                <a:extLst>
                  <a:ext uri="{0D108BD9-81ED-4DB2-BD59-A6C34878D82A}">
                    <a16:rowId xmlns:a16="http://schemas.microsoft.com/office/drawing/2014/main" val="3075975004"/>
                  </a:ext>
                </a:extLst>
              </a:tr>
              <a:tr h="280396">
                <a:tc>
                  <a:txBody>
                    <a:bodyPr/>
                    <a:lstStyle/>
                    <a:p>
                      <a:r>
                        <a:rPr lang="en-US" sz="1600" dirty="0"/>
                        <a:t>192.0.2.0/24</a:t>
                      </a:r>
                    </a:p>
                  </a:txBody>
                  <a:tcPr/>
                </a:tc>
                <a:tc>
                  <a:txBody>
                    <a:bodyPr/>
                    <a:lstStyle/>
                    <a:p>
                      <a:r>
                        <a:rPr lang="en-US" sz="1600" dirty="0"/>
                        <a:t>256</a:t>
                      </a:r>
                    </a:p>
                  </a:txBody>
                  <a:tcPr/>
                </a:tc>
                <a:tc>
                  <a:txBody>
                    <a:bodyPr/>
                    <a:lstStyle/>
                    <a:p>
                      <a:r>
                        <a:rPr lang="en-US" sz="1600" dirty="0"/>
                        <a:t>TEST-NET-1</a:t>
                      </a:r>
                    </a:p>
                  </a:txBody>
                  <a:tcPr/>
                </a:tc>
                <a:extLst>
                  <a:ext uri="{0D108BD9-81ED-4DB2-BD59-A6C34878D82A}">
                    <a16:rowId xmlns:a16="http://schemas.microsoft.com/office/drawing/2014/main" val="3862215751"/>
                  </a:ext>
                </a:extLst>
              </a:tr>
              <a:tr h="280396">
                <a:tc>
                  <a:txBody>
                    <a:bodyPr/>
                    <a:lstStyle/>
                    <a:p>
                      <a:r>
                        <a:rPr lang="en-US" sz="1600" dirty="0"/>
                        <a:t>192.88.99.0/24</a:t>
                      </a:r>
                    </a:p>
                  </a:txBody>
                  <a:tcPr/>
                </a:tc>
                <a:tc>
                  <a:txBody>
                    <a:bodyPr/>
                    <a:lstStyle/>
                    <a:p>
                      <a:r>
                        <a:rPr lang="en-US" sz="1600" dirty="0"/>
                        <a:t>256</a:t>
                      </a:r>
                    </a:p>
                  </a:txBody>
                  <a:tcPr/>
                </a:tc>
                <a:tc>
                  <a:txBody>
                    <a:bodyPr/>
                    <a:lstStyle/>
                    <a:p>
                      <a:r>
                        <a:rPr lang="en-US" sz="1600" dirty="0"/>
                        <a:t>IETF Reserved</a:t>
                      </a:r>
                    </a:p>
                  </a:txBody>
                  <a:tcPr/>
                </a:tc>
                <a:extLst>
                  <a:ext uri="{0D108BD9-81ED-4DB2-BD59-A6C34878D82A}">
                    <a16:rowId xmlns:a16="http://schemas.microsoft.com/office/drawing/2014/main" val="2047731554"/>
                  </a:ext>
                </a:extLst>
              </a:tr>
              <a:tr h="280396">
                <a:tc>
                  <a:txBody>
                    <a:bodyPr/>
                    <a:lstStyle/>
                    <a:p>
                      <a:r>
                        <a:rPr lang="en-US" sz="1600" dirty="0"/>
                        <a:t>192.168.0.0/16</a:t>
                      </a:r>
                    </a:p>
                  </a:txBody>
                  <a:tcPr/>
                </a:tc>
                <a:tc>
                  <a:txBody>
                    <a:bodyPr/>
                    <a:lstStyle/>
                    <a:p>
                      <a:r>
                        <a:rPr lang="en-US" sz="1600" dirty="0"/>
                        <a:t>64K</a:t>
                      </a:r>
                    </a:p>
                  </a:txBody>
                  <a:tcPr/>
                </a:tc>
                <a:tc>
                  <a:txBody>
                    <a:bodyPr/>
                    <a:lstStyle/>
                    <a:p>
                      <a:r>
                        <a:rPr lang="en-US" sz="1600" dirty="0"/>
                        <a:t>Private / local addresses</a:t>
                      </a:r>
                    </a:p>
                  </a:txBody>
                  <a:tcPr/>
                </a:tc>
                <a:extLst>
                  <a:ext uri="{0D108BD9-81ED-4DB2-BD59-A6C34878D82A}">
                    <a16:rowId xmlns:a16="http://schemas.microsoft.com/office/drawing/2014/main" val="3493309142"/>
                  </a:ext>
                </a:extLst>
              </a:tr>
              <a:tr h="280396">
                <a:tc>
                  <a:txBody>
                    <a:bodyPr/>
                    <a:lstStyle/>
                    <a:p>
                      <a:r>
                        <a:rPr lang="en-US" sz="1600" dirty="0"/>
                        <a:t>192.18.0.0/15</a:t>
                      </a:r>
                    </a:p>
                  </a:txBody>
                  <a:tcPr/>
                </a:tc>
                <a:tc>
                  <a:txBody>
                    <a:bodyPr/>
                    <a:lstStyle/>
                    <a:p>
                      <a:r>
                        <a:rPr lang="en-US" sz="1600" dirty="0"/>
                        <a:t>128K</a:t>
                      </a:r>
                    </a:p>
                  </a:txBody>
                  <a:tcPr/>
                </a:tc>
                <a:tc>
                  <a:txBody>
                    <a:bodyPr/>
                    <a:lstStyle/>
                    <a:p>
                      <a:r>
                        <a:rPr lang="en-US" sz="1600" dirty="0"/>
                        <a:t>Benchmark subnets</a:t>
                      </a:r>
                    </a:p>
                  </a:txBody>
                  <a:tcPr/>
                </a:tc>
                <a:extLst>
                  <a:ext uri="{0D108BD9-81ED-4DB2-BD59-A6C34878D82A}">
                    <a16:rowId xmlns:a16="http://schemas.microsoft.com/office/drawing/2014/main" val="1746935246"/>
                  </a:ext>
                </a:extLst>
              </a:tr>
              <a:tr h="280396">
                <a:tc>
                  <a:txBody>
                    <a:bodyPr/>
                    <a:lstStyle/>
                    <a:p>
                      <a:r>
                        <a:rPr lang="en-US" sz="1600" dirty="0"/>
                        <a:t>198.51.100.0/24</a:t>
                      </a:r>
                    </a:p>
                  </a:txBody>
                  <a:tcPr/>
                </a:tc>
                <a:tc>
                  <a:txBody>
                    <a:bodyPr/>
                    <a:lstStyle/>
                    <a:p>
                      <a:r>
                        <a:rPr lang="en-US" sz="1600" dirty="0"/>
                        <a:t>256</a:t>
                      </a:r>
                    </a:p>
                  </a:txBody>
                  <a:tcPr/>
                </a:tc>
                <a:tc>
                  <a:txBody>
                    <a:bodyPr/>
                    <a:lstStyle/>
                    <a:p>
                      <a:r>
                        <a:rPr lang="en-US" sz="1600" dirty="0"/>
                        <a:t>TEST-NET-2</a:t>
                      </a:r>
                    </a:p>
                  </a:txBody>
                  <a:tcPr/>
                </a:tc>
                <a:extLst>
                  <a:ext uri="{0D108BD9-81ED-4DB2-BD59-A6C34878D82A}">
                    <a16:rowId xmlns:a16="http://schemas.microsoft.com/office/drawing/2014/main" val="2863460611"/>
                  </a:ext>
                </a:extLst>
              </a:tr>
              <a:tr h="280396">
                <a:tc>
                  <a:txBody>
                    <a:bodyPr/>
                    <a:lstStyle/>
                    <a:p>
                      <a:r>
                        <a:rPr lang="en-US" sz="1600" dirty="0"/>
                        <a:t>203.0.113.0/24</a:t>
                      </a:r>
                    </a:p>
                  </a:txBody>
                  <a:tcPr/>
                </a:tc>
                <a:tc>
                  <a:txBody>
                    <a:bodyPr/>
                    <a:lstStyle/>
                    <a:p>
                      <a:r>
                        <a:rPr lang="en-US" sz="1600" dirty="0"/>
                        <a:t>256</a:t>
                      </a:r>
                    </a:p>
                  </a:txBody>
                  <a:tcPr/>
                </a:tc>
                <a:tc>
                  <a:txBody>
                    <a:bodyPr/>
                    <a:lstStyle/>
                    <a:p>
                      <a:r>
                        <a:rPr lang="en-US" sz="1600" dirty="0"/>
                        <a:t>TEST-NET-3</a:t>
                      </a:r>
                    </a:p>
                  </a:txBody>
                  <a:tcPr/>
                </a:tc>
                <a:extLst>
                  <a:ext uri="{0D108BD9-81ED-4DB2-BD59-A6C34878D82A}">
                    <a16:rowId xmlns:a16="http://schemas.microsoft.com/office/drawing/2014/main" val="2962087739"/>
                  </a:ext>
                </a:extLst>
              </a:tr>
              <a:tr h="280396">
                <a:tc>
                  <a:txBody>
                    <a:bodyPr/>
                    <a:lstStyle/>
                    <a:p>
                      <a:r>
                        <a:rPr lang="en-US" sz="1600" dirty="0"/>
                        <a:t>224.0.0.0/4</a:t>
                      </a:r>
                    </a:p>
                  </a:txBody>
                  <a:tcPr/>
                </a:tc>
                <a:tc>
                  <a:txBody>
                    <a:bodyPr/>
                    <a:lstStyle/>
                    <a:p>
                      <a:r>
                        <a:rPr lang="en-US" sz="1600" dirty="0"/>
                        <a:t>24M</a:t>
                      </a:r>
                    </a:p>
                  </a:txBody>
                  <a:tcPr/>
                </a:tc>
                <a:tc>
                  <a:txBody>
                    <a:bodyPr/>
                    <a:lstStyle/>
                    <a:p>
                      <a:r>
                        <a:rPr lang="en-US" sz="1600" dirty="0"/>
                        <a:t>Multicast addresses</a:t>
                      </a:r>
                    </a:p>
                  </a:txBody>
                  <a:tcPr/>
                </a:tc>
                <a:extLst>
                  <a:ext uri="{0D108BD9-81ED-4DB2-BD59-A6C34878D82A}">
                    <a16:rowId xmlns:a16="http://schemas.microsoft.com/office/drawing/2014/main" val="2582774241"/>
                  </a:ext>
                </a:extLst>
              </a:tr>
              <a:tr h="280396">
                <a:tc>
                  <a:txBody>
                    <a:bodyPr/>
                    <a:lstStyle/>
                    <a:p>
                      <a:r>
                        <a:rPr lang="en-US" sz="1600" dirty="0"/>
                        <a:t>240.0.0.0/4</a:t>
                      </a:r>
                    </a:p>
                  </a:txBody>
                  <a:tcPr/>
                </a:tc>
                <a:tc>
                  <a:txBody>
                    <a:bodyPr/>
                    <a:lstStyle/>
                    <a:p>
                      <a:r>
                        <a:rPr lang="en-US" sz="1600" dirty="0"/>
                        <a:t>24M</a:t>
                      </a:r>
                    </a:p>
                  </a:txBody>
                  <a:tcPr/>
                </a:tc>
                <a:tc>
                  <a:txBody>
                    <a:bodyPr/>
                    <a:lstStyle/>
                    <a:p>
                      <a:r>
                        <a:rPr lang="en-US" sz="1600" dirty="0"/>
                        <a:t>Reserved</a:t>
                      </a:r>
                    </a:p>
                  </a:txBody>
                  <a:tcPr/>
                </a:tc>
                <a:extLst>
                  <a:ext uri="{0D108BD9-81ED-4DB2-BD59-A6C34878D82A}">
                    <a16:rowId xmlns:a16="http://schemas.microsoft.com/office/drawing/2014/main" val="1257959760"/>
                  </a:ext>
                </a:extLst>
              </a:tr>
              <a:tr h="280396">
                <a:tc>
                  <a:txBody>
                    <a:bodyPr/>
                    <a:lstStyle/>
                    <a:p>
                      <a:r>
                        <a:rPr lang="en-US" sz="1600" dirty="0"/>
                        <a:t>255.255.255.255/32</a:t>
                      </a:r>
                    </a:p>
                  </a:txBody>
                  <a:tcPr/>
                </a:tc>
                <a:tc>
                  <a:txBody>
                    <a:bodyPr/>
                    <a:lstStyle/>
                    <a:p>
                      <a:r>
                        <a:rPr lang="en-US" sz="1600" dirty="0"/>
                        <a:t>1</a:t>
                      </a:r>
                    </a:p>
                  </a:txBody>
                  <a:tcPr/>
                </a:tc>
                <a:tc>
                  <a:txBody>
                    <a:bodyPr/>
                    <a:lstStyle/>
                    <a:p>
                      <a:r>
                        <a:rPr lang="en-US" sz="1600" dirty="0"/>
                        <a:t>Broadcast address</a:t>
                      </a:r>
                    </a:p>
                  </a:txBody>
                  <a:tcPr/>
                </a:tc>
                <a:extLst>
                  <a:ext uri="{0D108BD9-81ED-4DB2-BD59-A6C34878D82A}">
                    <a16:rowId xmlns:a16="http://schemas.microsoft.com/office/drawing/2014/main" val="3383554724"/>
                  </a:ext>
                </a:extLst>
              </a:tr>
            </a:tbl>
          </a:graphicData>
        </a:graphic>
      </p:graphicFrame>
    </p:spTree>
    <p:extLst>
      <p:ext uri="{BB962C8B-B14F-4D97-AF65-F5344CB8AC3E}">
        <p14:creationId xmlns:p14="http://schemas.microsoft.com/office/powerpoint/2010/main" val="2818231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514A7-FF78-4C90-A00C-E1FBBC81F380}"/>
              </a:ext>
            </a:extLst>
          </p:cNvPr>
          <p:cNvSpPr>
            <a:spLocks noGrp="1"/>
          </p:cNvSpPr>
          <p:nvPr>
            <p:ph type="title"/>
          </p:nvPr>
        </p:nvSpPr>
        <p:spPr/>
        <p:txBody>
          <a:bodyPr>
            <a:normAutofit fontScale="90000"/>
          </a:bodyPr>
          <a:lstStyle/>
          <a:p>
            <a:r>
              <a:rPr lang="en-US" dirty="0"/>
              <a:t>Private Parts</a:t>
            </a:r>
          </a:p>
        </p:txBody>
      </p:sp>
      <p:sp>
        <p:nvSpPr>
          <p:cNvPr id="3" name="Content Placeholder 2">
            <a:extLst>
              <a:ext uri="{FF2B5EF4-FFF2-40B4-BE49-F238E27FC236}">
                <a16:creationId xmlns:a16="http://schemas.microsoft.com/office/drawing/2014/main" id="{834D2981-4AB0-456E-8919-5D2B5E8F15DA}"/>
              </a:ext>
            </a:extLst>
          </p:cNvPr>
          <p:cNvSpPr>
            <a:spLocks noGrp="1"/>
          </p:cNvSpPr>
          <p:nvPr>
            <p:ph idx="1"/>
          </p:nvPr>
        </p:nvSpPr>
        <p:spPr/>
        <p:txBody>
          <a:bodyPr/>
          <a:lstStyle/>
          <a:p>
            <a:r>
              <a:rPr lang="en-US" dirty="0"/>
              <a:t>Each routing class defines a range of private network addresses</a:t>
            </a:r>
          </a:p>
          <a:p>
            <a:pPr lvl="1"/>
            <a:r>
              <a:rPr lang="en-US" dirty="0"/>
              <a:t>These are never routed to the global internet (if they are, they’re dropped)</a:t>
            </a:r>
          </a:p>
          <a:p>
            <a:pPr lvl="1"/>
            <a:r>
              <a:rPr lang="en-US" dirty="0"/>
              <a:t>They can be used internally to organize a network or create a router backbone</a:t>
            </a:r>
          </a:p>
          <a:p>
            <a:pPr lvl="1"/>
            <a:endParaRPr lang="en-US" dirty="0"/>
          </a:p>
        </p:txBody>
      </p:sp>
      <p:graphicFrame>
        <p:nvGraphicFramePr>
          <p:cNvPr id="4" name="Table 4">
            <a:extLst>
              <a:ext uri="{FF2B5EF4-FFF2-40B4-BE49-F238E27FC236}">
                <a16:creationId xmlns:a16="http://schemas.microsoft.com/office/drawing/2014/main" id="{7FB75093-1B0C-4E79-A072-EC940D2E4C2B}"/>
              </a:ext>
            </a:extLst>
          </p:cNvPr>
          <p:cNvGraphicFramePr>
            <a:graphicFrameLocks noGrp="1"/>
          </p:cNvGraphicFramePr>
          <p:nvPr>
            <p:extLst>
              <p:ext uri="{D42A27DB-BD31-4B8C-83A1-F6EECF244321}">
                <p14:modId xmlns:p14="http://schemas.microsoft.com/office/powerpoint/2010/main" val="1144286862"/>
              </p:ext>
            </p:extLst>
          </p:nvPr>
        </p:nvGraphicFramePr>
        <p:xfrm>
          <a:off x="1816562" y="2341219"/>
          <a:ext cx="8128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380689204"/>
                    </a:ext>
                  </a:extLst>
                </a:gridCol>
                <a:gridCol w="2032000">
                  <a:extLst>
                    <a:ext uri="{9D8B030D-6E8A-4147-A177-3AD203B41FA5}">
                      <a16:colId xmlns:a16="http://schemas.microsoft.com/office/drawing/2014/main" val="3336983338"/>
                    </a:ext>
                  </a:extLst>
                </a:gridCol>
                <a:gridCol w="2032000">
                  <a:extLst>
                    <a:ext uri="{9D8B030D-6E8A-4147-A177-3AD203B41FA5}">
                      <a16:colId xmlns:a16="http://schemas.microsoft.com/office/drawing/2014/main" val="3911558016"/>
                    </a:ext>
                  </a:extLst>
                </a:gridCol>
                <a:gridCol w="2032000">
                  <a:extLst>
                    <a:ext uri="{9D8B030D-6E8A-4147-A177-3AD203B41FA5}">
                      <a16:colId xmlns:a16="http://schemas.microsoft.com/office/drawing/2014/main" val="3098172026"/>
                    </a:ext>
                  </a:extLst>
                </a:gridCol>
              </a:tblGrid>
              <a:tr h="370840">
                <a:tc>
                  <a:txBody>
                    <a:bodyPr/>
                    <a:lstStyle/>
                    <a:p>
                      <a:r>
                        <a:rPr lang="en-US" dirty="0"/>
                        <a:t>Class</a:t>
                      </a:r>
                    </a:p>
                  </a:txBody>
                  <a:tcPr/>
                </a:tc>
                <a:tc>
                  <a:txBody>
                    <a:bodyPr/>
                    <a:lstStyle/>
                    <a:p>
                      <a:r>
                        <a:rPr lang="en-US" dirty="0"/>
                        <a:t>Range</a:t>
                      </a:r>
                    </a:p>
                  </a:txBody>
                  <a:tcPr/>
                </a:tc>
                <a:tc>
                  <a:txBody>
                    <a:bodyPr/>
                    <a:lstStyle/>
                    <a:p>
                      <a:r>
                        <a:rPr lang="en-US" dirty="0"/>
                        <a:t>Network Bits</a:t>
                      </a:r>
                    </a:p>
                  </a:txBody>
                  <a:tcPr/>
                </a:tc>
                <a:tc>
                  <a:txBody>
                    <a:bodyPr/>
                    <a:lstStyle/>
                    <a:p>
                      <a:r>
                        <a:rPr lang="en-US" dirty="0"/>
                        <a:t># machines</a:t>
                      </a:r>
                    </a:p>
                  </a:txBody>
                  <a:tcPr/>
                </a:tc>
                <a:extLst>
                  <a:ext uri="{0D108BD9-81ED-4DB2-BD59-A6C34878D82A}">
                    <a16:rowId xmlns:a16="http://schemas.microsoft.com/office/drawing/2014/main" val="3100002302"/>
                  </a:ext>
                </a:extLst>
              </a:tr>
              <a:tr h="370840">
                <a:tc>
                  <a:txBody>
                    <a:bodyPr/>
                    <a:lstStyle/>
                    <a:p>
                      <a:r>
                        <a:rPr lang="en-US" dirty="0"/>
                        <a:t>A</a:t>
                      </a:r>
                    </a:p>
                  </a:txBody>
                  <a:tcPr/>
                </a:tc>
                <a:tc>
                  <a:txBody>
                    <a:bodyPr/>
                    <a:lstStyle/>
                    <a:p>
                      <a:r>
                        <a:rPr lang="en-US" dirty="0"/>
                        <a:t>10.0.0.0/8</a:t>
                      </a:r>
                    </a:p>
                  </a:txBody>
                  <a:tcPr/>
                </a:tc>
                <a:tc>
                  <a:txBody>
                    <a:bodyPr/>
                    <a:lstStyle/>
                    <a:p>
                      <a:r>
                        <a:rPr lang="en-US" dirty="0"/>
                        <a:t>24</a:t>
                      </a:r>
                    </a:p>
                  </a:txBody>
                  <a:tcPr/>
                </a:tc>
                <a:tc>
                  <a:txBody>
                    <a:bodyPr/>
                    <a:lstStyle/>
                    <a:p>
                      <a:r>
                        <a:rPr lang="en-US" dirty="0"/>
                        <a:t>16M</a:t>
                      </a:r>
                    </a:p>
                  </a:txBody>
                  <a:tcPr/>
                </a:tc>
                <a:extLst>
                  <a:ext uri="{0D108BD9-81ED-4DB2-BD59-A6C34878D82A}">
                    <a16:rowId xmlns:a16="http://schemas.microsoft.com/office/drawing/2014/main" val="1178755462"/>
                  </a:ext>
                </a:extLst>
              </a:tr>
              <a:tr h="370840">
                <a:tc>
                  <a:txBody>
                    <a:bodyPr/>
                    <a:lstStyle/>
                    <a:p>
                      <a:r>
                        <a:rPr lang="en-US" dirty="0"/>
                        <a:t>B</a:t>
                      </a:r>
                    </a:p>
                  </a:txBody>
                  <a:tcPr/>
                </a:tc>
                <a:tc>
                  <a:txBody>
                    <a:bodyPr/>
                    <a:lstStyle/>
                    <a:p>
                      <a:r>
                        <a:rPr lang="en-US" dirty="0"/>
                        <a:t>172.16.0.0/12</a:t>
                      </a:r>
                    </a:p>
                  </a:txBody>
                  <a:tcPr/>
                </a:tc>
                <a:tc>
                  <a:txBody>
                    <a:bodyPr/>
                    <a:lstStyle/>
                    <a:p>
                      <a:r>
                        <a:rPr lang="en-US" dirty="0"/>
                        <a:t>20</a:t>
                      </a:r>
                    </a:p>
                  </a:txBody>
                  <a:tcPr/>
                </a:tc>
                <a:tc>
                  <a:txBody>
                    <a:bodyPr/>
                    <a:lstStyle/>
                    <a:p>
                      <a:r>
                        <a:rPr lang="en-US" dirty="0"/>
                        <a:t>1M</a:t>
                      </a:r>
                    </a:p>
                  </a:txBody>
                  <a:tcPr/>
                </a:tc>
                <a:extLst>
                  <a:ext uri="{0D108BD9-81ED-4DB2-BD59-A6C34878D82A}">
                    <a16:rowId xmlns:a16="http://schemas.microsoft.com/office/drawing/2014/main" val="3965410645"/>
                  </a:ext>
                </a:extLst>
              </a:tr>
              <a:tr h="370840">
                <a:tc>
                  <a:txBody>
                    <a:bodyPr/>
                    <a:lstStyle/>
                    <a:p>
                      <a:r>
                        <a:rPr lang="en-US" dirty="0"/>
                        <a:t>C</a:t>
                      </a:r>
                    </a:p>
                  </a:txBody>
                  <a:tcPr/>
                </a:tc>
                <a:tc>
                  <a:txBody>
                    <a:bodyPr/>
                    <a:lstStyle/>
                    <a:p>
                      <a:r>
                        <a:rPr lang="en-US" dirty="0"/>
                        <a:t>192.168.0.0/16</a:t>
                      </a:r>
                    </a:p>
                  </a:txBody>
                  <a:tcPr/>
                </a:tc>
                <a:tc>
                  <a:txBody>
                    <a:bodyPr/>
                    <a:lstStyle/>
                    <a:p>
                      <a:r>
                        <a:rPr lang="en-US" dirty="0"/>
                        <a:t>16</a:t>
                      </a:r>
                    </a:p>
                  </a:txBody>
                  <a:tcPr/>
                </a:tc>
                <a:tc>
                  <a:txBody>
                    <a:bodyPr/>
                    <a:lstStyle/>
                    <a:p>
                      <a:r>
                        <a:rPr lang="en-US" dirty="0"/>
                        <a:t>64K</a:t>
                      </a:r>
                    </a:p>
                  </a:txBody>
                  <a:tcPr/>
                </a:tc>
                <a:extLst>
                  <a:ext uri="{0D108BD9-81ED-4DB2-BD59-A6C34878D82A}">
                    <a16:rowId xmlns:a16="http://schemas.microsoft.com/office/drawing/2014/main" val="2937130510"/>
                  </a:ext>
                </a:extLst>
              </a:tr>
            </a:tbl>
          </a:graphicData>
        </a:graphic>
      </p:graphicFrame>
    </p:spTree>
    <p:extLst>
      <p:ext uri="{BB962C8B-B14F-4D97-AF65-F5344CB8AC3E}">
        <p14:creationId xmlns:p14="http://schemas.microsoft.com/office/powerpoint/2010/main" val="2775155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B5C8D-EDFA-4495-B994-475F45BDE987}"/>
              </a:ext>
            </a:extLst>
          </p:cNvPr>
          <p:cNvSpPr>
            <a:spLocks noGrp="1"/>
          </p:cNvSpPr>
          <p:nvPr>
            <p:ph type="title"/>
          </p:nvPr>
        </p:nvSpPr>
        <p:spPr/>
        <p:txBody>
          <a:bodyPr>
            <a:normAutofit fontScale="90000"/>
          </a:bodyPr>
          <a:lstStyle/>
          <a:p>
            <a:r>
              <a:rPr lang="en-US" dirty="0"/>
              <a:t>IP Address Space Exhaustion</a:t>
            </a:r>
          </a:p>
        </p:txBody>
      </p:sp>
      <p:sp>
        <p:nvSpPr>
          <p:cNvPr id="3" name="Content Placeholder 2">
            <a:extLst>
              <a:ext uri="{FF2B5EF4-FFF2-40B4-BE49-F238E27FC236}">
                <a16:creationId xmlns:a16="http://schemas.microsoft.com/office/drawing/2014/main" id="{E885BEEA-790A-46B7-83B8-AAC22B5B46DE}"/>
              </a:ext>
            </a:extLst>
          </p:cNvPr>
          <p:cNvSpPr>
            <a:spLocks noGrp="1"/>
          </p:cNvSpPr>
          <p:nvPr>
            <p:ph idx="1"/>
          </p:nvPr>
        </p:nvSpPr>
        <p:spPr/>
        <p:txBody>
          <a:bodyPr/>
          <a:lstStyle/>
          <a:p>
            <a:r>
              <a:rPr lang="en-US" dirty="0"/>
              <a:t>In 2011, IANA assigned its last block of IPv4 Addresses</a:t>
            </a:r>
          </a:p>
          <a:p>
            <a:pPr lvl="1"/>
            <a:r>
              <a:rPr lang="en-US" dirty="0"/>
              <a:t>Sub-registrars still have some space</a:t>
            </a:r>
          </a:p>
          <a:p>
            <a:pPr lvl="1"/>
            <a:r>
              <a:rPr lang="en-US" dirty="0"/>
              <a:t>Originally forecast to happen in the early 1990’s</a:t>
            </a:r>
          </a:p>
          <a:p>
            <a:pPr lvl="1"/>
            <a:endParaRPr lang="en-US" dirty="0"/>
          </a:p>
          <a:p>
            <a:r>
              <a:rPr lang="en-US" dirty="0"/>
              <a:t>New technologies have accelerated problem</a:t>
            </a:r>
          </a:p>
          <a:p>
            <a:pPr lvl="1"/>
            <a:r>
              <a:rPr lang="en-US" dirty="0"/>
              <a:t>Multiple addresses per device – your cell phone has wireless, Bluetooth, and cell!</a:t>
            </a:r>
          </a:p>
          <a:p>
            <a:pPr lvl="1"/>
            <a:r>
              <a:rPr lang="en-US" dirty="0"/>
              <a:t>Small Office / Home Office (SOHO) – 20 – 100 devices per location</a:t>
            </a:r>
          </a:p>
          <a:p>
            <a:pPr lvl="1"/>
            <a:endParaRPr lang="en-US" dirty="0"/>
          </a:p>
          <a:p>
            <a:r>
              <a:rPr lang="en-US" dirty="0"/>
              <a:t>New technologies have ameliorated the problem</a:t>
            </a:r>
          </a:p>
          <a:p>
            <a:pPr lvl="1"/>
            <a:r>
              <a:rPr lang="en-US" dirty="0"/>
              <a:t>NAT / Carrier grade NAT</a:t>
            </a:r>
          </a:p>
          <a:p>
            <a:pPr lvl="1"/>
            <a:r>
              <a:rPr lang="en-US" dirty="0"/>
              <a:t>IPv6</a:t>
            </a:r>
          </a:p>
          <a:p>
            <a:pPr lvl="1"/>
            <a:endParaRPr lang="en-US" dirty="0"/>
          </a:p>
          <a:p>
            <a:pPr lvl="1"/>
            <a:endParaRPr lang="en-US" dirty="0"/>
          </a:p>
        </p:txBody>
      </p:sp>
    </p:spTree>
    <p:extLst>
      <p:ext uri="{BB962C8B-B14F-4D97-AF65-F5344CB8AC3E}">
        <p14:creationId xmlns:p14="http://schemas.microsoft.com/office/powerpoint/2010/main" val="3884008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04034-3743-4B33-B621-9A00EBE2B560}"/>
              </a:ext>
            </a:extLst>
          </p:cNvPr>
          <p:cNvSpPr>
            <a:spLocks noGrp="1"/>
          </p:cNvSpPr>
          <p:nvPr>
            <p:ph type="title"/>
          </p:nvPr>
        </p:nvSpPr>
        <p:spPr/>
        <p:txBody>
          <a:bodyPr>
            <a:normAutofit fontScale="90000"/>
          </a:bodyPr>
          <a:lstStyle/>
          <a:p>
            <a:r>
              <a:rPr lang="en-US" dirty="0"/>
              <a:t>Network Address Translation - NAT</a:t>
            </a:r>
          </a:p>
        </p:txBody>
      </p:sp>
      <p:sp>
        <p:nvSpPr>
          <p:cNvPr id="3" name="Content Placeholder 2">
            <a:extLst>
              <a:ext uri="{FF2B5EF4-FFF2-40B4-BE49-F238E27FC236}">
                <a16:creationId xmlns:a16="http://schemas.microsoft.com/office/drawing/2014/main" id="{346E62E2-3D51-414C-9467-389F87950763}"/>
              </a:ext>
            </a:extLst>
          </p:cNvPr>
          <p:cNvSpPr>
            <a:spLocks noGrp="1"/>
          </p:cNvSpPr>
          <p:nvPr>
            <p:ph idx="1"/>
          </p:nvPr>
        </p:nvSpPr>
        <p:spPr/>
        <p:txBody>
          <a:bodyPr/>
          <a:lstStyle/>
          <a:p>
            <a:r>
              <a:rPr lang="en-US" dirty="0"/>
              <a:t>NAT is a method of remapping one IP address space into another</a:t>
            </a:r>
          </a:p>
          <a:p>
            <a:pPr lvl="1"/>
            <a:r>
              <a:rPr lang="en-US" dirty="0"/>
              <a:t>Public facing IP address – an address that is part of the IANA assigned address space</a:t>
            </a:r>
          </a:p>
          <a:p>
            <a:pPr lvl="1"/>
            <a:r>
              <a:rPr lang="en-US" dirty="0"/>
              <a:t>Private / internal IP address – a </a:t>
            </a:r>
            <a:r>
              <a:rPr lang="en-US" i="1" dirty="0"/>
              <a:t>non-routable</a:t>
            </a:r>
            <a:r>
              <a:rPr lang="en-US" dirty="0"/>
              <a:t> address that is provided by NAT service</a:t>
            </a:r>
          </a:p>
          <a:p>
            <a:pPr lvl="1"/>
            <a:r>
              <a:rPr lang="en-US" dirty="0"/>
              <a:t>NAT uses a “one to many” approach – one public address maps to many private addresses.</a:t>
            </a:r>
          </a:p>
          <a:p>
            <a:pPr lvl="1"/>
            <a:endParaRPr lang="en-US" dirty="0"/>
          </a:p>
          <a:p>
            <a:pPr lvl="1"/>
            <a:endParaRPr lang="en-US" dirty="0"/>
          </a:p>
          <a:p>
            <a:pPr lvl="1"/>
            <a:r>
              <a:rPr lang="en-US" dirty="0"/>
              <a:t>NAT tracks your outgoing requests and keeps</a:t>
            </a:r>
            <a:br>
              <a:rPr lang="en-US" dirty="0"/>
            </a:br>
            <a:r>
              <a:rPr lang="en-US" dirty="0"/>
              <a:t>a socket connection established for a flow.</a:t>
            </a:r>
            <a:br>
              <a:rPr lang="en-US" dirty="0"/>
            </a:br>
            <a:endParaRPr lang="en-US" dirty="0"/>
          </a:p>
          <a:p>
            <a:pPr lvl="1"/>
            <a:r>
              <a:rPr lang="en-US" dirty="0"/>
              <a:t>NAT can also accept incoming requests</a:t>
            </a:r>
            <a:br>
              <a:rPr lang="en-US" dirty="0"/>
            </a:br>
            <a:r>
              <a:rPr lang="en-US" dirty="0"/>
              <a:t>and forward to a private machine to</a:t>
            </a:r>
            <a:br>
              <a:rPr lang="en-US" dirty="0"/>
            </a:br>
            <a:r>
              <a:rPr lang="en-US" dirty="0"/>
              <a:t>enable servers in the private network.</a:t>
            </a:r>
            <a:br>
              <a:rPr lang="en-US" dirty="0"/>
            </a:br>
            <a:endParaRPr lang="en-US" dirty="0"/>
          </a:p>
          <a:p>
            <a:pPr lvl="1"/>
            <a:r>
              <a:rPr lang="en-US" dirty="0"/>
              <a:t>Only one service per IP</a:t>
            </a:r>
          </a:p>
        </p:txBody>
      </p:sp>
      <p:pic>
        <p:nvPicPr>
          <p:cNvPr id="5122" name="Picture 2">
            <a:extLst>
              <a:ext uri="{FF2B5EF4-FFF2-40B4-BE49-F238E27FC236}">
                <a16:creationId xmlns:a16="http://schemas.microsoft.com/office/drawing/2014/main" id="{53CA7684-07B0-4BA9-BDBE-7A0E65CD8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562" y="3719496"/>
            <a:ext cx="5609230" cy="268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153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8594C-2247-4F0C-8CF8-A05A76712581}"/>
              </a:ext>
            </a:extLst>
          </p:cNvPr>
          <p:cNvSpPr>
            <a:spLocks noGrp="1"/>
          </p:cNvSpPr>
          <p:nvPr>
            <p:ph type="title"/>
          </p:nvPr>
        </p:nvSpPr>
        <p:spPr/>
        <p:txBody>
          <a:bodyPr>
            <a:normAutofit fontScale="90000"/>
          </a:bodyPr>
          <a:lstStyle/>
          <a:p>
            <a:r>
              <a:rPr lang="en-US" dirty="0"/>
              <a:t>Carrier Grade NAT (CGN)</a:t>
            </a:r>
          </a:p>
        </p:txBody>
      </p:sp>
      <p:sp>
        <p:nvSpPr>
          <p:cNvPr id="3" name="Content Placeholder 2">
            <a:extLst>
              <a:ext uri="{FF2B5EF4-FFF2-40B4-BE49-F238E27FC236}">
                <a16:creationId xmlns:a16="http://schemas.microsoft.com/office/drawing/2014/main" id="{E978EDD2-5FB7-45BC-ADD5-E7790AF3C6A1}"/>
              </a:ext>
            </a:extLst>
          </p:cNvPr>
          <p:cNvSpPr>
            <a:spLocks noGrp="1"/>
          </p:cNvSpPr>
          <p:nvPr>
            <p:ph idx="1"/>
          </p:nvPr>
        </p:nvSpPr>
        <p:spPr/>
        <p:txBody>
          <a:bodyPr>
            <a:normAutofit lnSpcReduction="10000"/>
          </a:bodyPr>
          <a:lstStyle/>
          <a:p>
            <a:r>
              <a:rPr lang="en-US" dirty="0"/>
              <a:t>Carrier Grade NAT</a:t>
            </a:r>
          </a:p>
          <a:p>
            <a:pPr lvl="1"/>
            <a:r>
              <a:rPr lang="en-US" dirty="0"/>
              <a:t>Used for primarily residential networks, subscribers given a </a:t>
            </a:r>
            <a:r>
              <a:rPr lang="en-US" i="1" dirty="0"/>
              <a:t>private network</a:t>
            </a:r>
            <a:r>
              <a:rPr lang="en-US" dirty="0"/>
              <a:t> address</a:t>
            </a:r>
          </a:p>
          <a:p>
            <a:pPr lvl="1"/>
            <a:r>
              <a:rPr lang="en-US" dirty="0"/>
              <a:t>The subscriber’s traffic gets routed through ISP’s network and rewritten to face the public internet</a:t>
            </a:r>
          </a:p>
          <a:p>
            <a:pPr lvl="1"/>
            <a:endParaRPr lang="en-US" dirty="0"/>
          </a:p>
          <a:p>
            <a:pPr lvl="1"/>
            <a:r>
              <a:rPr lang="en-US" dirty="0"/>
              <a:t>Shifts NAT rewriting from local SOHO to middle-tier on ISP</a:t>
            </a:r>
          </a:p>
          <a:p>
            <a:pPr lvl="1"/>
            <a:endParaRPr lang="en-US" dirty="0"/>
          </a:p>
          <a:p>
            <a:pPr lvl="1"/>
            <a:r>
              <a:rPr lang="en-US" dirty="0"/>
              <a:t>Sometimes called NAT444 – connections pass through 3 different IPv4 addressing domains:</a:t>
            </a:r>
          </a:p>
          <a:p>
            <a:pPr lvl="2"/>
            <a:r>
              <a:rPr lang="en-US" dirty="0"/>
              <a:t>SOHO</a:t>
            </a:r>
          </a:p>
          <a:p>
            <a:pPr lvl="2"/>
            <a:r>
              <a:rPr lang="en-US" dirty="0"/>
              <a:t>ISP Middle Ware</a:t>
            </a:r>
          </a:p>
          <a:p>
            <a:pPr lvl="2"/>
            <a:r>
              <a:rPr lang="en-US" dirty="0"/>
              <a:t>Public Internet</a:t>
            </a:r>
          </a:p>
          <a:p>
            <a:pPr lvl="2"/>
            <a:endParaRPr lang="en-US" dirty="0"/>
          </a:p>
          <a:p>
            <a:pPr lvl="1"/>
            <a:r>
              <a:rPr lang="en-US" dirty="0"/>
              <a:t>Heavily used in mobile networks – internal routing can migrate through cells</a:t>
            </a:r>
          </a:p>
          <a:p>
            <a:pPr lvl="1"/>
            <a:endParaRPr lang="en-US" dirty="0"/>
          </a:p>
          <a:p>
            <a:pPr lvl="1"/>
            <a:r>
              <a:rPr lang="en-US" dirty="0"/>
              <a:t>464XLAT – Locally: IPv4, IPv6 in private network, and then rewritten to IPv4 in public</a:t>
            </a:r>
          </a:p>
        </p:txBody>
      </p:sp>
    </p:spTree>
    <p:extLst>
      <p:ext uri="{BB962C8B-B14F-4D97-AF65-F5344CB8AC3E}">
        <p14:creationId xmlns:p14="http://schemas.microsoft.com/office/powerpoint/2010/main" val="1230239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1800-5B96-456A-871B-7BDDCA910085}"/>
              </a:ext>
            </a:extLst>
          </p:cNvPr>
          <p:cNvSpPr>
            <a:spLocks noGrp="1"/>
          </p:cNvSpPr>
          <p:nvPr>
            <p:ph type="title"/>
          </p:nvPr>
        </p:nvSpPr>
        <p:spPr/>
        <p:txBody>
          <a:bodyPr>
            <a:normAutofit fontScale="90000"/>
          </a:bodyPr>
          <a:lstStyle/>
          <a:p>
            <a:r>
              <a:rPr lang="en-US" dirty="0"/>
              <a:t>Critique of NAT</a:t>
            </a:r>
          </a:p>
        </p:txBody>
      </p:sp>
      <p:sp>
        <p:nvSpPr>
          <p:cNvPr id="3" name="Content Placeholder 2">
            <a:extLst>
              <a:ext uri="{FF2B5EF4-FFF2-40B4-BE49-F238E27FC236}">
                <a16:creationId xmlns:a16="http://schemas.microsoft.com/office/drawing/2014/main" id="{74C05A8C-2E2D-4F82-82C3-0FBEAFC22352}"/>
              </a:ext>
            </a:extLst>
          </p:cNvPr>
          <p:cNvSpPr>
            <a:spLocks noGrp="1"/>
          </p:cNvSpPr>
          <p:nvPr>
            <p:ph idx="1"/>
          </p:nvPr>
        </p:nvSpPr>
        <p:spPr/>
        <p:txBody>
          <a:bodyPr/>
          <a:lstStyle/>
          <a:p>
            <a:r>
              <a:rPr lang="en-US" dirty="0"/>
              <a:t>Breaks the end-to-end principle</a:t>
            </a:r>
          </a:p>
          <a:p>
            <a:pPr lvl="1"/>
            <a:r>
              <a:rPr lang="en-US" i="1" dirty="0"/>
              <a:t>Remember from chapter 2 – application specific features reside only in the end-nodes</a:t>
            </a:r>
          </a:p>
          <a:p>
            <a:pPr lvl="1"/>
            <a:r>
              <a:rPr lang="en-US" i="1" dirty="0"/>
              <a:t>NAT breaks this rule by embedded application specific re-writing in routing nodes</a:t>
            </a:r>
          </a:p>
          <a:p>
            <a:pPr lvl="1"/>
            <a:endParaRPr lang="en-US" i="1" dirty="0"/>
          </a:p>
          <a:p>
            <a:r>
              <a:rPr lang="en-US" dirty="0"/>
              <a:t>NAT has security, scalability, and reliability issues</a:t>
            </a:r>
          </a:p>
          <a:p>
            <a:pPr lvl="1"/>
            <a:r>
              <a:rPr lang="en-US" dirty="0"/>
              <a:t>Carrier has to reassemble traffic flow – opens potential for reconstructing data streams</a:t>
            </a:r>
          </a:p>
          <a:p>
            <a:pPr lvl="1"/>
            <a:r>
              <a:rPr lang="en-US" dirty="0"/>
              <a:t>E.g. ISP could, in theory, inject advertisements into your web pages</a:t>
            </a:r>
          </a:p>
          <a:p>
            <a:pPr lvl="1"/>
            <a:endParaRPr lang="en-US" dirty="0"/>
          </a:p>
          <a:p>
            <a:r>
              <a:rPr lang="en-US" dirty="0"/>
              <a:t>Hosting services</a:t>
            </a:r>
          </a:p>
          <a:p>
            <a:pPr lvl="1"/>
            <a:r>
              <a:rPr lang="en-US" dirty="0"/>
              <a:t>NAT makes it difficult, CGNAT makes it impossible to host services</a:t>
            </a:r>
          </a:p>
          <a:p>
            <a:pPr lvl="1"/>
            <a:r>
              <a:rPr lang="en-US" dirty="0"/>
              <a:t>Diminishes value to IP address exhaustion problem</a:t>
            </a:r>
          </a:p>
          <a:p>
            <a:pPr lvl="1"/>
            <a:endParaRPr lang="en-US" dirty="0"/>
          </a:p>
        </p:txBody>
      </p:sp>
    </p:spTree>
    <p:extLst>
      <p:ext uri="{BB962C8B-B14F-4D97-AF65-F5344CB8AC3E}">
        <p14:creationId xmlns:p14="http://schemas.microsoft.com/office/powerpoint/2010/main" val="439977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ircuit board&#10;&#10;Description automatically generated">
            <a:extLst>
              <a:ext uri="{FF2B5EF4-FFF2-40B4-BE49-F238E27FC236}">
                <a16:creationId xmlns:a16="http://schemas.microsoft.com/office/drawing/2014/main" id="{3523E9D0-D260-4A8F-884A-4AE080E64F0B}"/>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8134350"/>
          </a:xfrm>
          <a:prstGeom prst="rect">
            <a:avLst/>
          </a:prstGeom>
        </p:spPr>
      </p:pic>
      <p:sp>
        <p:nvSpPr>
          <p:cNvPr id="4" name="Title 3">
            <a:extLst>
              <a:ext uri="{FF2B5EF4-FFF2-40B4-BE49-F238E27FC236}">
                <a16:creationId xmlns:a16="http://schemas.microsoft.com/office/drawing/2014/main" id="{BD875D63-9B8D-4368-A732-228A8C3A4CB5}"/>
              </a:ext>
            </a:extLst>
          </p:cNvPr>
          <p:cNvSpPr>
            <a:spLocks noGrp="1"/>
          </p:cNvSpPr>
          <p:nvPr>
            <p:ph type="title"/>
          </p:nvPr>
        </p:nvSpPr>
        <p:spPr/>
        <p:txBody>
          <a:bodyPr/>
          <a:lstStyle/>
          <a:p>
            <a:r>
              <a:rPr lang="en-US" dirty="0"/>
              <a:t>IP version 6</a:t>
            </a:r>
          </a:p>
        </p:txBody>
      </p:sp>
      <p:sp>
        <p:nvSpPr>
          <p:cNvPr id="5" name="Text Placeholder 4">
            <a:extLst>
              <a:ext uri="{FF2B5EF4-FFF2-40B4-BE49-F238E27FC236}">
                <a16:creationId xmlns:a16="http://schemas.microsoft.com/office/drawing/2014/main" id="{B89996FE-B692-4501-A1C1-5794635304CB}"/>
              </a:ext>
            </a:extLst>
          </p:cNvPr>
          <p:cNvSpPr>
            <a:spLocks noGrp="1"/>
          </p:cNvSpPr>
          <p:nvPr>
            <p:ph type="body" idx="1"/>
          </p:nvPr>
        </p:nvSpPr>
        <p:spPr/>
        <p:txBody>
          <a:bodyPr/>
          <a:lstStyle/>
          <a:p>
            <a:r>
              <a:rPr lang="en-US" dirty="0"/>
              <a:t>Part 3</a:t>
            </a:r>
          </a:p>
        </p:txBody>
      </p:sp>
      <p:sp>
        <p:nvSpPr>
          <p:cNvPr id="8" name="TextBox 7">
            <a:extLst>
              <a:ext uri="{FF2B5EF4-FFF2-40B4-BE49-F238E27FC236}">
                <a16:creationId xmlns:a16="http://schemas.microsoft.com/office/drawing/2014/main" id="{A35C2E2F-E06A-426C-9112-F0A248EDF659}"/>
              </a:ext>
            </a:extLst>
          </p:cNvPr>
          <p:cNvSpPr txBox="1"/>
          <p:nvPr/>
        </p:nvSpPr>
        <p:spPr>
          <a:xfrm>
            <a:off x="95535" y="5623019"/>
            <a:ext cx="6096000" cy="230832"/>
          </a:xfrm>
          <a:prstGeom prst="rect">
            <a:avLst/>
          </a:prstGeom>
          <a:noFill/>
        </p:spPr>
        <p:txBody>
          <a:bodyPr wrap="square" rtlCol="0">
            <a:spAutoFit/>
          </a:bodyPr>
          <a:lstStyle/>
          <a:p>
            <a:r>
              <a:rPr lang="en-US" sz="900" dirty="0">
                <a:hlinkClick r:id="rId4" tooltip="https://www.flickr.com/photos/devos/697336"/>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3026262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2CFC-B7BE-4A41-8938-F2E2500727FA}"/>
              </a:ext>
            </a:extLst>
          </p:cNvPr>
          <p:cNvSpPr>
            <a:spLocks noGrp="1"/>
          </p:cNvSpPr>
          <p:nvPr>
            <p:ph type="title"/>
          </p:nvPr>
        </p:nvSpPr>
        <p:spPr/>
        <p:txBody>
          <a:bodyPr>
            <a:normAutofit fontScale="90000"/>
          </a:bodyPr>
          <a:lstStyle/>
          <a:p>
            <a:r>
              <a:rPr lang="en-US" dirty="0"/>
              <a:t>Internet Protocol Version 6</a:t>
            </a:r>
          </a:p>
        </p:txBody>
      </p:sp>
      <p:sp>
        <p:nvSpPr>
          <p:cNvPr id="3" name="Content Placeholder 2">
            <a:extLst>
              <a:ext uri="{FF2B5EF4-FFF2-40B4-BE49-F238E27FC236}">
                <a16:creationId xmlns:a16="http://schemas.microsoft.com/office/drawing/2014/main" id="{713C1E7C-6F75-4D6C-AD3F-42D8826D6FC3}"/>
              </a:ext>
            </a:extLst>
          </p:cNvPr>
          <p:cNvSpPr>
            <a:spLocks noGrp="1"/>
          </p:cNvSpPr>
          <p:nvPr>
            <p:ph idx="1"/>
          </p:nvPr>
        </p:nvSpPr>
        <p:spPr>
          <a:xfrm>
            <a:off x="1105593" y="1080656"/>
            <a:ext cx="5281560" cy="5096308"/>
          </a:xfrm>
        </p:spPr>
        <p:txBody>
          <a:bodyPr/>
          <a:lstStyle/>
          <a:p>
            <a:r>
              <a:rPr lang="en-US" dirty="0"/>
              <a:t>Addresses move to 128-bit</a:t>
            </a:r>
          </a:p>
          <a:p>
            <a:r>
              <a:rPr lang="en-US" dirty="0"/>
              <a:t>Allows: </a:t>
            </a:r>
            <a:r>
              <a:rPr lang="en-US" i="1" dirty="0"/>
              <a:t>Unicast, Multicast, </a:t>
            </a:r>
            <a:r>
              <a:rPr lang="en-US" dirty="0"/>
              <a:t>and </a:t>
            </a:r>
            <a:r>
              <a:rPr lang="en-US" i="1" u="sng" dirty="0"/>
              <a:t>Anycast</a:t>
            </a:r>
          </a:p>
          <a:p>
            <a:r>
              <a:rPr lang="en-US" dirty="0"/>
              <a:t>Streamlined 40 byte header</a:t>
            </a:r>
          </a:p>
          <a:p>
            <a:r>
              <a:rPr lang="en-US" dirty="0"/>
              <a:t>Flow labelling </a:t>
            </a:r>
          </a:p>
          <a:p>
            <a:endParaRPr lang="en-US" dirty="0"/>
          </a:p>
          <a:p>
            <a:r>
              <a:rPr lang="en-US" dirty="0"/>
              <a:t>Removes: </a:t>
            </a:r>
          </a:p>
          <a:p>
            <a:pPr lvl="1"/>
            <a:r>
              <a:rPr lang="en-US" dirty="0"/>
              <a:t>Fragmentation &amp; Reassembly</a:t>
            </a:r>
          </a:p>
          <a:p>
            <a:pPr lvl="1"/>
            <a:r>
              <a:rPr lang="en-US" dirty="0"/>
              <a:t>Header checksum</a:t>
            </a:r>
          </a:p>
          <a:p>
            <a:pPr lvl="1"/>
            <a:r>
              <a:rPr lang="en-US" dirty="0"/>
              <a:t>Options</a:t>
            </a:r>
          </a:p>
          <a:p>
            <a:pPr lvl="1"/>
            <a:endParaRPr lang="en-US" dirty="0"/>
          </a:p>
        </p:txBody>
      </p:sp>
      <p:sp>
        <p:nvSpPr>
          <p:cNvPr id="4" name="TextBox 3">
            <a:extLst>
              <a:ext uri="{FF2B5EF4-FFF2-40B4-BE49-F238E27FC236}">
                <a16:creationId xmlns:a16="http://schemas.microsoft.com/office/drawing/2014/main" id="{E9F4EACB-8B8F-4347-BBA3-64B29DBDCDD7}"/>
              </a:ext>
            </a:extLst>
          </p:cNvPr>
          <p:cNvSpPr txBox="1"/>
          <p:nvPr/>
        </p:nvSpPr>
        <p:spPr>
          <a:xfrm>
            <a:off x="1527061" y="6488668"/>
            <a:ext cx="9405267" cy="369332"/>
          </a:xfrm>
          <a:prstGeom prst="rect">
            <a:avLst/>
          </a:prstGeom>
          <a:noFill/>
        </p:spPr>
        <p:txBody>
          <a:bodyPr wrap="none" rtlCol="0">
            <a:spAutoFit/>
          </a:bodyPr>
          <a:lstStyle/>
          <a:p>
            <a:r>
              <a:rPr lang="en-US" dirty="0"/>
              <a:t>IPv5 was used for experimental </a:t>
            </a:r>
            <a:r>
              <a:rPr lang="en-US" i="1" dirty="0"/>
              <a:t>Internet Stream Protocol</a:t>
            </a:r>
            <a:r>
              <a:rPr lang="en-US" dirty="0"/>
              <a:t>, which predated VOIP &amp; ATM networks</a:t>
            </a:r>
          </a:p>
        </p:txBody>
      </p:sp>
      <p:pic>
        <p:nvPicPr>
          <p:cNvPr id="6" name="Picture 5">
            <a:extLst>
              <a:ext uri="{FF2B5EF4-FFF2-40B4-BE49-F238E27FC236}">
                <a16:creationId xmlns:a16="http://schemas.microsoft.com/office/drawing/2014/main" id="{45F4CDFC-482A-4C1B-B058-CE115E551838}"/>
              </a:ext>
            </a:extLst>
          </p:cNvPr>
          <p:cNvPicPr>
            <a:picLocks noChangeAspect="1"/>
          </p:cNvPicPr>
          <p:nvPr/>
        </p:nvPicPr>
        <p:blipFill>
          <a:blip r:embed="rId3"/>
          <a:stretch>
            <a:fillRect/>
          </a:stretch>
        </p:blipFill>
        <p:spPr>
          <a:xfrm>
            <a:off x="6229694" y="1017866"/>
            <a:ext cx="5753100" cy="3543300"/>
          </a:xfrm>
          <a:prstGeom prst="rect">
            <a:avLst/>
          </a:prstGeom>
        </p:spPr>
      </p:pic>
    </p:spTree>
    <p:extLst>
      <p:ext uri="{BB962C8B-B14F-4D97-AF65-F5344CB8AC3E}">
        <p14:creationId xmlns:p14="http://schemas.microsoft.com/office/powerpoint/2010/main" val="2318097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56DD0-19E4-4564-BC6D-4EECB5B4BEC9}"/>
              </a:ext>
            </a:extLst>
          </p:cNvPr>
          <p:cNvSpPr>
            <a:spLocks noGrp="1"/>
          </p:cNvSpPr>
          <p:nvPr>
            <p:ph type="title"/>
          </p:nvPr>
        </p:nvSpPr>
        <p:spPr/>
        <p:txBody>
          <a:bodyPr>
            <a:normAutofit fontScale="90000"/>
          </a:bodyPr>
          <a:lstStyle/>
          <a:p>
            <a:r>
              <a:rPr lang="en-US" dirty="0"/>
              <a:t>IPv6 Addresses</a:t>
            </a:r>
          </a:p>
        </p:txBody>
      </p:sp>
      <p:sp>
        <p:nvSpPr>
          <p:cNvPr id="3" name="Content Placeholder 2">
            <a:extLst>
              <a:ext uri="{FF2B5EF4-FFF2-40B4-BE49-F238E27FC236}">
                <a16:creationId xmlns:a16="http://schemas.microsoft.com/office/drawing/2014/main" id="{399F752D-799A-4FDF-843D-FDE0169D4ACE}"/>
              </a:ext>
            </a:extLst>
          </p:cNvPr>
          <p:cNvSpPr>
            <a:spLocks noGrp="1"/>
          </p:cNvSpPr>
          <p:nvPr>
            <p:ph idx="1"/>
          </p:nvPr>
        </p:nvSpPr>
        <p:spPr/>
        <p:txBody>
          <a:bodyPr/>
          <a:lstStyle/>
          <a:p>
            <a:r>
              <a:rPr lang="en-US" dirty="0"/>
              <a:t>128-bit represented as 8 16-bit hex digits – </a:t>
            </a:r>
            <a:r>
              <a:rPr lang="en-US" dirty="0" err="1"/>
              <a:t>hexatets</a:t>
            </a:r>
            <a:r>
              <a:rPr lang="en-US" dirty="0"/>
              <a:t> or quibbles</a:t>
            </a:r>
          </a:p>
          <a:p>
            <a:pPr lvl="1"/>
            <a:r>
              <a:rPr lang="en-US" dirty="0"/>
              <a:t>Shorthand: </a:t>
            </a:r>
          </a:p>
          <a:p>
            <a:pPr lvl="2"/>
            <a:r>
              <a:rPr lang="en-US" dirty="0"/>
              <a:t>Leading zeros can be removed from any group:   :00fd:  = :</a:t>
            </a:r>
            <a:r>
              <a:rPr lang="en-US" dirty="0" err="1"/>
              <a:t>fd</a:t>
            </a:r>
            <a:r>
              <a:rPr lang="en-US" dirty="0"/>
              <a:t>:,   :f00d: = :f00d:</a:t>
            </a:r>
          </a:p>
          <a:p>
            <a:pPr lvl="2"/>
            <a:r>
              <a:rPr lang="en-US" dirty="0"/>
              <a:t>One consecutive section of zeros can be replaced by ::</a:t>
            </a:r>
          </a:p>
          <a:p>
            <a:pPr lvl="1"/>
            <a:r>
              <a:rPr lang="en-US" dirty="0"/>
              <a:t>Example 1:</a:t>
            </a:r>
          </a:p>
          <a:p>
            <a:pPr lvl="2"/>
            <a:r>
              <a:rPr lang="en-US" dirty="0"/>
              <a:t>2001:0db8:0000:0000:0000:ff00:0042:8329</a:t>
            </a:r>
          </a:p>
          <a:p>
            <a:pPr lvl="2"/>
            <a:r>
              <a:rPr lang="en-US" dirty="0"/>
              <a:t>2001:db8:0000:0000:0000:ff00:42:8329   # rule 1, leading zeros</a:t>
            </a:r>
          </a:p>
          <a:p>
            <a:pPr lvl="2"/>
            <a:r>
              <a:rPr lang="en-US" dirty="0"/>
              <a:t>2001:db8::ff00:42:8329 # rule 2, consecutive zeros</a:t>
            </a:r>
          </a:p>
          <a:p>
            <a:pPr lvl="2"/>
            <a:endParaRPr lang="en-US" dirty="0"/>
          </a:p>
          <a:p>
            <a:pPr lvl="1"/>
            <a:r>
              <a:rPr lang="en-US" dirty="0"/>
              <a:t>Example 2:</a:t>
            </a:r>
          </a:p>
          <a:p>
            <a:pPr lvl="2"/>
            <a:r>
              <a:rPr lang="en-US" dirty="0"/>
              <a:t>2001:0000:0000:00db:0000:0000:0042:0001  </a:t>
            </a:r>
          </a:p>
          <a:p>
            <a:pPr lvl="2"/>
            <a:r>
              <a:rPr lang="en-US" dirty="0"/>
              <a:t>2001:0:0:db:0:0:42:1  # rule 1, leading zeros</a:t>
            </a:r>
          </a:p>
          <a:p>
            <a:pPr lvl="2"/>
            <a:r>
              <a:rPr lang="en-US" dirty="0"/>
              <a:t>2001::db:42:1  OR 2001:0:0:db::42:1, but NOT: 2001::</a:t>
            </a:r>
            <a:r>
              <a:rPr lang="en-US" dirty="0" err="1"/>
              <a:t>db</a:t>
            </a:r>
            <a:r>
              <a:rPr lang="en-US" dirty="0"/>
              <a:t>::42:1!</a:t>
            </a:r>
          </a:p>
          <a:p>
            <a:pPr marL="914400" lvl="2" indent="0">
              <a:buNone/>
            </a:pPr>
            <a:endParaRPr lang="en-US" dirty="0"/>
          </a:p>
          <a:p>
            <a:endParaRPr lang="en-US" dirty="0"/>
          </a:p>
          <a:p>
            <a:endParaRPr lang="en-US" dirty="0"/>
          </a:p>
        </p:txBody>
      </p:sp>
    </p:spTree>
    <p:extLst>
      <p:ext uri="{BB962C8B-B14F-4D97-AF65-F5344CB8AC3E}">
        <p14:creationId xmlns:p14="http://schemas.microsoft.com/office/powerpoint/2010/main" val="2741109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D528-D791-4757-AAA4-44FA76EA61FB}"/>
              </a:ext>
            </a:extLst>
          </p:cNvPr>
          <p:cNvSpPr>
            <a:spLocks noGrp="1"/>
          </p:cNvSpPr>
          <p:nvPr>
            <p:ph type="title"/>
          </p:nvPr>
        </p:nvSpPr>
        <p:spPr/>
        <p:txBody>
          <a:bodyPr>
            <a:normAutofit fontScale="90000"/>
          </a:bodyPr>
          <a:lstStyle/>
          <a:p>
            <a:r>
              <a:rPr lang="en-US" dirty="0"/>
              <a:t>IPv6 Link Local Addresses</a:t>
            </a:r>
          </a:p>
        </p:txBody>
      </p:sp>
      <p:sp>
        <p:nvSpPr>
          <p:cNvPr id="3" name="Content Placeholder 2">
            <a:extLst>
              <a:ext uri="{FF2B5EF4-FFF2-40B4-BE49-F238E27FC236}">
                <a16:creationId xmlns:a16="http://schemas.microsoft.com/office/drawing/2014/main" id="{31325C35-A5E0-4855-815F-2C6DE6C5F61B}"/>
              </a:ext>
            </a:extLst>
          </p:cNvPr>
          <p:cNvSpPr>
            <a:spLocks noGrp="1"/>
          </p:cNvSpPr>
          <p:nvPr>
            <p:ph idx="1"/>
          </p:nvPr>
        </p:nvSpPr>
        <p:spPr/>
        <p:txBody>
          <a:bodyPr/>
          <a:lstStyle/>
          <a:p>
            <a:r>
              <a:rPr lang="en-US" dirty="0"/>
              <a:t>All interfaces get a link local address that is valid only for the network segment or issuing broadcast packets (e.g. for configuration discovery)</a:t>
            </a:r>
          </a:p>
          <a:p>
            <a:endParaRPr lang="en-US" dirty="0"/>
          </a:p>
          <a:p>
            <a:pPr lvl="1"/>
            <a:r>
              <a:rPr lang="en-US" dirty="0"/>
              <a:t>IPv6 uses:  fe80::/64   (upper 10 bits are fixed, the remaining 64-bits are selected randomly.  Initially, the MAC address for the interface, but has since been replaced with a secure hash of the MAC address.</a:t>
            </a:r>
            <a:br>
              <a:rPr lang="en-US" dirty="0"/>
            </a:br>
            <a:endParaRPr lang="en-US" dirty="0"/>
          </a:p>
          <a:p>
            <a:pPr marL="457200" lvl="1" indent="0">
              <a:buNone/>
            </a:pPr>
            <a:endParaRPr lang="en-US" dirty="0"/>
          </a:p>
        </p:txBody>
      </p:sp>
    </p:spTree>
    <p:extLst>
      <p:ext uri="{BB962C8B-B14F-4D97-AF65-F5344CB8AC3E}">
        <p14:creationId xmlns:p14="http://schemas.microsoft.com/office/powerpoint/2010/main" val="109566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B7E27-861E-4BD5-8E4F-509652199D24}"/>
              </a:ext>
            </a:extLst>
          </p:cNvPr>
          <p:cNvSpPr>
            <a:spLocks noGrp="1"/>
          </p:cNvSpPr>
          <p:nvPr>
            <p:ph type="title"/>
          </p:nvPr>
        </p:nvSpPr>
        <p:spPr/>
        <p:txBody>
          <a:bodyPr>
            <a:normAutofit fontScale="90000"/>
          </a:bodyPr>
          <a:lstStyle/>
          <a:p>
            <a:r>
              <a:rPr lang="en-US" dirty="0"/>
              <a:t>Types of Networks</a:t>
            </a:r>
          </a:p>
        </p:txBody>
      </p:sp>
      <p:sp>
        <p:nvSpPr>
          <p:cNvPr id="3" name="Content Placeholder 2">
            <a:extLst>
              <a:ext uri="{FF2B5EF4-FFF2-40B4-BE49-F238E27FC236}">
                <a16:creationId xmlns:a16="http://schemas.microsoft.com/office/drawing/2014/main" id="{C201D4F2-C762-4B63-9588-B6114104036B}"/>
              </a:ext>
            </a:extLst>
          </p:cNvPr>
          <p:cNvSpPr>
            <a:spLocks noGrp="1"/>
          </p:cNvSpPr>
          <p:nvPr>
            <p:ph idx="1"/>
          </p:nvPr>
        </p:nvSpPr>
        <p:spPr/>
        <p:txBody>
          <a:bodyPr/>
          <a:lstStyle/>
          <a:p>
            <a:r>
              <a:rPr lang="en-US" dirty="0"/>
              <a:t>Local Area Network (LAN)</a:t>
            </a:r>
          </a:p>
          <a:p>
            <a:pPr lvl="1"/>
            <a:r>
              <a:rPr lang="en-US" dirty="0"/>
              <a:t>designed for high speed / low latency, </a:t>
            </a:r>
          </a:p>
          <a:p>
            <a:pPr lvl="1"/>
            <a:r>
              <a:rPr lang="en-US" dirty="0"/>
              <a:t>small-</a:t>
            </a:r>
            <a:r>
              <a:rPr lang="en-US" dirty="0" err="1"/>
              <a:t>ish</a:t>
            </a:r>
            <a:r>
              <a:rPr lang="en-US" dirty="0"/>
              <a:t> area, often a single building or small campus</a:t>
            </a:r>
          </a:p>
          <a:p>
            <a:pPr lvl="1"/>
            <a:r>
              <a:rPr lang="en-US" dirty="0"/>
              <a:t>typically involving only “customer premises equipment” (CPE)</a:t>
            </a:r>
          </a:p>
          <a:p>
            <a:pPr lvl="1"/>
            <a:r>
              <a:rPr lang="en-US" dirty="0"/>
              <a:t>Covered in chapter 5</a:t>
            </a:r>
          </a:p>
          <a:p>
            <a:pPr lvl="1"/>
            <a:endParaRPr lang="en-US" dirty="0"/>
          </a:p>
          <a:p>
            <a:r>
              <a:rPr lang="en-US" dirty="0"/>
              <a:t>Wide Area Network (WAN)</a:t>
            </a:r>
          </a:p>
          <a:p>
            <a:pPr lvl="1"/>
            <a:r>
              <a:rPr lang="en-US" dirty="0"/>
              <a:t>designed for long-haul, remote connections,</a:t>
            </a:r>
          </a:p>
          <a:p>
            <a:pPr lvl="1"/>
            <a:r>
              <a:rPr lang="en-US" dirty="0"/>
              <a:t>typically using lines leased from telephone / comms company</a:t>
            </a:r>
          </a:p>
          <a:p>
            <a:pPr lvl="1"/>
            <a:r>
              <a:rPr lang="en-US" dirty="0"/>
              <a:t>Interfaces to a LAN at a </a:t>
            </a:r>
            <a:r>
              <a:rPr lang="en-US" i="1" dirty="0"/>
              <a:t>demarcation point</a:t>
            </a:r>
            <a:endParaRPr lang="en-US" dirty="0"/>
          </a:p>
          <a:p>
            <a:pPr marL="457200" lvl="1" indent="0">
              <a:buNone/>
            </a:pPr>
            <a:endParaRPr lang="en-US" dirty="0"/>
          </a:p>
          <a:p>
            <a:pPr lvl="2"/>
            <a:endParaRPr lang="en-US" dirty="0"/>
          </a:p>
        </p:txBody>
      </p:sp>
    </p:spTree>
    <p:extLst>
      <p:ext uri="{BB962C8B-B14F-4D97-AF65-F5344CB8AC3E}">
        <p14:creationId xmlns:p14="http://schemas.microsoft.com/office/powerpoint/2010/main" val="3129171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4AFE-7591-4675-988D-E1AF59E6FEE6}"/>
              </a:ext>
            </a:extLst>
          </p:cNvPr>
          <p:cNvSpPr>
            <a:spLocks noGrp="1"/>
          </p:cNvSpPr>
          <p:nvPr>
            <p:ph type="title"/>
          </p:nvPr>
        </p:nvSpPr>
        <p:spPr/>
        <p:txBody>
          <a:bodyPr>
            <a:normAutofit fontScale="90000"/>
          </a:bodyPr>
          <a:lstStyle/>
          <a:p>
            <a:r>
              <a:rPr lang="en-US" dirty="0"/>
              <a:t>IPv6 Addressing Additional Features</a:t>
            </a:r>
          </a:p>
        </p:txBody>
      </p:sp>
      <p:sp>
        <p:nvSpPr>
          <p:cNvPr id="3" name="Content Placeholder 2">
            <a:extLst>
              <a:ext uri="{FF2B5EF4-FFF2-40B4-BE49-F238E27FC236}">
                <a16:creationId xmlns:a16="http://schemas.microsoft.com/office/drawing/2014/main" id="{BFA6CD01-58E7-4CF6-8F05-11E1EB5837A4}"/>
              </a:ext>
            </a:extLst>
          </p:cNvPr>
          <p:cNvSpPr>
            <a:spLocks noGrp="1"/>
          </p:cNvSpPr>
          <p:nvPr>
            <p:ph idx="1"/>
          </p:nvPr>
        </p:nvSpPr>
        <p:spPr/>
        <p:txBody>
          <a:bodyPr/>
          <a:lstStyle/>
          <a:p>
            <a:r>
              <a:rPr lang="en-US" dirty="0"/>
              <a:t>Hierarchical address assignment</a:t>
            </a:r>
          </a:p>
          <a:p>
            <a:pPr lvl="1"/>
            <a:r>
              <a:rPr lang="en-US" dirty="0"/>
              <a:t>Formation of </a:t>
            </a:r>
            <a:r>
              <a:rPr lang="en-US" i="1" dirty="0"/>
              <a:t>super networks</a:t>
            </a:r>
            <a:endParaRPr lang="en-US" dirty="0"/>
          </a:p>
          <a:p>
            <a:pPr lvl="1"/>
            <a:r>
              <a:rPr lang="en-US" dirty="0"/>
              <a:t>Allows for </a:t>
            </a:r>
            <a:r>
              <a:rPr lang="en-US" i="1" dirty="0"/>
              <a:t>route aggregation</a:t>
            </a:r>
            <a:r>
              <a:rPr lang="en-US" dirty="0"/>
              <a:t> – e.g. Comcast can be assigned 1 super network, and then the world only needs 1 entry for all of Comcast’s customers</a:t>
            </a:r>
          </a:p>
          <a:p>
            <a:pPr lvl="1"/>
            <a:r>
              <a:rPr lang="en-US" dirty="0"/>
              <a:t>No need for CIDR</a:t>
            </a:r>
          </a:p>
          <a:p>
            <a:pPr lvl="1"/>
            <a:endParaRPr lang="en-US" dirty="0"/>
          </a:p>
          <a:p>
            <a:r>
              <a:rPr lang="en-US" dirty="0"/>
              <a:t>Multicasting addresses built into subnet – no need for special addresses</a:t>
            </a:r>
          </a:p>
          <a:p>
            <a:endParaRPr lang="en-US" dirty="0"/>
          </a:p>
          <a:p>
            <a:r>
              <a:rPr lang="en-US" dirty="0"/>
              <a:t>Stateless Address Autoconfiguration (SLACC)</a:t>
            </a:r>
          </a:p>
          <a:p>
            <a:pPr lvl="1"/>
            <a:r>
              <a:rPr lang="en-US" dirty="0"/>
              <a:t>fe80::/64 – point to point local link – lower 64-bits pick by local machine</a:t>
            </a:r>
          </a:p>
          <a:p>
            <a:pPr lvl="1"/>
            <a:r>
              <a:rPr lang="en-US" dirty="0"/>
              <a:t>If no other IPv6 network present, this is sufficient for LAN machines to communicate!</a:t>
            </a:r>
          </a:p>
          <a:p>
            <a:pPr lvl="1"/>
            <a:endParaRPr lang="en-US" dirty="0"/>
          </a:p>
          <a:p>
            <a:endParaRPr lang="en-US" dirty="0"/>
          </a:p>
        </p:txBody>
      </p:sp>
    </p:spTree>
    <p:extLst>
      <p:ext uri="{BB962C8B-B14F-4D97-AF65-F5344CB8AC3E}">
        <p14:creationId xmlns:p14="http://schemas.microsoft.com/office/powerpoint/2010/main" val="974316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FEAF-7B48-4B02-91E1-FA82339FA998}"/>
              </a:ext>
            </a:extLst>
          </p:cNvPr>
          <p:cNvSpPr>
            <a:spLocks noGrp="1"/>
          </p:cNvSpPr>
          <p:nvPr>
            <p:ph type="title"/>
          </p:nvPr>
        </p:nvSpPr>
        <p:spPr/>
        <p:txBody>
          <a:bodyPr>
            <a:normAutofit fontScale="90000"/>
          </a:bodyPr>
          <a:lstStyle/>
          <a:p>
            <a:r>
              <a:rPr lang="en-US" dirty="0"/>
              <a:t>But wait, there’s more!</a:t>
            </a:r>
          </a:p>
        </p:txBody>
      </p:sp>
      <p:sp>
        <p:nvSpPr>
          <p:cNvPr id="3" name="Content Placeholder 2">
            <a:extLst>
              <a:ext uri="{FF2B5EF4-FFF2-40B4-BE49-F238E27FC236}">
                <a16:creationId xmlns:a16="http://schemas.microsoft.com/office/drawing/2014/main" id="{57607E9B-125C-4EC9-BED8-D7447D9969DF}"/>
              </a:ext>
            </a:extLst>
          </p:cNvPr>
          <p:cNvSpPr>
            <a:spLocks noGrp="1"/>
          </p:cNvSpPr>
          <p:nvPr>
            <p:ph idx="1"/>
          </p:nvPr>
        </p:nvSpPr>
        <p:spPr/>
        <p:txBody>
          <a:bodyPr>
            <a:normAutofit fontScale="85000" lnSpcReduction="10000"/>
          </a:bodyPr>
          <a:lstStyle/>
          <a:p>
            <a:r>
              <a:rPr lang="en-US" dirty="0"/>
              <a:t>Neighbor Discovery Protocol</a:t>
            </a:r>
          </a:p>
          <a:p>
            <a:pPr lvl="1"/>
            <a:r>
              <a:rPr lang="en-US" dirty="0"/>
              <a:t>Nodes can issue broadcast requests (over their SLACC assigned addresses)</a:t>
            </a:r>
          </a:p>
          <a:p>
            <a:pPr lvl="1"/>
            <a:r>
              <a:rPr lang="en-US" dirty="0"/>
              <a:t>Allows routes and network prefixes to be shared from neighboring computers</a:t>
            </a:r>
          </a:p>
          <a:p>
            <a:pPr lvl="1"/>
            <a:r>
              <a:rPr lang="en-US" dirty="0"/>
              <a:t>Alleviates the need for DHCP or other protocols</a:t>
            </a:r>
          </a:p>
          <a:p>
            <a:pPr lvl="1"/>
            <a:endParaRPr lang="en-US" dirty="0"/>
          </a:p>
          <a:p>
            <a:r>
              <a:rPr lang="en-US" dirty="0"/>
              <a:t>Internet Protocol Security (</a:t>
            </a:r>
            <a:r>
              <a:rPr lang="en-US" dirty="0" err="1"/>
              <a:t>IPSec</a:t>
            </a:r>
            <a:r>
              <a:rPr lang="en-US" dirty="0"/>
              <a:t>) and Internet Key Exchange (IKE)</a:t>
            </a:r>
          </a:p>
          <a:p>
            <a:pPr lvl="1"/>
            <a:r>
              <a:rPr lang="en-US" dirty="0"/>
              <a:t>Both are built into IPv6, allowing special header types to be encrypted</a:t>
            </a:r>
          </a:p>
          <a:p>
            <a:pPr lvl="1"/>
            <a:endParaRPr lang="en-US" dirty="0"/>
          </a:p>
          <a:p>
            <a:r>
              <a:rPr lang="en-US" dirty="0"/>
              <a:t>Simplified Routing</a:t>
            </a:r>
          </a:p>
          <a:p>
            <a:pPr lvl="1"/>
            <a:r>
              <a:rPr lang="en-US" dirty="0"/>
              <a:t>Headers are greatly simplified, match modern computer word sizes (128-bit not uncommon), no checksums, no fragments, and no options, thus no optional lengths</a:t>
            </a:r>
          </a:p>
          <a:p>
            <a:pPr lvl="1"/>
            <a:endParaRPr lang="en-US" dirty="0"/>
          </a:p>
          <a:p>
            <a:r>
              <a:rPr lang="en-US" dirty="0"/>
              <a:t>Mobility</a:t>
            </a:r>
          </a:p>
          <a:p>
            <a:pPr lvl="1"/>
            <a:r>
              <a:rPr lang="en-US" dirty="0"/>
              <a:t>Entire subnets can move to new routers without disrupting global routes – move within hierarchy</a:t>
            </a:r>
          </a:p>
          <a:p>
            <a:pPr lvl="1"/>
            <a:endParaRPr lang="en-US" dirty="0"/>
          </a:p>
          <a:p>
            <a:r>
              <a:rPr lang="en-US" dirty="0" err="1"/>
              <a:t>Jumbograms</a:t>
            </a:r>
            <a:endParaRPr lang="en-US" dirty="0"/>
          </a:p>
          <a:p>
            <a:pPr lvl="1"/>
            <a:r>
              <a:rPr lang="en-US" dirty="0"/>
              <a:t>Ipv6 can allow up to 4GB packets, though rarely fully supported today</a:t>
            </a:r>
          </a:p>
          <a:p>
            <a:pPr lvl="1"/>
            <a:endParaRPr lang="en-US" dirty="0"/>
          </a:p>
          <a:p>
            <a:endParaRPr lang="en-US" dirty="0"/>
          </a:p>
          <a:p>
            <a:pPr lvl="1"/>
            <a:endParaRPr lang="en-US" dirty="0"/>
          </a:p>
        </p:txBody>
      </p:sp>
    </p:spTree>
    <p:extLst>
      <p:ext uri="{BB962C8B-B14F-4D97-AF65-F5344CB8AC3E}">
        <p14:creationId xmlns:p14="http://schemas.microsoft.com/office/powerpoint/2010/main" val="573645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ED0DE-3D59-4D6F-AA0E-4E989C5DD34A}"/>
              </a:ext>
            </a:extLst>
          </p:cNvPr>
          <p:cNvSpPr>
            <a:spLocks noGrp="1"/>
          </p:cNvSpPr>
          <p:nvPr>
            <p:ph type="title"/>
          </p:nvPr>
        </p:nvSpPr>
        <p:spPr/>
        <p:txBody>
          <a:bodyPr>
            <a:normAutofit fontScale="90000"/>
          </a:bodyPr>
          <a:lstStyle/>
          <a:p>
            <a:r>
              <a:rPr lang="en-US" dirty="0"/>
              <a:t>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378017-A612-4537-81BC-81B7B936D959}"/>
                  </a:ext>
                </a:extLst>
              </p:cNvPr>
              <p:cNvSpPr>
                <a:spLocks noGrp="1"/>
              </p:cNvSpPr>
              <p:nvPr>
                <p:ph idx="1"/>
              </p:nvPr>
            </p:nvSpPr>
            <p:spPr/>
            <p:txBody>
              <a:bodyPr/>
              <a:lstStyle/>
              <a:p>
                <a:r>
                  <a:rPr lang="en-US" dirty="0"/>
                  <a:t>Comcast has been assigned the global IPv6 net: 2601:980::0/32</a:t>
                </a:r>
              </a:p>
              <a:p>
                <a:pPr lvl="1"/>
                <a:r>
                  <a:rPr lang="en-US" dirty="0"/>
                  <a:t>That is, the first 32-bits are assigned to Comcast, given them </a:t>
                </a:r>
                <a14:m>
                  <m:oMath xmlns:m="http://schemas.openxmlformats.org/officeDocument/2006/math">
                    <m:r>
                      <a:rPr lang="en-US" b="0" i="1" smtClean="0">
                        <a:latin typeface="Cambria Math" panose="02040503050406030204" pitchFamily="18" charset="0"/>
                      </a:rPr>
                      <m:t>128−32=96</m:t>
                    </m:r>
                  </m:oMath>
                </a14:m>
                <a:r>
                  <a:rPr lang="en-US" dirty="0"/>
                  <a:t> bits of addresses. This is their “super-network.”  </a:t>
                </a:r>
              </a:p>
              <a:p>
                <a:pPr lvl="1"/>
                <a:r>
                  <a:rPr lang="en-US" dirty="0"/>
                  <a:t>Comcast further subdivided this so that each customer is assigned another 32-bit range (e.g. c100:35).  This allows 4 billion customers (more than current IP address!)</a:t>
                </a:r>
              </a:p>
              <a:p>
                <a:pPr lvl="1"/>
                <a:r>
                  <a:rPr lang="en-US" dirty="0"/>
                  <a:t>A SOHO subscriber’s router is assigned “2601:980:c100:35::1/64”</a:t>
                </a:r>
              </a:p>
              <a:p>
                <a:pPr lvl="1"/>
                <a:r>
                  <a:rPr lang="en-US" dirty="0"/>
                  <a:t>Without using NAT, subscribers can have up 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32</m:t>
                        </m:r>
                      </m:sup>
                    </m:sSup>
                  </m:oMath>
                </a14:m>
                <a:r>
                  <a:rPr lang="en-US" dirty="0"/>
                  <a:t>=4 billion machines in their SOHO network.  </a:t>
                </a:r>
              </a:p>
              <a:p>
                <a:pPr lvl="1"/>
                <a:endParaRPr lang="en-US" dirty="0"/>
              </a:p>
              <a:p>
                <a:pPr lvl="1"/>
                <a:r>
                  <a:rPr lang="en-US" dirty="0"/>
                  <a:t>Locally, each interface is given a SLAAC address, e.g. </a:t>
                </a:r>
                <a:br>
                  <a:rPr lang="en-US" dirty="0"/>
                </a:br>
                <a:r>
                  <a:rPr lang="en-US" dirty="0"/>
                  <a:t>2601:980:c100:35:5130:4cac:402f:fc3e </a:t>
                </a:r>
              </a:p>
              <a:p>
                <a:pPr lvl="1"/>
                <a:r>
                  <a:rPr lang="en-US" dirty="0"/>
                  <a:t>Because of </a:t>
                </a:r>
                <a:r>
                  <a:rPr lang="en-US" i="1" dirty="0" err="1"/>
                  <a:t>dhcp</a:t>
                </a:r>
                <a:r>
                  <a:rPr lang="en-US" dirty="0"/>
                  <a:t> (coming up), each interface is also given an assigned address:</a:t>
                </a:r>
                <a:br>
                  <a:rPr lang="en-US" dirty="0"/>
                </a:br>
                <a:r>
                  <a:rPr lang="en-US" dirty="0"/>
                  <a:t>2601:980:c100:35::3eb</a:t>
                </a:r>
                <a:br>
                  <a:rPr lang="en-US" dirty="0"/>
                </a:br>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E1378017-A612-4537-81BC-81B7B936D959}"/>
                  </a:ext>
                </a:extLst>
              </p:cNvPr>
              <p:cNvSpPr>
                <a:spLocks noGrp="1" noRot="1" noChangeAspect="1" noMove="1" noResize="1" noEditPoints="1" noAdjustHandles="1" noChangeArrowheads="1" noChangeShapeType="1" noTextEdit="1"/>
              </p:cNvSpPr>
              <p:nvPr>
                <p:ph idx="1"/>
              </p:nvPr>
            </p:nvSpPr>
            <p:spPr>
              <a:blipFill>
                <a:blip r:embed="rId3"/>
                <a:stretch>
                  <a:fillRect l="-773" t="-1555"/>
                </a:stretch>
              </a:blipFill>
            </p:spPr>
            <p:txBody>
              <a:bodyPr/>
              <a:lstStyle/>
              <a:p>
                <a:r>
                  <a:rPr lang="en-US">
                    <a:noFill/>
                  </a:rPr>
                  <a:t> </a:t>
                </a:r>
              </a:p>
            </p:txBody>
          </p:sp>
        </mc:Fallback>
      </mc:AlternateContent>
    </p:spTree>
    <p:extLst>
      <p:ext uri="{BB962C8B-B14F-4D97-AF65-F5344CB8AC3E}">
        <p14:creationId xmlns:p14="http://schemas.microsoft.com/office/powerpoint/2010/main" val="2332327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8B6BF-1212-48CB-8EE1-E31A86B8F19F}"/>
              </a:ext>
            </a:extLst>
          </p:cNvPr>
          <p:cNvSpPr>
            <a:spLocks noGrp="1"/>
          </p:cNvSpPr>
          <p:nvPr>
            <p:ph type="title"/>
          </p:nvPr>
        </p:nvSpPr>
        <p:spPr/>
        <p:txBody>
          <a:bodyPr>
            <a:normAutofit fontScale="90000"/>
          </a:bodyPr>
          <a:lstStyle/>
          <a:p>
            <a:r>
              <a:rPr lang="en-US" dirty="0"/>
              <a:t>IPv6 Address Classification</a:t>
            </a:r>
          </a:p>
        </p:txBody>
      </p:sp>
      <p:sp>
        <p:nvSpPr>
          <p:cNvPr id="3" name="Content Placeholder 2">
            <a:extLst>
              <a:ext uri="{FF2B5EF4-FFF2-40B4-BE49-F238E27FC236}">
                <a16:creationId xmlns:a16="http://schemas.microsoft.com/office/drawing/2014/main" id="{4E1B6176-4BB8-474E-A787-C235238A4AF0}"/>
              </a:ext>
            </a:extLst>
          </p:cNvPr>
          <p:cNvSpPr>
            <a:spLocks noGrp="1"/>
          </p:cNvSpPr>
          <p:nvPr>
            <p:ph idx="1"/>
          </p:nvPr>
        </p:nvSpPr>
        <p:spPr/>
        <p:txBody>
          <a:bodyPr/>
          <a:lstStyle/>
          <a:p>
            <a:r>
              <a:rPr lang="en-US" dirty="0"/>
              <a:t>Unicast Address – identify single interface</a:t>
            </a:r>
          </a:p>
          <a:p>
            <a:endParaRPr lang="en-US" dirty="0"/>
          </a:p>
          <a:p>
            <a:endParaRPr lang="en-US" dirty="0"/>
          </a:p>
          <a:p>
            <a:r>
              <a:rPr lang="en-US" dirty="0"/>
              <a:t>Link local format – non-routable / local subnet only</a:t>
            </a:r>
            <a:br>
              <a:rPr lang="en-US" dirty="0"/>
            </a:br>
            <a:endParaRPr lang="en-US" dirty="0"/>
          </a:p>
          <a:p>
            <a:endParaRPr lang="en-US" dirty="0"/>
          </a:p>
          <a:p>
            <a:endParaRPr lang="en-US" dirty="0"/>
          </a:p>
          <a:p>
            <a:r>
              <a:rPr lang="en-US" dirty="0"/>
              <a:t>Multicast – globally routable</a:t>
            </a:r>
          </a:p>
        </p:txBody>
      </p:sp>
      <p:graphicFrame>
        <p:nvGraphicFramePr>
          <p:cNvPr id="4" name="Table 4">
            <a:extLst>
              <a:ext uri="{FF2B5EF4-FFF2-40B4-BE49-F238E27FC236}">
                <a16:creationId xmlns:a16="http://schemas.microsoft.com/office/drawing/2014/main" id="{877199CD-0A57-4F80-9E50-E4133B0A17CC}"/>
              </a:ext>
            </a:extLst>
          </p:cNvPr>
          <p:cNvGraphicFramePr>
            <a:graphicFrameLocks noGrp="1"/>
          </p:cNvGraphicFramePr>
          <p:nvPr>
            <p:extLst>
              <p:ext uri="{D42A27DB-BD31-4B8C-83A1-F6EECF244321}">
                <p14:modId xmlns:p14="http://schemas.microsoft.com/office/powerpoint/2010/main" val="1162309555"/>
              </p:ext>
            </p:extLst>
          </p:nvPr>
        </p:nvGraphicFramePr>
        <p:xfrm>
          <a:off x="2032000" y="1675009"/>
          <a:ext cx="8127999" cy="6400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177427671"/>
                    </a:ext>
                  </a:extLst>
                </a:gridCol>
                <a:gridCol w="2709333">
                  <a:extLst>
                    <a:ext uri="{9D8B030D-6E8A-4147-A177-3AD203B41FA5}">
                      <a16:colId xmlns:a16="http://schemas.microsoft.com/office/drawing/2014/main" val="1695161857"/>
                    </a:ext>
                  </a:extLst>
                </a:gridCol>
                <a:gridCol w="2709333">
                  <a:extLst>
                    <a:ext uri="{9D8B030D-6E8A-4147-A177-3AD203B41FA5}">
                      <a16:colId xmlns:a16="http://schemas.microsoft.com/office/drawing/2014/main" val="989216644"/>
                    </a:ext>
                  </a:extLst>
                </a:gridCol>
              </a:tblGrid>
              <a:tr h="370840">
                <a:tc>
                  <a:txBody>
                    <a:bodyPr/>
                    <a:lstStyle/>
                    <a:p>
                      <a:r>
                        <a:rPr lang="en-US" dirty="0"/>
                        <a:t>Routing Prefix</a:t>
                      </a:r>
                      <a:br>
                        <a:rPr lang="en-US" dirty="0"/>
                      </a:br>
                      <a:r>
                        <a:rPr lang="en-US" dirty="0"/>
                        <a:t>&gt;= 48 bits</a:t>
                      </a:r>
                    </a:p>
                  </a:txBody>
                  <a:tcPr/>
                </a:tc>
                <a:tc>
                  <a:txBody>
                    <a:bodyPr/>
                    <a:lstStyle/>
                    <a:p>
                      <a:r>
                        <a:rPr lang="en-US" dirty="0"/>
                        <a:t>Subnet Prefix</a:t>
                      </a:r>
                    </a:p>
                    <a:p>
                      <a:r>
                        <a:rPr lang="en-US" dirty="0"/>
                        <a:t>&lt;= 16bits</a:t>
                      </a:r>
                    </a:p>
                  </a:txBody>
                  <a:tcPr/>
                </a:tc>
                <a:tc>
                  <a:txBody>
                    <a:bodyPr/>
                    <a:lstStyle/>
                    <a:p>
                      <a:r>
                        <a:rPr lang="en-US" dirty="0"/>
                        <a:t>Interface</a:t>
                      </a:r>
                    </a:p>
                    <a:p>
                      <a:r>
                        <a:rPr lang="en-US" dirty="0"/>
                        <a:t>64-bits</a:t>
                      </a:r>
                    </a:p>
                  </a:txBody>
                  <a:tcPr/>
                </a:tc>
                <a:extLst>
                  <a:ext uri="{0D108BD9-81ED-4DB2-BD59-A6C34878D82A}">
                    <a16:rowId xmlns:a16="http://schemas.microsoft.com/office/drawing/2014/main" val="2309823563"/>
                  </a:ext>
                </a:extLst>
              </a:tr>
            </a:tbl>
          </a:graphicData>
        </a:graphic>
      </p:graphicFrame>
      <p:graphicFrame>
        <p:nvGraphicFramePr>
          <p:cNvPr id="6" name="Table 6">
            <a:extLst>
              <a:ext uri="{FF2B5EF4-FFF2-40B4-BE49-F238E27FC236}">
                <a16:creationId xmlns:a16="http://schemas.microsoft.com/office/drawing/2014/main" id="{9D13DBDA-6B71-49D7-9CE0-B70B51A6C843}"/>
              </a:ext>
            </a:extLst>
          </p:cNvPr>
          <p:cNvGraphicFramePr>
            <a:graphicFrameLocks noGrp="1"/>
          </p:cNvGraphicFramePr>
          <p:nvPr>
            <p:extLst>
              <p:ext uri="{D42A27DB-BD31-4B8C-83A1-F6EECF244321}">
                <p14:modId xmlns:p14="http://schemas.microsoft.com/office/powerpoint/2010/main" val="1786747526"/>
              </p:ext>
            </p:extLst>
          </p:nvPr>
        </p:nvGraphicFramePr>
        <p:xfrm>
          <a:off x="2032000" y="3058160"/>
          <a:ext cx="8127999" cy="6400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703420569"/>
                    </a:ext>
                  </a:extLst>
                </a:gridCol>
                <a:gridCol w="2709333">
                  <a:extLst>
                    <a:ext uri="{9D8B030D-6E8A-4147-A177-3AD203B41FA5}">
                      <a16:colId xmlns:a16="http://schemas.microsoft.com/office/drawing/2014/main" val="337661438"/>
                    </a:ext>
                  </a:extLst>
                </a:gridCol>
                <a:gridCol w="2709333">
                  <a:extLst>
                    <a:ext uri="{9D8B030D-6E8A-4147-A177-3AD203B41FA5}">
                      <a16:colId xmlns:a16="http://schemas.microsoft.com/office/drawing/2014/main" val="1366410207"/>
                    </a:ext>
                  </a:extLst>
                </a:gridCol>
              </a:tblGrid>
              <a:tr h="370840">
                <a:tc>
                  <a:txBody>
                    <a:bodyPr/>
                    <a:lstStyle/>
                    <a:p>
                      <a:r>
                        <a:rPr lang="en-US" dirty="0"/>
                        <a:t>Prefix</a:t>
                      </a:r>
                    </a:p>
                    <a:p>
                      <a:r>
                        <a:rPr lang="en-US" dirty="0"/>
                        <a:t>10-bits</a:t>
                      </a:r>
                    </a:p>
                  </a:txBody>
                  <a:tcPr/>
                </a:tc>
                <a:tc>
                  <a:txBody>
                    <a:bodyPr/>
                    <a:lstStyle/>
                    <a:p>
                      <a:r>
                        <a:rPr lang="en-US" dirty="0"/>
                        <a:t>Zeroes</a:t>
                      </a:r>
                    </a:p>
                    <a:p>
                      <a:r>
                        <a:rPr lang="en-US" dirty="0"/>
                        <a:t>54-bits</a:t>
                      </a:r>
                    </a:p>
                  </a:txBody>
                  <a:tcPr/>
                </a:tc>
                <a:tc>
                  <a:txBody>
                    <a:bodyPr/>
                    <a:lstStyle/>
                    <a:p>
                      <a:r>
                        <a:rPr lang="en-US" dirty="0"/>
                        <a:t>Interface</a:t>
                      </a:r>
                    </a:p>
                    <a:p>
                      <a:r>
                        <a:rPr lang="en-US" dirty="0"/>
                        <a:t>64-bits</a:t>
                      </a:r>
                    </a:p>
                  </a:txBody>
                  <a:tcPr/>
                </a:tc>
                <a:extLst>
                  <a:ext uri="{0D108BD9-81ED-4DB2-BD59-A6C34878D82A}">
                    <a16:rowId xmlns:a16="http://schemas.microsoft.com/office/drawing/2014/main" val="2859711904"/>
                  </a:ext>
                </a:extLst>
              </a:tr>
            </a:tbl>
          </a:graphicData>
        </a:graphic>
      </p:graphicFrame>
      <p:graphicFrame>
        <p:nvGraphicFramePr>
          <p:cNvPr id="8" name="Table 8">
            <a:extLst>
              <a:ext uri="{FF2B5EF4-FFF2-40B4-BE49-F238E27FC236}">
                <a16:creationId xmlns:a16="http://schemas.microsoft.com/office/drawing/2014/main" id="{D256BC27-DF40-43BE-92C2-C16D2E4CD8AB}"/>
              </a:ext>
            </a:extLst>
          </p:cNvPr>
          <p:cNvGraphicFramePr>
            <a:graphicFrameLocks noGrp="1"/>
          </p:cNvGraphicFramePr>
          <p:nvPr>
            <p:extLst>
              <p:ext uri="{D42A27DB-BD31-4B8C-83A1-F6EECF244321}">
                <p14:modId xmlns:p14="http://schemas.microsoft.com/office/powerpoint/2010/main" val="3311947431"/>
              </p:ext>
            </p:extLst>
          </p:nvPr>
        </p:nvGraphicFramePr>
        <p:xfrm>
          <a:off x="2032000" y="4566762"/>
          <a:ext cx="8128000" cy="6400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165941363"/>
                    </a:ext>
                  </a:extLst>
                </a:gridCol>
                <a:gridCol w="2032000">
                  <a:extLst>
                    <a:ext uri="{9D8B030D-6E8A-4147-A177-3AD203B41FA5}">
                      <a16:colId xmlns:a16="http://schemas.microsoft.com/office/drawing/2014/main" val="125360145"/>
                    </a:ext>
                  </a:extLst>
                </a:gridCol>
                <a:gridCol w="2032000">
                  <a:extLst>
                    <a:ext uri="{9D8B030D-6E8A-4147-A177-3AD203B41FA5}">
                      <a16:colId xmlns:a16="http://schemas.microsoft.com/office/drawing/2014/main" val="3683598724"/>
                    </a:ext>
                  </a:extLst>
                </a:gridCol>
                <a:gridCol w="2032000">
                  <a:extLst>
                    <a:ext uri="{9D8B030D-6E8A-4147-A177-3AD203B41FA5}">
                      <a16:colId xmlns:a16="http://schemas.microsoft.com/office/drawing/2014/main" val="2041504083"/>
                    </a:ext>
                  </a:extLst>
                </a:gridCol>
              </a:tblGrid>
              <a:tr h="370840">
                <a:tc>
                  <a:txBody>
                    <a:bodyPr/>
                    <a:lstStyle/>
                    <a:p>
                      <a:r>
                        <a:rPr lang="en-US" dirty="0"/>
                        <a:t>Prefix</a:t>
                      </a:r>
                    </a:p>
                    <a:p>
                      <a:r>
                        <a:rPr lang="en-US" dirty="0"/>
                        <a:t>8-bits</a:t>
                      </a:r>
                    </a:p>
                  </a:txBody>
                  <a:tcPr/>
                </a:tc>
                <a:tc>
                  <a:txBody>
                    <a:bodyPr/>
                    <a:lstStyle/>
                    <a:p>
                      <a:r>
                        <a:rPr lang="en-US" dirty="0"/>
                        <a:t>Flag</a:t>
                      </a:r>
                    </a:p>
                    <a:p>
                      <a:r>
                        <a:rPr lang="en-US" dirty="0"/>
                        <a:t>4-bits</a:t>
                      </a:r>
                    </a:p>
                  </a:txBody>
                  <a:tcPr/>
                </a:tc>
                <a:tc>
                  <a:txBody>
                    <a:bodyPr/>
                    <a:lstStyle/>
                    <a:p>
                      <a:r>
                        <a:rPr lang="en-US" dirty="0"/>
                        <a:t>Service Agreement</a:t>
                      </a:r>
                    </a:p>
                    <a:p>
                      <a:r>
                        <a:rPr lang="en-US" dirty="0"/>
                        <a:t>4-bits</a:t>
                      </a:r>
                    </a:p>
                  </a:txBody>
                  <a:tcPr/>
                </a:tc>
                <a:tc>
                  <a:txBody>
                    <a:bodyPr/>
                    <a:lstStyle/>
                    <a:p>
                      <a:r>
                        <a:rPr lang="en-US" dirty="0"/>
                        <a:t>Group ID</a:t>
                      </a:r>
                    </a:p>
                    <a:p>
                      <a:r>
                        <a:rPr lang="en-US" dirty="0"/>
                        <a:t>112-bits</a:t>
                      </a:r>
                    </a:p>
                  </a:txBody>
                  <a:tcPr/>
                </a:tc>
                <a:extLst>
                  <a:ext uri="{0D108BD9-81ED-4DB2-BD59-A6C34878D82A}">
                    <a16:rowId xmlns:a16="http://schemas.microsoft.com/office/drawing/2014/main" val="2322126428"/>
                  </a:ext>
                </a:extLst>
              </a:tr>
            </a:tbl>
          </a:graphicData>
        </a:graphic>
      </p:graphicFrame>
      <p:graphicFrame>
        <p:nvGraphicFramePr>
          <p:cNvPr id="10" name="Table 10">
            <a:extLst>
              <a:ext uri="{FF2B5EF4-FFF2-40B4-BE49-F238E27FC236}">
                <a16:creationId xmlns:a16="http://schemas.microsoft.com/office/drawing/2014/main" id="{0DE79076-1426-4BFF-AE1B-9901C8A936D1}"/>
              </a:ext>
            </a:extLst>
          </p:cNvPr>
          <p:cNvGraphicFramePr>
            <a:graphicFrameLocks noGrp="1"/>
          </p:cNvGraphicFramePr>
          <p:nvPr>
            <p:extLst>
              <p:ext uri="{D42A27DB-BD31-4B8C-83A1-F6EECF244321}">
                <p14:modId xmlns:p14="http://schemas.microsoft.com/office/powerpoint/2010/main" val="619383386"/>
              </p:ext>
            </p:extLst>
          </p:nvPr>
        </p:nvGraphicFramePr>
        <p:xfrm>
          <a:off x="2031999" y="5293276"/>
          <a:ext cx="7425900" cy="1219200"/>
        </p:xfrm>
        <a:graphic>
          <a:graphicData uri="http://schemas.openxmlformats.org/drawingml/2006/table">
            <a:tbl>
              <a:tblPr>
                <a:tableStyleId>{5C22544A-7EE6-4342-B048-85BDC9FD1C3A}</a:tableStyleId>
              </a:tblPr>
              <a:tblGrid>
                <a:gridCol w="1856475">
                  <a:extLst>
                    <a:ext uri="{9D8B030D-6E8A-4147-A177-3AD203B41FA5}">
                      <a16:colId xmlns:a16="http://schemas.microsoft.com/office/drawing/2014/main" val="4268722592"/>
                    </a:ext>
                  </a:extLst>
                </a:gridCol>
                <a:gridCol w="1856475">
                  <a:extLst>
                    <a:ext uri="{9D8B030D-6E8A-4147-A177-3AD203B41FA5}">
                      <a16:colId xmlns:a16="http://schemas.microsoft.com/office/drawing/2014/main" val="3148426000"/>
                    </a:ext>
                  </a:extLst>
                </a:gridCol>
                <a:gridCol w="1856475">
                  <a:extLst>
                    <a:ext uri="{9D8B030D-6E8A-4147-A177-3AD203B41FA5}">
                      <a16:colId xmlns:a16="http://schemas.microsoft.com/office/drawing/2014/main" val="1643941577"/>
                    </a:ext>
                  </a:extLst>
                </a:gridCol>
                <a:gridCol w="1856475">
                  <a:extLst>
                    <a:ext uri="{9D8B030D-6E8A-4147-A177-3AD203B41FA5}">
                      <a16:colId xmlns:a16="http://schemas.microsoft.com/office/drawing/2014/main" val="4085633323"/>
                    </a:ext>
                  </a:extLst>
                </a:gridCol>
              </a:tblGrid>
              <a:tr h="283360">
                <a:tc>
                  <a:txBody>
                    <a:bodyPr/>
                    <a:lstStyle/>
                    <a:p>
                      <a:r>
                        <a:rPr lang="en-US" sz="1400" dirty="0"/>
                        <a:t>0 – reserved</a:t>
                      </a:r>
                    </a:p>
                  </a:txBody>
                  <a:tcPr/>
                </a:tc>
                <a:tc>
                  <a:txBody>
                    <a:bodyPr/>
                    <a:lstStyle/>
                    <a:p>
                      <a:r>
                        <a:rPr lang="en-US" sz="1400" dirty="0"/>
                        <a:t>4 – admin local</a:t>
                      </a:r>
                    </a:p>
                  </a:txBody>
                  <a:tcPr/>
                </a:tc>
                <a:tc>
                  <a:txBody>
                    <a:bodyPr/>
                    <a:lstStyle/>
                    <a:p>
                      <a:r>
                        <a:rPr lang="en-US" sz="1400" dirty="0"/>
                        <a:t>8 – org local</a:t>
                      </a:r>
                    </a:p>
                  </a:txBody>
                  <a:tcPr/>
                </a:tc>
                <a:tc>
                  <a:txBody>
                    <a:bodyPr/>
                    <a:lstStyle/>
                    <a:p>
                      <a:r>
                        <a:rPr lang="en-US" sz="1400" dirty="0"/>
                        <a:t>12 – NA</a:t>
                      </a:r>
                    </a:p>
                  </a:txBody>
                  <a:tcPr/>
                </a:tc>
                <a:extLst>
                  <a:ext uri="{0D108BD9-81ED-4DB2-BD59-A6C34878D82A}">
                    <a16:rowId xmlns:a16="http://schemas.microsoft.com/office/drawing/2014/main" val="3127898555"/>
                  </a:ext>
                </a:extLst>
              </a:tr>
              <a:tr h="283360">
                <a:tc>
                  <a:txBody>
                    <a:bodyPr/>
                    <a:lstStyle/>
                    <a:p>
                      <a:r>
                        <a:rPr lang="en-US" sz="1400" dirty="0"/>
                        <a:t>1 – interface local</a:t>
                      </a:r>
                    </a:p>
                  </a:txBody>
                  <a:tcPr/>
                </a:tc>
                <a:tc>
                  <a:txBody>
                    <a:bodyPr/>
                    <a:lstStyle/>
                    <a:p>
                      <a:r>
                        <a:rPr lang="en-US" sz="1400" dirty="0"/>
                        <a:t>5 – site local</a:t>
                      </a:r>
                    </a:p>
                  </a:txBody>
                  <a:tcPr/>
                </a:tc>
                <a:tc>
                  <a:txBody>
                    <a:bodyPr/>
                    <a:lstStyle/>
                    <a:p>
                      <a:r>
                        <a:rPr lang="en-US" sz="1400" dirty="0"/>
                        <a:t>9 – NA</a:t>
                      </a:r>
                    </a:p>
                  </a:txBody>
                  <a:tcPr/>
                </a:tc>
                <a:tc>
                  <a:txBody>
                    <a:bodyPr/>
                    <a:lstStyle/>
                    <a:p>
                      <a:r>
                        <a:rPr lang="en-US" sz="1400" dirty="0"/>
                        <a:t>13 – NA</a:t>
                      </a:r>
                    </a:p>
                  </a:txBody>
                  <a:tcPr/>
                </a:tc>
                <a:extLst>
                  <a:ext uri="{0D108BD9-81ED-4DB2-BD59-A6C34878D82A}">
                    <a16:rowId xmlns:a16="http://schemas.microsoft.com/office/drawing/2014/main" val="1307870363"/>
                  </a:ext>
                </a:extLst>
              </a:tr>
              <a:tr h="283360">
                <a:tc>
                  <a:txBody>
                    <a:bodyPr/>
                    <a:lstStyle/>
                    <a:p>
                      <a:r>
                        <a:rPr lang="en-US" sz="1400" dirty="0"/>
                        <a:t>2 – link local</a:t>
                      </a:r>
                    </a:p>
                  </a:txBody>
                  <a:tcPr/>
                </a:tc>
                <a:tc>
                  <a:txBody>
                    <a:bodyPr/>
                    <a:lstStyle/>
                    <a:p>
                      <a:r>
                        <a:rPr lang="en-US" sz="1400" dirty="0"/>
                        <a:t>6 – NA</a:t>
                      </a:r>
                    </a:p>
                  </a:txBody>
                  <a:tcPr/>
                </a:tc>
                <a:tc>
                  <a:txBody>
                    <a:bodyPr/>
                    <a:lstStyle/>
                    <a:p>
                      <a:r>
                        <a:rPr lang="en-US" sz="1400" dirty="0"/>
                        <a:t>10 – NA</a:t>
                      </a:r>
                    </a:p>
                  </a:txBody>
                  <a:tcPr/>
                </a:tc>
                <a:tc>
                  <a:txBody>
                    <a:bodyPr/>
                    <a:lstStyle/>
                    <a:p>
                      <a:r>
                        <a:rPr lang="en-US" sz="1400" dirty="0"/>
                        <a:t>14 – Global</a:t>
                      </a:r>
                    </a:p>
                  </a:txBody>
                  <a:tcPr/>
                </a:tc>
                <a:extLst>
                  <a:ext uri="{0D108BD9-81ED-4DB2-BD59-A6C34878D82A}">
                    <a16:rowId xmlns:a16="http://schemas.microsoft.com/office/drawing/2014/main" val="423223657"/>
                  </a:ext>
                </a:extLst>
              </a:tr>
              <a:tr h="283360">
                <a:tc>
                  <a:txBody>
                    <a:bodyPr/>
                    <a:lstStyle/>
                    <a:p>
                      <a:r>
                        <a:rPr lang="en-US" sz="1400" dirty="0"/>
                        <a:t>3 – real local</a:t>
                      </a:r>
                    </a:p>
                  </a:txBody>
                  <a:tcPr/>
                </a:tc>
                <a:tc>
                  <a:txBody>
                    <a:bodyPr/>
                    <a:lstStyle/>
                    <a:p>
                      <a:r>
                        <a:rPr lang="en-US" sz="1400" dirty="0"/>
                        <a:t>7 – NA</a:t>
                      </a:r>
                    </a:p>
                  </a:txBody>
                  <a:tcPr/>
                </a:tc>
                <a:tc>
                  <a:txBody>
                    <a:bodyPr/>
                    <a:lstStyle/>
                    <a:p>
                      <a:r>
                        <a:rPr lang="en-US" sz="1400" dirty="0"/>
                        <a:t>11 – NA</a:t>
                      </a:r>
                    </a:p>
                  </a:txBody>
                  <a:tcPr/>
                </a:tc>
                <a:tc>
                  <a:txBody>
                    <a:bodyPr/>
                    <a:lstStyle/>
                    <a:p>
                      <a:r>
                        <a:rPr lang="en-US" sz="1400" dirty="0"/>
                        <a:t>15 - NA</a:t>
                      </a:r>
                    </a:p>
                  </a:txBody>
                  <a:tcPr/>
                </a:tc>
                <a:extLst>
                  <a:ext uri="{0D108BD9-81ED-4DB2-BD59-A6C34878D82A}">
                    <a16:rowId xmlns:a16="http://schemas.microsoft.com/office/drawing/2014/main" val="1320912737"/>
                  </a:ext>
                </a:extLst>
              </a:tr>
            </a:tbl>
          </a:graphicData>
        </a:graphic>
      </p:graphicFrame>
    </p:spTree>
    <p:extLst>
      <p:ext uri="{BB962C8B-B14F-4D97-AF65-F5344CB8AC3E}">
        <p14:creationId xmlns:p14="http://schemas.microsoft.com/office/powerpoint/2010/main" val="4099508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C0935-29A9-4ED5-BEFA-FAE57971E4DF}"/>
              </a:ext>
            </a:extLst>
          </p:cNvPr>
          <p:cNvSpPr>
            <a:spLocks noGrp="1"/>
          </p:cNvSpPr>
          <p:nvPr>
            <p:ph type="title"/>
          </p:nvPr>
        </p:nvSpPr>
        <p:spPr/>
        <p:txBody>
          <a:bodyPr>
            <a:normAutofit fontScale="90000"/>
          </a:bodyPr>
          <a:lstStyle/>
          <a:p>
            <a:r>
              <a:rPr lang="en-US" dirty="0"/>
              <a:t>IPv6 URL’s		</a:t>
            </a:r>
          </a:p>
        </p:txBody>
      </p:sp>
      <p:sp>
        <p:nvSpPr>
          <p:cNvPr id="3" name="Content Placeholder 2">
            <a:extLst>
              <a:ext uri="{FF2B5EF4-FFF2-40B4-BE49-F238E27FC236}">
                <a16:creationId xmlns:a16="http://schemas.microsoft.com/office/drawing/2014/main" id="{BB5DDB6A-D672-4620-BF5C-E1959733A679}"/>
              </a:ext>
            </a:extLst>
          </p:cNvPr>
          <p:cNvSpPr>
            <a:spLocks noGrp="1"/>
          </p:cNvSpPr>
          <p:nvPr>
            <p:ph idx="1"/>
          </p:nvPr>
        </p:nvSpPr>
        <p:spPr/>
        <p:txBody>
          <a:bodyPr/>
          <a:lstStyle/>
          <a:p>
            <a:r>
              <a:rPr lang="en-US" dirty="0"/>
              <a:t>URLs can be complicated, so a new notation was made:</a:t>
            </a:r>
          </a:p>
          <a:p>
            <a:endParaRPr lang="en-US" dirty="0"/>
          </a:p>
          <a:p>
            <a:pPr marL="0" indent="0">
              <a:buNone/>
            </a:pPr>
            <a:r>
              <a:rPr lang="en-US" dirty="0"/>
              <a:t>	</a:t>
            </a:r>
            <a:r>
              <a:rPr lang="en-US" dirty="0">
                <a:hlinkClick r:id="rId3"/>
              </a:rPr>
              <a:t>http://[2001:db8:85a3::7348]:443/</a:t>
            </a:r>
            <a:endParaRPr lang="en-US" dirty="0"/>
          </a:p>
          <a:p>
            <a:pPr marL="0" indent="0">
              <a:buNone/>
            </a:pPr>
            <a:endParaRPr lang="en-US" dirty="0"/>
          </a:p>
        </p:txBody>
      </p:sp>
    </p:spTree>
    <p:extLst>
      <p:ext uri="{BB962C8B-B14F-4D97-AF65-F5344CB8AC3E}">
        <p14:creationId xmlns:p14="http://schemas.microsoft.com/office/powerpoint/2010/main" val="4172256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48E1A-466B-4A42-AB2E-010259AB74EB}"/>
              </a:ext>
            </a:extLst>
          </p:cNvPr>
          <p:cNvSpPr>
            <a:spLocks noGrp="1"/>
          </p:cNvSpPr>
          <p:nvPr>
            <p:ph type="title"/>
          </p:nvPr>
        </p:nvSpPr>
        <p:spPr/>
        <p:txBody>
          <a:bodyPr>
            <a:normAutofit fontScale="90000"/>
          </a:bodyPr>
          <a:lstStyle/>
          <a:p>
            <a:r>
              <a:rPr lang="en-US" dirty="0"/>
              <a:t>Scoped Link-Local Addresses</a:t>
            </a:r>
          </a:p>
        </p:txBody>
      </p:sp>
      <p:sp>
        <p:nvSpPr>
          <p:cNvPr id="3" name="Content Placeholder 2">
            <a:extLst>
              <a:ext uri="{FF2B5EF4-FFF2-40B4-BE49-F238E27FC236}">
                <a16:creationId xmlns:a16="http://schemas.microsoft.com/office/drawing/2014/main" id="{DA728060-EAAE-4967-8ABF-23B272F45613}"/>
              </a:ext>
            </a:extLst>
          </p:cNvPr>
          <p:cNvSpPr>
            <a:spLocks noGrp="1"/>
          </p:cNvSpPr>
          <p:nvPr>
            <p:ph idx="1"/>
          </p:nvPr>
        </p:nvSpPr>
        <p:spPr/>
        <p:txBody>
          <a:bodyPr/>
          <a:lstStyle/>
          <a:p>
            <a:r>
              <a:rPr lang="en-US" dirty="0"/>
              <a:t>Link-local addresses can be scoped to a specific interface:</a:t>
            </a:r>
          </a:p>
          <a:p>
            <a:endParaRPr lang="en-US" dirty="0"/>
          </a:p>
          <a:p>
            <a:r>
              <a:rPr lang="en-US" dirty="0"/>
              <a:t>BSD / OSX use this to identify which interface the address is attached:</a:t>
            </a:r>
          </a:p>
          <a:p>
            <a:pPr marL="0" indent="0">
              <a:buNone/>
            </a:pPr>
            <a:endParaRPr lang="en-US" dirty="0"/>
          </a:p>
          <a:p>
            <a:pPr marL="0" indent="0">
              <a:buNone/>
            </a:pPr>
            <a:r>
              <a:rPr lang="en-US" dirty="0"/>
              <a:t>    fe80:3:…….   // interface 3</a:t>
            </a:r>
          </a:p>
          <a:p>
            <a:pPr marL="0" indent="0">
              <a:buNone/>
            </a:pPr>
            <a:endParaRPr lang="en-US" dirty="0"/>
          </a:p>
          <a:p>
            <a:pPr marL="0" indent="0">
              <a:buNone/>
            </a:pPr>
            <a:endParaRPr lang="en-US" dirty="0"/>
          </a:p>
          <a:p>
            <a:pPr marL="0" indent="0">
              <a:buNone/>
            </a:pPr>
            <a:r>
              <a:rPr lang="en-US" dirty="0"/>
              <a:t>Also: http://[fe80:3:d939:.....%eth2]/</a:t>
            </a:r>
          </a:p>
          <a:p>
            <a:pPr marL="0" indent="0">
              <a:buNone/>
            </a:pPr>
            <a:endParaRPr lang="en-US" dirty="0"/>
          </a:p>
        </p:txBody>
      </p:sp>
    </p:spTree>
    <p:extLst>
      <p:ext uri="{BB962C8B-B14F-4D97-AF65-F5344CB8AC3E}">
        <p14:creationId xmlns:p14="http://schemas.microsoft.com/office/powerpoint/2010/main" val="2137229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D120-DFE7-4294-9E06-271AD40EA963}"/>
              </a:ext>
            </a:extLst>
          </p:cNvPr>
          <p:cNvSpPr>
            <a:spLocks noGrp="1"/>
          </p:cNvSpPr>
          <p:nvPr>
            <p:ph type="title"/>
          </p:nvPr>
        </p:nvSpPr>
        <p:spPr/>
        <p:txBody>
          <a:bodyPr>
            <a:normAutofit fontScale="90000"/>
          </a:bodyPr>
          <a:lstStyle/>
          <a:p>
            <a:r>
              <a:rPr lang="en-US" dirty="0"/>
              <a:t>IPv6 Special Addresses</a:t>
            </a:r>
          </a:p>
        </p:txBody>
      </p:sp>
      <p:sp>
        <p:nvSpPr>
          <p:cNvPr id="3" name="Content Placeholder 2">
            <a:extLst>
              <a:ext uri="{FF2B5EF4-FFF2-40B4-BE49-F238E27FC236}">
                <a16:creationId xmlns:a16="http://schemas.microsoft.com/office/drawing/2014/main" id="{DA412288-CB41-482C-84BD-5B1AA996C111}"/>
              </a:ext>
            </a:extLst>
          </p:cNvPr>
          <p:cNvSpPr>
            <a:spLocks noGrp="1"/>
          </p:cNvSpPr>
          <p:nvPr>
            <p:ph idx="1"/>
          </p:nvPr>
        </p:nvSpPr>
        <p:spPr/>
        <p:txBody>
          <a:bodyPr/>
          <a:lstStyle/>
          <a:p>
            <a:r>
              <a:rPr lang="en-US" dirty="0"/>
              <a:t>Like IPv4, IPv6 has special addresses:</a:t>
            </a:r>
          </a:p>
        </p:txBody>
      </p:sp>
      <p:graphicFrame>
        <p:nvGraphicFramePr>
          <p:cNvPr id="4" name="Table 4">
            <a:extLst>
              <a:ext uri="{FF2B5EF4-FFF2-40B4-BE49-F238E27FC236}">
                <a16:creationId xmlns:a16="http://schemas.microsoft.com/office/drawing/2014/main" id="{2CB44477-CF89-4DAE-A193-4F90935F346A}"/>
              </a:ext>
            </a:extLst>
          </p:cNvPr>
          <p:cNvGraphicFramePr>
            <a:graphicFrameLocks noGrp="1"/>
          </p:cNvGraphicFramePr>
          <p:nvPr>
            <p:extLst>
              <p:ext uri="{D42A27DB-BD31-4B8C-83A1-F6EECF244321}">
                <p14:modId xmlns:p14="http://schemas.microsoft.com/office/powerpoint/2010/main" val="3201934230"/>
              </p:ext>
            </p:extLst>
          </p:nvPr>
        </p:nvGraphicFramePr>
        <p:xfrm>
          <a:off x="1487915" y="1593123"/>
          <a:ext cx="8785294" cy="4693920"/>
        </p:xfrm>
        <a:graphic>
          <a:graphicData uri="http://schemas.openxmlformats.org/drawingml/2006/table">
            <a:tbl>
              <a:tblPr firstRow="1" bandRow="1">
                <a:tableStyleId>{5C22544A-7EE6-4342-B048-85BDC9FD1C3A}</a:tableStyleId>
              </a:tblPr>
              <a:tblGrid>
                <a:gridCol w="1587818">
                  <a:extLst>
                    <a:ext uri="{9D8B030D-6E8A-4147-A177-3AD203B41FA5}">
                      <a16:colId xmlns:a16="http://schemas.microsoft.com/office/drawing/2014/main" val="2215116406"/>
                    </a:ext>
                  </a:extLst>
                </a:gridCol>
                <a:gridCol w="811530">
                  <a:extLst>
                    <a:ext uri="{9D8B030D-6E8A-4147-A177-3AD203B41FA5}">
                      <a16:colId xmlns:a16="http://schemas.microsoft.com/office/drawing/2014/main" val="3308727023"/>
                    </a:ext>
                  </a:extLst>
                </a:gridCol>
                <a:gridCol w="1527791">
                  <a:extLst>
                    <a:ext uri="{9D8B030D-6E8A-4147-A177-3AD203B41FA5}">
                      <a16:colId xmlns:a16="http://schemas.microsoft.com/office/drawing/2014/main" val="2099721633"/>
                    </a:ext>
                  </a:extLst>
                </a:gridCol>
                <a:gridCol w="4858155">
                  <a:extLst>
                    <a:ext uri="{9D8B030D-6E8A-4147-A177-3AD203B41FA5}">
                      <a16:colId xmlns:a16="http://schemas.microsoft.com/office/drawing/2014/main" val="312390456"/>
                    </a:ext>
                  </a:extLst>
                </a:gridCol>
              </a:tblGrid>
              <a:tr h="327417">
                <a:tc>
                  <a:txBody>
                    <a:bodyPr/>
                    <a:lstStyle/>
                    <a:p>
                      <a:r>
                        <a:rPr lang="en-US" sz="1600" dirty="0"/>
                        <a:t>CIDR</a:t>
                      </a:r>
                    </a:p>
                  </a:txBody>
                  <a:tcPr/>
                </a:tc>
                <a:tc>
                  <a:txBody>
                    <a:bodyPr/>
                    <a:lstStyle/>
                    <a:p>
                      <a:r>
                        <a:rPr lang="en-US" sz="1600" dirty="0"/>
                        <a:t>#</a:t>
                      </a:r>
                    </a:p>
                  </a:txBody>
                  <a:tcPr/>
                </a:tc>
                <a:tc>
                  <a:txBody>
                    <a:bodyPr/>
                    <a:lstStyle/>
                    <a:p>
                      <a:r>
                        <a:rPr lang="en-US" sz="1600" dirty="0"/>
                        <a:t>Use</a:t>
                      </a:r>
                    </a:p>
                  </a:txBody>
                  <a:tcPr/>
                </a:tc>
                <a:tc>
                  <a:txBody>
                    <a:bodyPr/>
                    <a:lstStyle/>
                    <a:p>
                      <a:r>
                        <a:rPr lang="en-US" sz="1600" dirty="0"/>
                        <a:t>Purpose</a:t>
                      </a:r>
                    </a:p>
                  </a:txBody>
                  <a:tcPr/>
                </a:tc>
                <a:extLst>
                  <a:ext uri="{0D108BD9-81ED-4DB2-BD59-A6C34878D82A}">
                    <a16:rowId xmlns:a16="http://schemas.microsoft.com/office/drawing/2014/main" val="3364336234"/>
                  </a:ext>
                </a:extLst>
              </a:tr>
              <a:tr h="327417">
                <a:tc>
                  <a:txBody>
                    <a:bodyPr/>
                    <a:lstStyle/>
                    <a:p>
                      <a:r>
                        <a:rPr lang="en-US" sz="1600" dirty="0"/>
                        <a:t>::/0</a:t>
                      </a:r>
                    </a:p>
                  </a:txBody>
                  <a:tcPr/>
                </a:tc>
                <a:tc>
                  <a:txBody>
                    <a:bodyPr/>
                    <a:lstStyle/>
                    <a:p>
                      <a:r>
                        <a:rPr lang="en-US" sz="1600" dirty="0"/>
                        <a:t>2^128</a:t>
                      </a:r>
                    </a:p>
                  </a:txBody>
                  <a:tcPr/>
                </a:tc>
                <a:tc>
                  <a:txBody>
                    <a:bodyPr/>
                    <a:lstStyle/>
                    <a:p>
                      <a:r>
                        <a:rPr lang="en-US" sz="1600" dirty="0"/>
                        <a:t>Routing</a:t>
                      </a:r>
                    </a:p>
                  </a:txBody>
                  <a:tcPr/>
                </a:tc>
                <a:tc>
                  <a:txBody>
                    <a:bodyPr/>
                    <a:lstStyle/>
                    <a:p>
                      <a:r>
                        <a:rPr lang="en-US" sz="1600" dirty="0"/>
                        <a:t>Default route</a:t>
                      </a:r>
                    </a:p>
                  </a:txBody>
                  <a:tcPr/>
                </a:tc>
                <a:extLst>
                  <a:ext uri="{0D108BD9-81ED-4DB2-BD59-A6C34878D82A}">
                    <a16:rowId xmlns:a16="http://schemas.microsoft.com/office/drawing/2014/main" val="3110929245"/>
                  </a:ext>
                </a:extLst>
              </a:tr>
              <a:tr h="327417">
                <a:tc>
                  <a:txBody>
                    <a:bodyPr/>
                    <a:lstStyle/>
                    <a:p>
                      <a:r>
                        <a:rPr lang="en-US" sz="1600" dirty="0"/>
                        <a:t>::/128</a:t>
                      </a:r>
                    </a:p>
                  </a:txBody>
                  <a:tcPr/>
                </a:tc>
                <a:tc>
                  <a:txBody>
                    <a:bodyPr/>
                    <a:lstStyle/>
                    <a:p>
                      <a:r>
                        <a:rPr lang="en-US" sz="1600" dirty="0"/>
                        <a:t>1</a:t>
                      </a:r>
                    </a:p>
                  </a:txBody>
                  <a:tcPr/>
                </a:tc>
                <a:tc>
                  <a:txBody>
                    <a:bodyPr/>
                    <a:lstStyle/>
                    <a:p>
                      <a:r>
                        <a:rPr lang="en-US" sz="1600" dirty="0"/>
                        <a:t>Software</a:t>
                      </a:r>
                    </a:p>
                  </a:txBody>
                  <a:tcPr/>
                </a:tc>
                <a:tc>
                  <a:txBody>
                    <a:bodyPr/>
                    <a:lstStyle/>
                    <a:p>
                      <a:r>
                        <a:rPr lang="en-US" sz="1600" dirty="0"/>
                        <a:t>Unspecified address</a:t>
                      </a:r>
                    </a:p>
                  </a:txBody>
                  <a:tcPr/>
                </a:tc>
                <a:extLst>
                  <a:ext uri="{0D108BD9-81ED-4DB2-BD59-A6C34878D82A}">
                    <a16:rowId xmlns:a16="http://schemas.microsoft.com/office/drawing/2014/main" val="3447472650"/>
                  </a:ext>
                </a:extLst>
              </a:tr>
              <a:tr h="327417">
                <a:tc>
                  <a:txBody>
                    <a:bodyPr/>
                    <a:lstStyle/>
                    <a:p>
                      <a:r>
                        <a:rPr lang="en-US" sz="1600" dirty="0"/>
                        <a:t>::1/128</a:t>
                      </a:r>
                    </a:p>
                  </a:txBody>
                  <a:tcPr/>
                </a:tc>
                <a:tc>
                  <a:txBody>
                    <a:bodyPr/>
                    <a:lstStyle/>
                    <a:p>
                      <a:r>
                        <a:rPr lang="en-US" sz="1600" dirty="0"/>
                        <a:t>1</a:t>
                      </a:r>
                    </a:p>
                  </a:txBody>
                  <a:tcPr/>
                </a:tc>
                <a:tc>
                  <a:txBody>
                    <a:bodyPr/>
                    <a:lstStyle/>
                    <a:p>
                      <a:r>
                        <a:rPr lang="en-US" sz="1600" dirty="0"/>
                        <a:t>Host</a:t>
                      </a:r>
                    </a:p>
                  </a:txBody>
                  <a:tcPr/>
                </a:tc>
                <a:tc>
                  <a:txBody>
                    <a:bodyPr/>
                    <a:lstStyle/>
                    <a:p>
                      <a:r>
                        <a:rPr lang="en-US" sz="1600" dirty="0"/>
                        <a:t>Loopback / Local machine</a:t>
                      </a:r>
                    </a:p>
                  </a:txBody>
                  <a:tcPr/>
                </a:tc>
                <a:extLst>
                  <a:ext uri="{0D108BD9-81ED-4DB2-BD59-A6C34878D82A}">
                    <a16:rowId xmlns:a16="http://schemas.microsoft.com/office/drawing/2014/main" val="585290454"/>
                  </a:ext>
                </a:extLst>
              </a:tr>
              <a:tr h="327417">
                <a:tc>
                  <a:txBody>
                    <a:bodyPr/>
                    <a:lstStyle/>
                    <a:p>
                      <a:r>
                        <a:rPr lang="en-US" sz="1600" dirty="0"/>
                        <a:t>::FFF:0:0/96</a:t>
                      </a:r>
                    </a:p>
                  </a:txBody>
                  <a:tcPr/>
                </a:tc>
                <a:tc>
                  <a:txBody>
                    <a:bodyPr/>
                    <a:lstStyle/>
                    <a:p>
                      <a:r>
                        <a:rPr lang="en-US" sz="1600" dirty="0"/>
                        <a:t>2^32</a:t>
                      </a:r>
                    </a:p>
                  </a:txBody>
                  <a:tcPr/>
                </a:tc>
                <a:tc>
                  <a:txBody>
                    <a:bodyPr/>
                    <a:lstStyle/>
                    <a:p>
                      <a:r>
                        <a:rPr lang="en-US" sz="1600" dirty="0"/>
                        <a:t>Software</a:t>
                      </a:r>
                    </a:p>
                  </a:txBody>
                  <a:tcPr/>
                </a:tc>
                <a:tc>
                  <a:txBody>
                    <a:bodyPr/>
                    <a:lstStyle/>
                    <a:p>
                      <a:r>
                        <a:rPr lang="en-US" sz="1600" dirty="0"/>
                        <a:t>IPv4 mapped address</a:t>
                      </a:r>
                    </a:p>
                  </a:txBody>
                  <a:tcPr/>
                </a:tc>
                <a:extLst>
                  <a:ext uri="{0D108BD9-81ED-4DB2-BD59-A6C34878D82A}">
                    <a16:rowId xmlns:a16="http://schemas.microsoft.com/office/drawing/2014/main" val="139199800"/>
                  </a:ext>
                </a:extLst>
              </a:tr>
              <a:tr h="327417">
                <a:tc>
                  <a:txBody>
                    <a:bodyPr/>
                    <a:lstStyle/>
                    <a:p>
                      <a:r>
                        <a:rPr lang="en-US" sz="1600" dirty="0"/>
                        <a:t>::FFFF:0:0:0/96</a:t>
                      </a:r>
                    </a:p>
                  </a:txBody>
                  <a:tcPr/>
                </a:tc>
                <a:tc>
                  <a:txBody>
                    <a:bodyPr/>
                    <a:lstStyle/>
                    <a:p>
                      <a:r>
                        <a:rPr lang="en-US" sz="1600" dirty="0"/>
                        <a:t>2^32</a:t>
                      </a:r>
                    </a:p>
                  </a:txBody>
                  <a:tcPr/>
                </a:tc>
                <a:tc>
                  <a:txBody>
                    <a:bodyPr/>
                    <a:lstStyle/>
                    <a:p>
                      <a:r>
                        <a:rPr lang="en-US" sz="1600" dirty="0"/>
                        <a:t>Software</a:t>
                      </a:r>
                    </a:p>
                  </a:txBody>
                  <a:tcPr/>
                </a:tc>
                <a:tc>
                  <a:txBody>
                    <a:bodyPr/>
                    <a:lstStyle/>
                    <a:p>
                      <a:r>
                        <a:rPr lang="en-US" sz="1600" dirty="0"/>
                        <a:t>IPv4 translated</a:t>
                      </a:r>
                    </a:p>
                  </a:txBody>
                  <a:tcPr/>
                </a:tc>
                <a:extLst>
                  <a:ext uri="{0D108BD9-81ED-4DB2-BD59-A6C34878D82A}">
                    <a16:rowId xmlns:a16="http://schemas.microsoft.com/office/drawing/2014/main" val="627919338"/>
                  </a:ext>
                </a:extLst>
              </a:tr>
              <a:tr h="327417">
                <a:tc>
                  <a:txBody>
                    <a:bodyPr/>
                    <a:lstStyle/>
                    <a:p>
                      <a:r>
                        <a:rPr lang="en-US" sz="1600" dirty="0"/>
                        <a:t>64:FF9b::/96</a:t>
                      </a:r>
                    </a:p>
                  </a:txBody>
                  <a:tcPr/>
                </a:tc>
                <a:tc>
                  <a:txBody>
                    <a:bodyPr/>
                    <a:lstStyle/>
                    <a:p>
                      <a:r>
                        <a:rPr lang="en-US" sz="1600" dirty="0"/>
                        <a:t>2^64</a:t>
                      </a:r>
                    </a:p>
                  </a:txBody>
                  <a:tcPr/>
                </a:tc>
                <a:tc>
                  <a:txBody>
                    <a:bodyPr/>
                    <a:lstStyle/>
                    <a:p>
                      <a:r>
                        <a:rPr lang="en-US" sz="1600" dirty="0"/>
                        <a:t>Global </a:t>
                      </a:r>
                      <a:r>
                        <a:rPr lang="en-US" sz="1600" dirty="0" err="1"/>
                        <a:t>inet</a:t>
                      </a:r>
                      <a:endParaRPr lang="en-US" sz="1600" dirty="0"/>
                    </a:p>
                  </a:txBody>
                  <a:tcPr/>
                </a:tc>
                <a:tc>
                  <a:txBody>
                    <a:bodyPr/>
                    <a:lstStyle/>
                    <a:p>
                      <a:r>
                        <a:rPr lang="en-US" sz="1600" dirty="0"/>
                        <a:t>IPv4/v6 translated</a:t>
                      </a:r>
                    </a:p>
                  </a:txBody>
                  <a:tcPr/>
                </a:tc>
                <a:extLst>
                  <a:ext uri="{0D108BD9-81ED-4DB2-BD59-A6C34878D82A}">
                    <a16:rowId xmlns:a16="http://schemas.microsoft.com/office/drawing/2014/main" val="641159159"/>
                  </a:ext>
                </a:extLst>
              </a:tr>
              <a:tr h="327417">
                <a:tc>
                  <a:txBody>
                    <a:bodyPr/>
                    <a:lstStyle/>
                    <a:p>
                      <a:r>
                        <a:rPr lang="en-US" sz="1600" dirty="0"/>
                        <a:t>100::/64</a:t>
                      </a:r>
                    </a:p>
                  </a:txBody>
                  <a:tcPr/>
                </a:tc>
                <a:tc>
                  <a:txBody>
                    <a:bodyPr/>
                    <a:lstStyle/>
                    <a:p>
                      <a:r>
                        <a:rPr lang="en-US" sz="1600" dirty="0"/>
                        <a:t>2^100</a:t>
                      </a:r>
                    </a:p>
                  </a:txBody>
                  <a:tcPr/>
                </a:tc>
                <a:tc>
                  <a:txBody>
                    <a:bodyPr/>
                    <a:lstStyle/>
                    <a:p>
                      <a:r>
                        <a:rPr lang="en-US" sz="1600" dirty="0"/>
                        <a:t>Routing</a:t>
                      </a:r>
                    </a:p>
                  </a:txBody>
                  <a:tcPr/>
                </a:tc>
                <a:tc>
                  <a:txBody>
                    <a:bodyPr/>
                    <a:lstStyle/>
                    <a:p>
                      <a:r>
                        <a:rPr lang="en-US" sz="1600" dirty="0"/>
                        <a:t>Discard</a:t>
                      </a:r>
                    </a:p>
                  </a:txBody>
                  <a:tcPr/>
                </a:tc>
                <a:extLst>
                  <a:ext uri="{0D108BD9-81ED-4DB2-BD59-A6C34878D82A}">
                    <a16:rowId xmlns:a16="http://schemas.microsoft.com/office/drawing/2014/main" val="454469212"/>
                  </a:ext>
                </a:extLst>
              </a:tr>
              <a:tr h="327417">
                <a:tc>
                  <a:txBody>
                    <a:bodyPr/>
                    <a:lstStyle/>
                    <a:p>
                      <a:r>
                        <a:rPr lang="en-US" sz="1600" dirty="0"/>
                        <a:t>2001::/32</a:t>
                      </a:r>
                    </a:p>
                  </a:txBody>
                  <a:tcPr/>
                </a:tc>
                <a:tc>
                  <a:txBody>
                    <a:bodyPr/>
                    <a:lstStyle/>
                    <a:p>
                      <a:r>
                        <a:rPr lang="en-US" sz="1600" dirty="0"/>
                        <a:t>2^96</a:t>
                      </a:r>
                    </a:p>
                  </a:txBody>
                  <a:tcPr/>
                </a:tc>
                <a:tc>
                  <a:txBody>
                    <a:bodyPr/>
                    <a:lstStyle/>
                    <a:p>
                      <a:r>
                        <a:rPr lang="en-US" sz="1600" dirty="0"/>
                        <a:t>Global </a:t>
                      </a:r>
                      <a:r>
                        <a:rPr lang="en-US" sz="1600" dirty="0" err="1"/>
                        <a:t>Inet</a:t>
                      </a:r>
                      <a:endParaRPr lang="en-US" sz="1600" dirty="0"/>
                    </a:p>
                  </a:txBody>
                  <a:tcPr/>
                </a:tc>
                <a:tc>
                  <a:txBody>
                    <a:bodyPr/>
                    <a:lstStyle/>
                    <a:p>
                      <a:r>
                        <a:rPr lang="en-US" sz="1600" dirty="0" err="1"/>
                        <a:t>Terredo</a:t>
                      </a:r>
                      <a:r>
                        <a:rPr lang="en-US" sz="1600" dirty="0"/>
                        <a:t> Tunnel</a:t>
                      </a:r>
                    </a:p>
                  </a:txBody>
                  <a:tcPr/>
                </a:tc>
                <a:extLst>
                  <a:ext uri="{0D108BD9-81ED-4DB2-BD59-A6C34878D82A}">
                    <a16:rowId xmlns:a16="http://schemas.microsoft.com/office/drawing/2014/main" val="1845722981"/>
                  </a:ext>
                </a:extLst>
              </a:tr>
              <a:tr h="327417">
                <a:tc>
                  <a:txBody>
                    <a:bodyPr/>
                    <a:lstStyle/>
                    <a:p>
                      <a:r>
                        <a:rPr lang="en-US" sz="1600" dirty="0"/>
                        <a:t>2001:20::/28</a:t>
                      </a:r>
                    </a:p>
                  </a:txBody>
                  <a:tcPr/>
                </a:tc>
                <a:tc>
                  <a:txBody>
                    <a:bodyPr/>
                    <a:lstStyle/>
                    <a:p>
                      <a:r>
                        <a:rPr lang="en-US" sz="1600" dirty="0"/>
                        <a:t>2^96</a:t>
                      </a:r>
                    </a:p>
                  </a:txBody>
                  <a:tcPr/>
                </a:tc>
                <a:tc>
                  <a:txBody>
                    <a:bodyPr/>
                    <a:lstStyle/>
                    <a:p>
                      <a:r>
                        <a:rPr lang="en-US" sz="1600" dirty="0"/>
                        <a:t>Software</a:t>
                      </a:r>
                    </a:p>
                  </a:txBody>
                  <a:tcPr/>
                </a:tc>
                <a:tc>
                  <a:txBody>
                    <a:bodyPr/>
                    <a:lstStyle/>
                    <a:p>
                      <a:r>
                        <a:rPr lang="en-US" sz="1600" dirty="0"/>
                        <a:t>ORCHID v2</a:t>
                      </a:r>
                    </a:p>
                  </a:txBody>
                  <a:tcPr/>
                </a:tc>
                <a:extLst>
                  <a:ext uri="{0D108BD9-81ED-4DB2-BD59-A6C34878D82A}">
                    <a16:rowId xmlns:a16="http://schemas.microsoft.com/office/drawing/2014/main" val="199842811"/>
                  </a:ext>
                </a:extLst>
              </a:tr>
              <a:tr h="327417">
                <a:tc>
                  <a:txBody>
                    <a:bodyPr/>
                    <a:lstStyle/>
                    <a:p>
                      <a:r>
                        <a:rPr lang="en-US" sz="1600" dirty="0"/>
                        <a:t>2001:db8::/32</a:t>
                      </a:r>
                    </a:p>
                  </a:txBody>
                  <a:tcPr/>
                </a:tc>
                <a:tc>
                  <a:txBody>
                    <a:bodyPr/>
                    <a:lstStyle/>
                    <a:p>
                      <a:r>
                        <a:rPr lang="en-US" sz="1600" dirty="0"/>
                        <a:t>2^112</a:t>
                      </a:r>
                    </a:p>
                  </a:txBody>
                  <a:tcPr/>
                </a:tc>
                <a:tc>
                  <a:txBody>
                    <a:bodyPr/>
                    <a:lstStyle/>
                    <a:p>
                      <a:r>
                        <a:rPr lang="en-US" sz="1600" dirty="0"/>
                        <a:t>Documentation</a:t>
                      </a:r>
                    </a:p>
                  </a:txBody>
                  <a:tcPr/>
                </a:tc>
                <a:tc>
                  <a:txBody>
                    <a:bodyPr/>
                    <a:lstStyle/>
                    <a:p>
                      <a:r>
                        <a:rPr lang="en-US" sz="1600" dirty="0"/>
                        <a:t>Example address space</a:t>
                      </a:r>
                    </a:p>
                  </a:txBody>
                  <a:tcPr/>
                </a:tc>
                <a:extLst>
                  <a:ext uri="{0D108BD9-81ED-4DB2-BD59-A6C34878D82A}">
                    <a16:rowId xmlns:a16="http://schemas.microsoft.com/office/drawing/2014/main" val="3305275602"/>
                  </a:ext>
                </a:extLst>
              </a:tr>
              <a:tr h="327417">
                <a:tc>
                  <a:txBody>
                    <a:bodyPr/>
                    <a:lstStyle/>
                    <a:p>
                      <a:r>
                        <a:rPr lang="en-US" sz="1600" dirty="0"/>
                        <a:t>Fe00::/7</a:t>
                      </a:r>
                    </a:p>
                  </a:txBody>
                  <a:tcPr/>
                </a:tc>
                <a:tc>
                  <a:txBody>
                    <a:bodyPr/>
                    <a:lstStyle/>
                    <a:p>
                      <a:r>
                        <a:rPr lang="en-US" sz="1600" dirty="0"/>
                        <a:t>2^121</a:t>
                      </a:r>
                    </a:p>
                  </a:txBody>
                  <a:tcPr/>
                </a:tc>
                <a:tc>
                  <a:txBody>
                    <a:bodyPr/>
                    <a:lstStyle/>
                    <a:p>
                      <a:r>
                        <a:rPr lang="en-US" sz="1600" dirty="0"/>
                        <a:t>Private network</a:t>
                      </a:r>
                    </a:p>
                  </a:txBody>
                  <a:tcPr/>
                </a:tc>
                <a:tc>
                  <a:txBody>
                    <a:bodyPr/>
                    <a:lstStyle/>
                    <a:p>
                      <a:r>
                        <a:rPr lang="en-US" sz="1600" dirty="0"/>
                        <a:t>Unique link local</a:t>
                      </a:r>
                    </a:p>
                  </a:txBody>
                  <a:tcPr/>
                </a:tc>
                <a:extLst>
                  <a:ext uri="{0D108BD9-81ED-4DB2-BD59-A6C34878D82A}">
                    <a16:rowId xmlns:a16="http://schemas.microsoft.com/office/drawing/2014/main" val="1906300591"/>
                  </a:ext>
                </a:extLst>
              </a:tr>
              <a:tr h="327417">
                <a:tc>
                  <a:txBody>
                    <a:bodyPr/>
                    <a:lstStyle/>
                    <a:p>
                      <a:r>
                        <a:rPr lang="en-US" sz="1600" dirty="0"/>
                        <a:t>Fe80::/10</a:t>
                      </a:r>
                    </a:p>
                  </a:txBody>
                  <a:tcPr/>
                </a:tc>
                <a:tc>
                  <a:txBody>
                    <a:bodyPr/>
                    <a:lstStyle/>
                    <a:p>
                      <a:r>
                        <a:rPr lang="en-US" sz="1600" dirty="0"/>
                        <a:t>2^118</a:t>
                      </a:r>
                    </a:p>
                  </a:txBody>
                  <a:tcPr/>
                </a:tc>
                <a:tc>
                  <a:txBody>
                    <a:bodyPr/>
                    <a:lstStyle/>
                    <a:p>
                      <a:r>
                        <a:rPr lang="en-US" sz="1600" dirty="0"/>
                        <a:t>Private Link</a:t>
                      </a:r>
                    </a:p>
                  </a:txBody>
                  <a:tcPr/>
                </a:tc>
                <a:tc>
                  <a:txBody>
                    <a:bodyPr/>
                    <a:lstStyle/>
                    <a:p>
                      <a:r>
                        <a:rPr lang="en-US" sz="1600" dirty="0"/>
                        <a:t>Link-Local</a:t>
                      </a:r>
                    </a:p>
                  </a:txBody>
                  <a:tcPr/>
                </a:tc>
                <a:extLst>
                  <a:ext uri="{0D108BD9-81ED-4DB2-BD59-A6C34878D82A}">
                    <a16:rowId xmlns:a16="http://schemas.microsoft.com/office/drawing/2014/main" val="2821526483"/>
                  </a:ext>
                </a:extLst>
              </a:tr>
              <a:tr h="327417">
                <a:tc>
                  <a:txBody>
                    <a:bodyPr/>
                    <a:lstStyle/>
                    <a:p>
                      <a:r>
                        <a:rPr lang="en-US" sz="1600" dirty="0"/>
                        <a:t>FF00::/8</a:t>
                      </a:r>
                    </a:p>
                  </a:txBody>
                  <a:tcPr/>
                </a:tc>
                <a:tc>
                  <a:txBody>
                    <a:bodyPr/>
                    <a:lstStyle/>
                    <a:p>
                      <a:r>
                        <a:rPr lang="en-US" sz="1600" dirty="0"/>
                        <a:t>2^120</a:t>
                      </a:r>
                    </a:p>
                  </a:txBody>
                  <a:tcPr/>
                </a:tc>
                <a:tc>
                  <a:txBody>
                    <a:bodyPr/>
                    <a:lstStyle/>
                    <a:p>
                      <a:r>
                        <a:rPr lang="en-US" sz="1600" dirty="0"/>
                        <a:t>Global Internet</a:t>
                      </a:r>
                    </a:p>
                  </a:txBody>
                  <a:tcPr/>
                </a:tc>
                <a:tc>
                  <a:txBody>
                    <a:bodyPr/>
                    <a:lstStyle/>
                    <a:p>
                      <a:r>
                        <a:rPr lang="en-US" sz="1600" dirty="0"/>
                        <a:t>Multicast</a:t>
                      </a:r>
                    </a:p>
                  </a:txBody>
                  <a:tcPr/>
                </a:tc>
                <a:extLst>
                  <a:ext uri="{0D108BD9-81ED-4DB2-BD59-A6C34878D82A}">
                    <a16:rowId xmlns:a16="http://schemas.microsoft.com/office/drawing/2014/main" val="3438389754"/>
                  </a:ext>
                </a:extLst>
              </a:tr>
            </a:tbl>
          </a:graphicData>
        </a:graphic>
      </p:graphicFrame>
    </p:spTree>
    <p:extLst>
      <p:ext uri="{BB962C8B-B14F-4D97-AF65-F5344CB8AC3E}">
        <p14:creationId xmlns:p14="http://schemas.microsoft.com/office/powerpoint/2010/main" val="3421186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nature, water, fence, bridge&#10;&#10;Description automatically generated">
            <a:extLst>
              <a:ext uri="{FF2B5EF4-FFF2-40B4-BE49-F238E27FC236}">
                <a16:creationId xmlns:a16="http://schemas.microsoft.com/office/drawing/2014/main" id="{06B8BABF-6B5E-46F7-9C1C-B47C6514C024}"/>
              </a:ext>
            </a:extLst>
          </p:cNvPr>
          <p:cNvPicPr>
            <a:picLocks noChangeAspect="1"/>
          </p:cNvPicPr>
          <p:nvPr/>
        </p:nvPicPr>
        <p:blipFill>
          <a:blip r:embed="rId3">
            <a:alphaModFix amt="3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
            <a:ext cx="12192000" cy="6871855"/>
          </a:xfrm>
          <a:prstGeom prst="rect">
            <a:avLst/>
          </a:prstGeom>
        </p:spPr>
      </p:pic>
      <p:sp>
        <p:nvSpPr>
          <p:cNvPr id="4" name="Title 3">
            <a:extLst>
              <a:ext uri="{FF2B5EF4-FFF2-40B4-BE49-F238E27FC236}">
                <a16:creationId xmlns:a16="http://schemas.microsoft.com/office/drawing/2014/main" id="{3C683D81-2A02-46F5-96C4-2BC93FD04351}"/>
              </a:ext>
            </a:extLst>
          </p:cNvPr>
          <p:cNvSpPr>
            <a:spLocks noGrp="1"/>
          </p:cNvSpPr>
          <p:nvPr>
            <p:ph type="title"/>
          </p:nvPr>
        </p:nvSpPr>
        <p:spPr/>
        <p:txBody>
          <a:bodyPr/>
          <a:lstStyle/>
          <a:p>
            <a:r>
              <a:rPr lang="en-US" dirty="0"/>
              <a:t>Subnets</a:t>
            </a:r>
          </a:p>
        </p:txBody>
      </p:sp>
      <p:sp>
        <p:nvSpPr>
          <p:cNvPr id="5" name="Text Placeholder 4">
            <a:extLst>
              <a:ext uri="{FF2B5EF4-FFF2-40B4-BE49-F238E27FC236}">
                <a16:creationId xmlns:a16="http://schemas.microsoft.com/office/drawing/2014/main" id="{4E156077-44E6-4BA4-A2D1-6128D800CAFF}"/>
              </a:ext>
            </a:extLst>
          </p:cNvPr>
          <p:cNvSpPr>
            <a:spLocks noGrp="1"/>
          </p:cNvSpPr>
          <p:nvPr>
            <p:ph type="body" idx="1"/>
          </p:nvPr>
        </p:nvSpPr>
        <p:spPr/>
        <p:txBody>
          <a:bodyPr/>
          <a:lstStyle/>
          <a:p>
            <a:r>
              <a:rPr lang="en-US" dirty="0"/>
              <a:t>Part 4</a:t>
            </a:r>
          </a:p>
        </p:txBody>
      </p:sp>
      <p:sp>
        <p:nvSpPr>
          <p:cNvPr id="8" name="TextBox 7">
            <a:extLst>
              <a:ext uri="{FF2B5EF4-FFF2-40B4-BE49-F238E27FC236}">
                <a16:creationId xmlns:a16="http://schemas.microsoft.com/office/drawing/2014/main" id="{15FA669E-E61F-4A51-B73B-BF26B7668F2B}"/>
              </a:ext>
            </a:extLst>
          </p:cNvPr>
          <p:cNvSpPr txBox="1"/>
          <p:nvPr/>
        </p:nvSpPr>
        <p:spPr>
          <a:xfrm>
            <a:off x="9988739" y="6326022"/>
            <a:ext cx="2095500" cy="369332"/>
          </a:xfrm>
          <a:prstGeom prst="rect">
            <a:avLst/>
          </a:prstGeom>
          <a:noFill/>
        </p:spPr>
        <p:txBody>
          <a:bodyPr wrap="square" rtlCol="0">
            <a:spAutoFit/>
          </a:bodyPr>
          <a:lstStyle/>
          <a:p>
            <a:r>
              <a:rPr lang="en-US" sz="900" dirty="0">
                <a:hlinkClick r:id="rId4" tooltip="https://en.wikipedia.org/wiki/Storm"/>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3509036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8E84B-816E-4F7F-BC46-891DFDB83F8B}"/>
              </a:ext>
            </a:extLst>
          </p:cNvPr>
          <p:cNvSpPr>
            <a:spLocks noGrp="1"/>
          </p:cNvSpPr>
          <p:nvPr>
            <p:ph type="title"/>
          </p:nvPr>
        </p:nvSpPr>
        <p:spPr/>
        <p:txBody>
          <a:bodyPr>
            <a:normAutofit fontScale="90000"/>
          </a:bodyPr>
          <a:lstStyle/>
          <a:p>
            <a:r>
              <a:rPr lang="en-US" dirty="0"/>
              <a:t>Subnetting</a:t>
            </a:r>
          </a:p>
        </p:txBody>
      </p:sp>
      <p:sp>
        <p:nvSpPr>
          <p:cNvPr id="3" name="Content Placeholder 2">
            <a:extLst>
              <a:ext uri="{FF2B5EF4-FFF2-40B4-BE49-F238E27FC236}">
                <a16:creationId xmlns:a16="http://schemas.microsoft.com/office/drawing/2014/main" id="{4B2F90B3-BDAF-4E9C-A4DF-55087687FC28}"/>
              </a:ext>
            </a:extLst>
          </p:cNvPr>
          <p:cNvSpPr>
            <a:spLocks noGrp="1"/>
          </p:cNvSpPr>
          <p:nvPr>
            <p:ph idx="1"/>
          </p:nvPr>
        </p:nvSpPr>
        <p:spPr/>
        <p:txBody>
          <a:bodyPr/>
          <a:lstStyle/>
          <a:p>
            <a:r>
              <a:rPr lang="en-US" dirty="0"/>
              <a:t>Subnets</a:t>
            </a:r>
          </a:p>
          <a:p>
            <a:pPr lvl="1"/>
            <a:r>
              <a:rPr lang="en-US" dirty="0"/>
              <a:t>Reasons for subnetting:</a:t>
            </a:r>
          </a:p>
          <a:p>
            <a:pPr lvl="2"/>
            <a:r>
              <a:rPr lang="en-US" dirty="0"/>
              <a:t>Balance performance</a:t>
            </a:r>
          </a:p>
          <a:p>
            <a:pPr lvl="2"/>
            <a:r>
              <a:rPr lang="en-US" dirty="0"/>
              <a:t>Extend the distance of the network</a:t>
            </a:r>
          </a:p>
          <a:p>
            <a:pPr lvl="2"/>
            <a:r>
              <a:rPr lang="en-US" dirty="0"/>
              <a:t>Isolate problems and reduce odds of catastrophic failure</a:t>
            </a:r>
          </a:p>
          <a:p>
            <a:pPr lvl="2"/>
            <a:r>
              <a:rPr lang="en-US" dirty="0"/>
              <a:t>Reduce collision domains &amp; broadcast storms</a:t>
            </a:r>
          </a:p>
          <a:p>
            <a:pPr lvl="2"/>
            <a:r>
              <a:rPr lang="en-US" dirty="0"/>
              <a:t>Partition network into separate independent regions</a:t>
            </a:r>
          </a:p>
          <a:p>
            <a:pPr lvl="2"/>
            <a:r>
              <a:rPr lang="en-US" dirty="0"/>
              <a:t>Possibly reduce costs</a:t>
            </a:r>
          </a:p>
          <a:p>
            <a:pPr lvl="1"/>
            <a:r>
              <a:rPr lang="en-US" dirty="0"/>
              <a:t>Costs to subnetting</a:t>
            </a:r>
          </a:p>
          <a:p>
            <a:pPr lvl="2"/>
            <a:r>
              <a:rPr lang="en-US" dirty="0"/>
              <a:t>Need to join subnets together at L2 or L3</a:t>
            </a:r>
          </a:p>
          <a:p>
            <a:pPr lvl="2"/>
            <a:r>
              <a:rPr lang="en-US" dirty="0"/>
              <a:t>Additional routing hardware (incurs extra cost !?!)</a:t>
            </a:r>
          </a:p>
          <a:p>
            <a:endParaRPr lang="en-US" dirty="0"/>
          </a:p>
          <a:p>
            <a:pPr lvl="1"/>
            <a:endParaRPr lang="en-US" dirty="0"/>
          </a:p>
        </p:txBody>
      </p:sp>
    </p:spTree>
    <p:extLst>
      <p:ext uri="{BB962C8B-B14F-4D97-AF65-F5344CB8AC3E}">
        <p14:creationId xmlns:p14="http://schemas.microsoft.com/office/powerpoint/2010/main" val="4199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2E368-1916-4FAD-96BC-D7AE885DB913}"/>
              </a:ext>
            </a:extLst>
          </p:cNvPr>
          <p:cNvSpPr>
            <a:spLocks noGrp="1"/>
          </p:cNvSpPr>
          <p:nvPr>
            <p:ph type="title"/>
          </p:nvPr>
        </p:nvSpPr>
        <p:spPr/>
        <p:txBody>
          <a:bodyPr>
            <a:normAutofit fontScale="90000"/>
          </a:bodyPr>
          <a:lstStyle/>
          <a:p>
            <a:r>
              <a:rPr lang="en-US" dirty="0"/>
              <a:t>Segments using Bridges</a:t>
            </a:r>
          </a:p>
        </p:txBody>
      </p:sp>
      <p:sp>
        <p:nvSpPr>
          <p:cNvPr id="3" name="Content Placeholder 2">
            <a:extLst>
              <a:ext uri="{FF2B5EF4-FFF2-40B4-BE49-F238E27FC236}">
                <a16:creationId xmlns:a16="http://schemas.microsoft.com/office/drawing/2014/main" id="{CF8E792F-C6FE-4F2C-9212-4314E6A3D5D4}"/>
              </a:ext>
            </a:extLst>
          </p:cNvPr>
          <p:cNvSpPr>
            <a:spLocks noGrp="1"/>
          </p:cNvSpPr>
          <p:nvPr>
            <p:ph idx="1"/>
          </p:nvPr>
        </p:nvSpPr>
        <p:spPr/>
        <p:txBody>
          <a:bodyPr/>
          <a:lstStyle/>
          <a:p>
            <a:r>
              <a:rPr lang="en-US" dirty="0"/>
              <a:t>Recall bridges</a:t>
            </a:r>
          </a:p>
          <a:p>
            <a:pPr lvl="1"/>
            <a:r>
              <a:rPr lang="en-US" dirty="0"/>
              <a:t>Connect two or more LAN segments, irrespective of media</a:t>
            </a:r>
          </a:p>
          <a:p>
            <a:pPr lvl="1"/>
            <a:r>
              <a:rPr lang="en-US" dirty="0"/>
              <a:t>Bridges retransmit data between segments, can do some filtering</a:t>
            </a:r>
          </a:p>
        </p:txBody>
      </p:sp>
      <p:grpSp>
        <p:nvGrpSpPr>
          <p:cNvPr id="12" name="Group 11">
            <a:extLst>
              <a:ext uri="{FF2B5EF4-FFF2-40B4-BE49-F238E27FC236}">
                <a16:creationId xmlns:a16="http://schemas.microsoft.com/office/drawing/2014/main" id="{7B777FE9-2705-4B80-B413-FA9AE3395089}"/>
              </a:ext>
            </a:extLst>
          </p:cNvPr>
          <p:cNvGrpSpPr/>
          <p:nvPr/>
        </p:nvGrpSpPr>
        <p:grpSpPr>
          <a:xfrm>
            <a:off x="972825" y="3119055"/>
            <a:ext cx="2196360" cy="1085400"/>
            <a:chOff x="972825" y="3119055"/>
            <a:chExt cx="2196360" cy="108540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B3CA1D6-CF0C-470E-AD95-E4925452DF29}"/>
                    </a:ext>
                  </a:extLst>
                </p14:cNvPr>
                <p14:cNvContentPartPr/>
                <p14:nvPr/>
              </p14:nvContentPartPr>
              <p14:xfrm>
                <a:off x="972825" y="3344775"/>
                <a:ext cx="30240" cy="352080"/>
              </p14:xfrm>
            </p:contentPart>
          </mc:Choice>
          <mc:Fallback>
            <p:pic>
              <p:nvPicPr>
                <p:cNvPr id="4" name="Ink 3">
                  <a:extLst>
                    <a:ext uri="{FF2B5EF4-FFF2-40B4-BE49-F238E27FC236}">
                      <a16:creationId xmlns:a16="http://schemas.microsoft.com/office/drawing/2014/main" id="{CB3CA1D6-CF0C-470E-AD95-E4925452DF29}"/>
                    </a:ext>
                  </a:extLst>
                </p:cNvPr>
                <p:cNvPicPr/>
                <p:nvPr/>
              </p:nvPicPr>
              <p:blipFill>
                <a:blip r:embed="rId4"/>
                <a:stretch>
                  <a:fillRect/>
                </a:stretch>
              </p:blipFill>
              <p:spPr>
                <a:xfrm>
                  <a:off x="963825" y="3336135"/>
                  <a:ext cx="4788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74182D8A-7A29-4CD6-AC0C-B80AC0E51394}"/>
                    </a:ext>
                  </a:extLst>
                </p14:cNvPr>
                <p14:cNvContentPartPr/>
                <p14:nvPr/>
              </p14:nvContentPartPr>
              <p14:xfrm>
                <a:off x="1010985" y="3238215"/>
                <a:ext cx="488520" cy="521640"/>
              </p14:xfrm>
            </p:contentPart>
          </mc:Choice>
          <mc:Fallback>
            <p:pic>
              <p:nvPicPr>
                <p:cNvPr id="5" name="Ink 4">
                  <a:extLst>
                    <a:ext uri="{FF2B5EF4-FFF2-40B4-BE49-F238E27FC236}">
                      <a16:creationId xmlns:a16="http://schemas.microsoft.com/office/drawing/2014/main" id="{74182D8A-7A29-4CD6-AC0C-B80AC0E51394}"/>
                    </a:ext>
                  </a:extLst>
                </p:cNvPr>
                <p:cNvPicPr/>
                <p:nvPr/>
              </p:nvPicPr>
              <p:blipFill>
                <a:blip r:embed="rId6"/>
                <a:stretch>
                  <a:fillRect/>
                </a:stretch>
              </p:blipFill>
              <p:spPr>
                <a:xfrm>
                  <a:off x="1002345" y="3229215"/>
                  <a:ext cx="506160" cy="539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928A913F-0AC0-41A4-BCD5-CD8565A85BAE}"/>
                    </a:ext>
                  </a:extLst>
                </p14:cNvPr>
                <p14:cNvContentPartPr/>
                <p14:nvPr/>
              </p14:nvContentPartPr>
              <p14:xfrm>
                <a:off x="1770225" y="3241815"/>
                <a:ext cx="56160" cy="376920"/>
              </p14:xfrm>
            </p:contentPart>
          </mc:Choice>
          <mc:Fallback>
            <p:pic>
              <p:nvPicPr>
                <p:cNvPr id="6" name="Ink 5">
                  <a:extLst>
                    <a:ext uri="{FF2B5EF4-FFF2-40B4-BE49-F238E27FC236}">
                      <a16:creationId xmlns:a16="http://schemas.microsoft.com/office/drawing/2014/main" id="{928A913F-0AC0-41A4-BCD5-CD8565A85BAE}"/>
                    </a:ext>
                  </a:extLst>
                </p:cNvPr>
                <p:cNvPicPr/>
                <p:nvPr/>
              </p:nvPicPr>
              <p:blipFill>
                <a:blip r:embed="rId8"/>
                <a:stretch>
                  <a:fillRect/>
                </a:stretch>
              </p:blipFill>
              <p:spPr>
                <a:xfrm>
                  <a:off x="1761225" y="3233175"/>
                  <a:ext cx="7380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7B975CBC-CD88-420C-AE76-B1AA00730DFF}"/>
                    </a:ext>
                  </a:extLst>
                </p14:cNvPr>
                <p14:cNvContentPartPr/>
                <p14:nvPr/>
              </p14:nvContentPartPr>
              <p14:xfrm>
                <a:off x="1859145" y="3157575"/>
                <a:ext cx="456120" cy="499680"/>
              </p14:xfrm>
            </p:contentPart>
          </mc:Choice>
          <mc:Fallback>
            <p:pic>
              <p:nvPicPr>
                <p:cNvPr id="7" name="Ink 6">
                  <a:extLst>
                    <a:ext uri="{FF2B5EF4-FFF2-40B4-BE49-F238E27FC236}">
                      <a16:creationId xmlns:a16="http://schemas.microsoft.com/office/drawing/2014/main" id="{7B975CBC-CD88-420C-AE76-B1AA00730DFF}"/>
                    </a:ext>
                  </a:extLst>
                </p:cNvPr>
                <p:cNvPicPr/>
                <p:nvPr/>
              </p:nvPicPr>
              <p:blipFill>
                <a:blip r:embed="rId10"/>
                <a:stretch>
                  <a:fillRect/>
                </a:stretch>
              </p:blipFill>
              <p:spPr>
                <a:xfrm>
                  <a:off x="1850145" y="3148575"/>
                  <a:ext cx="473760" cy="517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F6BE3351-BFF9-45A7-B215-AB3E62252334}"/>
                    </a:ext>
                  </a:extLst>
                </p14:cNvPr>
                <p14:cNvContentPartPr/>
                <p14:nvPr/>
              </p14:nvContentPartPr>
              <p14:xfrm>
                <a:off x="2609385" y="3204015"/>
                <a:ext cx="38160" cy="375840"/>
              </p14:xfrm>
            </p:contentPart>
          </mc:Choice>
          <mc:Fallback>
            <p:pic>
              <p:nvPicPr>
                <p:cNvPr id="8" name="Ink 7">
                  <a:extLst>
                    <a:ext uri="{FF2B5EF4-FFF2-40B4-BE49-F238E27FC236}">
                      <a16:creationId xmlns:a16="http://schemas.microsoft.com/office/drawing/2014/main" id="{F6BE3351-BFF9-45A7-B215-AB3E62252334}"/>
                    </a:ext>
                  </a:extLst>
                </p:cNvPr>
                <p:cNvPicPr/>
                <p:nvPr/>
              </p:nvPicPr>
              <p:blipFill>
                <a:blip r:embed="rId12"/>
                <a:stretch>
                  <a:fillRect/>
                </a:stretch>
              </p:blipFill>
              <p:spPr>
                <a:xfrm>
                  <a:off x="2600745" y="3195375"/>
                  <a:ext cx="5580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4E93C7CB-638F-4964-AF42-5A1293A9F112}"/>
                    </a:ext>
                  </a:extLst>
                </p14:cNvPr>
                <p14:cNvContentPartPr/>
                <p14:nvPr/>
              </p14:nvContentPartPr>
              <p14:xfrm>
                <a:off x="2632425" y="3119055"/>
                <a:ext cx="536760" cy="546120"/>
              </p14:xfrm>
            </p:contentPart>
          </mc:Choice>
          <mc:Fallback>
            <p:pic>
              <p:nvPicPr>
                <p:cNvPr id="9" name="Ink 8">
                  <a:extLst>
                    <a:ext uri="{FF2B5EF4-FFF2-40B4-BE49-F238E27FC236}">
                      <a16:creationId xmlns:a16="http://schemas.microsoft.com/office/drawing/2014/main" id="{4E93C7CB-638F-4964-AF42-5A1293A9F112}"/>
                    </a:ext>
                  </a:extLst>
                </p:cNvPr>
                <p:cNvPicPr/>
                <p:nvPr/>
              </p:nvPicPr>
              <p:blipFill>
                <a:blip r:embed="rId14"/>
                <a:stretch>
                  <a:fillRect/>
                </a:stretch>
              </p:blipFill>
              <p:spPr>
                <a:xfrm>
                  <a:off x="2623785" y="3110055"/>
                  <a:ext cx="554400" cy="563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Ink 9">
                  <a:extLst>
                    <a:ext uri="{FF2B5EF4-FFF2-40B4-BE49-F238E27FC236}">
                      <a16:creationId xmlns:a16="http://schemas.microsoft.com/office/drawing/2014/main" id="{7F5AF7C8-1E3F-4C5D-AAD8-E722F28A0F02}"/>
                    </a:ext>
                  </a:extLst>
                </p14:cNvPr>
                <p14:cNvContentPartPr/>
                <p14:nvPr/>
              </p14:nvContentPartPr>
              <p14:xfrm>
                <a:off x="1318785" y="3556815"/>
                <a:ext cx="1651320" cy="641160"/>
              </p14:xfrm>
            </p:contentPart>
          </mc:Choice>
          <mc:Fallback>
            <p:pic>
              <p:nvPicPr>
                <p:cNvPr id="10" name="Ink 9">
                  <a:extLst>
                    <a:ext uri="{FF2B5EF4-FFF2-40B4-BE49-F238E27FC236}">
                      <a16:creationId xmlns:a16="http://schemas.microsoft.com/office/drawing/2014/main" id="{7F5AF7C8-1E3F-4C5D-AAD8-E722F28A0F02}"/>
                    </a:ext>
                  </a:extLst>
                </p:cNvPr>
                <p:cNvPicPr/>
                <p:nvPr/>
              </p:nvPicPr>
              <p:blipFill>
                <a:blip r:embed="rId16"/>
                <a:stretch>
                  <a:fillRect/>
                </a:stretch>
              </p:blipFill>
              <p:spPr>
                <a:xfrm>
                  <a:off x="1310145" y="3547815"/>
                  <a:ext cx="1668960" cy="658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Ink 10">
                  <a:extLst>
                    <a:ext uri="{FF2B5EF4-FFF2-40B4-BE49-F238E27FC236}">
                      <a16:creationId xmlns:a16="http://schemas.microsoft.com/office/drawing/2014/main" id="{42CD08FE-0DEF-4455-8B4A-3A3E637B90D8}"/>
                    </a:ext>
                  </a:extLst>
                </p14:cNvPr>
                <p14:cNvContentPartPr/>
                <p14:nvPr/>
              </p14:nvContentPartPr>
              <p14:xfrm>
                <a:off x="2012505" y="3651855"/>
                <a:ext cx="24840" cy="552600"/>
              </p14:xfrm>
            </p:contentPart>
          </mc:Choice>
          <mc:Fallback>
            <p:pic>
              <p:nvPicPr>
                <p:cNvPr id="11" name="Ink 10">
                  <a:extLst>
                    <a:ext uri="{FF2B5EF4-FFF2-40B4-BE49-F238E27FC236}">
                      <a16:creationId xmlns:a16="http://schemas.microsoft.com/office/drawing/2014/main" id="{42CD08FE-0DEF-4455-8B4A-3A3E637B90D8}"/>
                    </a:ext>
                  </a:extLst>
                </p:cNvPr>
                <p:cNvPicPr/>
                <p:nvPr/>
              </p:nvPicPr>
              <p:blipFill>
                <a:blip r:embed="rId18"/>
                <a:stretch>
                  <a:fillRect/>
                </a:stretch>
              </p:blipFill>
              <p:spPr>
                <a:xfrm>
                  <a:off x="2003505" y="3642855"/>
                  <a:ext cx="42480" cy="570240"/>
                </a:xfrm>
                <a:prstGeom prst="rect">
                  <a:avLst/>
                </a:prstGeom>
              </p:spPr>
            </p:pic>
          </mc:Fallback>
        </mc:AlternateContent>
      </p:grpSp>
      <p:grpSp>
        <p:nvGrpSpPr>
          <p:cNvPr id="21" name="Group 20">
            <a:extLst>
              <a:ext uri="{FF2B5EF4-FFF2-40B4-BE49-F238E27FC236}">
                <a16:creationId xmlns:a16="http://schemas.microsoft.com/office/drawing/2014/main" id="{62AE85E9-275B-4B5D-9112-D38529FD60CD}"/>
              </a:ext>
            </a:extLst>
          </p:cNvPr>
          <p:cNvGrpSpPr/>
          <p:nvPr/>
        </p:nvGrpSpPr>
        <p:grpSpPr>
          <a:xfrm>
            <a:off x="4458705" y="3131295"/>
            <a:ext cx="2682360" cy="1017000"/>
            <a:chOff x="4458705" y="3131295"/>
            <a:chExt cx="2682360" cy="1017000"/>
          </a:xfrm>
        </p:grpSpPr>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86A8C3B5-C8A5-4821-8B5E-40B61AB7BDCD}"/>
                    </a:ext>
                  </a:extLst>
                </p14:cNvPr>
                <p14:cNvContentPartPr/>
                <p14:nvPr/>
              </p14:nvContentPartPr>
              <p14:xfrm>
                <a:off x="4458705" y="3245775"/>
                <a:ext cx="17640" cy="324720"/>
              </p14:xfrm>
            </p:contentPart>
          </mc:Choice>
          <mc:Fallback>
            <p:pic>
              <p:nvPicPr>
                <p:cNvPr id="13" name="Ink 12">
                  <a:extLst>
                    <a:ext uri="{FF2B5EF4-FFF2-40B4-BE49-F238E27FC236}">
                      <a16:creationId xmlns:a16="http://schemas.microsoft.com/office/drawing/2014/main" id="{86A8C3B5-C8A5-4821-8B5E-40B61AB7BDCD}"/>
                    </a:ext>
                  </a:extLst>
                </p:cNvPr>
                <p:cNvPicPr/>
                <p:nvPr/>
              </p:nvPicPr>
              <p:blipFill>
                <a:blip r:embed="rId20"/>
                <a:stretch>
                  <a:fillRect/>
                </a:stretch>
              </p:blipFill>
              <p:spPr>
                <a:xfrm>
                  <a:off x="4449705" y="3237135"/>
                  <a:ext cx="3528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7BF2C2FB-6B05-44BC-B1F7-90A8DAAE91B6}"/>
                    </a:ext>
                  </a:extLst>
                </p14:cNvPr>
                <p14:cNvContentPartPr/>
                <p14:nvPr/>
              </p14:nvContentPartPr>
              <p14:xfrm>
                <a:off x="4466985" y="3156855"/>
                <a:ext cx="546480" cy="437040"/>
              </p14:xfrm>
            </p:contentPart>
          </mc:Choice>
          <mc:Fallback>
            <p:pic>
              <p:nvPicPr>
                <p:cNvPr id="14" name="Ink 13">
                  <a:extLst>
                    <a:ext uri="{FF2B5EF4-FFF2-40B4-BE49-F238E27FC236}">
                      <a16:creationId xmlns:a16="http://schemas.microsoft.com/office/drawing/2014/main" id="{7BF2C2FB-6B05-44BC-B1F7-90A8DAAE91B6}"/>
                    </a:ext>
                  </a:extLst>
                </p:cNvPr>
                <p:cNvPicPr/>
                <p:nvPr/>
              </p:nvPicPr>
              <p:blipFill>
                <a:blip r:embed="rId22"/>
                <a:stretch>
                  <a:fillRect/>
                </a:stretch>
              </p:blipFill>
              <p:spPr>
                <a:xfrm>
                  <a:off x="4458345" y="3147855"/>
                  <a:ext cx="56412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78326214-AE7A-4B85-8E21-DB49E7299417}"/>
                    </a:ext>
                  </a:extLst>
                </p14:cNvPr>
                <p14:cNvContentPartPr/>
                <p14:nvPr/>
              </p14:nvContentPartPr>
              <p14:xfrm>
                <a:off x="5462745" y="3177735"/>
                <a:ext cx="50760" cy="378000"/>
              </p14:xfrm>
            </p:contentPart>
          </mc:Choice>
          <mc:Fallback>
            <p:pic>
              <p:nvPicPr>
                <p:cNvPr id="15" name="Ink 14">
                  <a:extLst>
                    <a:ext uri="{FF2B5EF4-FFF2-40B4-BE49-F238E27FC236}">
                      <a16:creationId xmlns:a16="http://schemas.microsoft.com/office/drawing/2014/main" id="{78326214-AE7A-4B85-8E21-DB49E7299417}"/>
                    </a:ext>
                  </a:extLst>
                </p:cNvPr>
                <p:cNvPicPr/>
                <p:nvPr/>
              </p:nvPicPr>
              <p:blipFill>
                <a:blip r:embed="rId24"/>
                <a:stretch>
                  <a:fillRect/>
                </a:stretch>
              </p:blipFill>
              <p:spPr>
                <a:xfrm>
                  <a:off x="5454105" y="3169095"/>
                  <a:ext cx="6840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C83FA333-EA6A-447A-9CB2-E05864C7E0FF}"/>
                    </a:ext>
                  </a:extLst>
                </p14:cNvPr>
                <p14:cNvContentPartPr/>
                <p14:nvPr/>
              </p14:nvContentPartPr>
              <p14:xfrm>
                <a:off x="5503065" y="3144255"/>
                <a:ext cx="555480" cy="475920"/>
              </p14:xfrm>
            </p:contentPart>
          </mc:Choice>
          <mc:Fallback>
            <p:pic>
              <p:nvPicPr>
                <p:cNvPr id="16" name="Ink 15">
                  <a:extLst>
                    <a:ext uri="{FF2B5EF4-FFF2-40B4-BE49-F238E27FC236}">
                      <a16:creationId xmlns:a16="http://schemas.microsoft.com/office/drawing/2014/main" id="{C83FA333-EA6A-447A-9CB2-E05864C7E0FF}"/>
                    </a:ext>
                  </a:extLst>
                </p:cNvPr>
                <p:cNvPicPr/>
                <p:nvPr/>
              </p:nvPicPr>
              <p:blipFill>
                <a:blip r:embed="rId26"/>
                <a:stretch>
                  <a:fillRect/>
                </a:stretch>
              </p:blipFill>
              <p:spPr>
                <a:xfrm>
                  <a:off x="5494425" y="3135255"/>
                  <a:ext cx="57312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84244C78-B52C-40F7-9D9B-FF11F21BFF2D}"/>
                    </a:ext>
                  </a:extLst>
                </p14:cNvPr>
                <p14:cNvContentPartPr/>
                <p14:nvPr/>
              </p14:nvContentPartPr>
              <p14:xfrm>
                <a:off x="6533745" y="3203295"/>
                <a:ext cx="43560" cy="351000"/>
              </p14:xfrm>
            </p:contentPart>
          </mc:Choice>
          <mc:Fallback>
            <p:pic>
              <p:nvPicPr>
                <p:cNvPr id="17" name="Ink 16">
                  <a:extLst>
                    <a:ext uri="{FF2B5EF4-FFF2-40B4-BE49-F238E27FC236}">
                      <a16:creationId xmlns:a16="http://schemas.microsoft.com/office/drawing/2014/main" id="{84244C78-B52C-40F7-9D9B-FF11F21BFF2D}"/>
                    </a:ext>
                  </a:extLst>
                </p:cNvPr>
                <p:cNvPicPr/>
                <p:nvPr/>
              </p:nvPicPr>
              <p:blipFill>
                <a:blip r:embed="rId28"/>
                <a:stretch>
                  <a:fillRect/>
                </a:stretch>
              </p:blipFill>
              <p:spPr>
                <a:xfrm>
                  <a:off x="6525105" y="3194655"/>
                  <a:ext cx="61200" cy="3686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Ink 17">
                  <a:extLst>
                    <a:ext uri="{FF2B5EF4-FFF2-40B4-BE49-F238E27FC236}">
                      <a16:creationId xmlns:a16="http://schemas.microsoft.com/office/drawing/2014/main" id="{E09AF427-E6AB-4568-9045-7A12B4A5AD6F}"/>
                    </a:ext>
                  </a:extLst>
                </p14:cNvPr>
                <p14:cNvContentPartPr/>
                <p14:nvPr/>
              </p14:nvContentPartPr>
              <p14:xfrm>
                <a:off x="6589905" y="3131295"/>
                <a:ext cx="551160" cy="519120"/>
              </p14:xfrm>
            </p:contentPart>
          </mc:Choice>
          <mc:Fallback>
            <p:pic>
              <p:nvPicPr>
                <p:cNvPr id="18" name="Ink 17">
                  <a:extLst>
                    <a:ext uri="{FF2B5EF4-FFF2-40B4-BE49-F238E27FC236}">
                      <a16:creationId xmlns:a16="http://schemas.microsoft.com/office/drawing/2014/main" id="{E09AF427-E6AB-4568-9045-7A12B4A5AD6F}"/>
                    </a:ext>
                  </a:extLst>
                </p:cNvPr>
                <p:cNvPicPr/>
                <p:nvPr/>
              </p:nvPicPr>
              <p:blipFill>
                <a:blip r:embed="rId30"/>
                <a:stretch>
                  <a:fillRect/>
                </a:stretch>
              </p:blipFill>
              <p:spPr>
                <a:xfrm>
                  <a:off x="6581265" y="3122295"/>
                  <a:ext cx="568800" cy="536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Ink 18">
                  <a:extLst>
                    <a:ext uri="{FF2B5EF4-FFF2-40B4-BE49-F238E27FC236}">
                      <a16:creationId xmlns:a16="http://schemas.microsoft.com/office/drawing/2014/main" id="{39B24D89-738B-46C4-8B11-4F9438B1AD5E}"/>
                    </a:ext>
                  </a:extLst>
                </p14:cNvPr>
                <p14:cNvContentPartPr/>
                <p14:nvPr/>
              </p14:nvContentPartPr>
              <p14:xfrm>
                <a:off x="4704945" y="3575175"/>
                <a:ext cx="2124720" cy="573120"/>
              </p14:xfrm>
            </p:contentPart>
          </mc:Choice>
          <mc:Fallback>
            <p:pic>
              <p:nvPicPr>
                <p:cNvPr id="19" name="Ink 18">
                  <a:extLst>
                    <a:ext uri="{FF2B5EF4-FFF2-40B4-BE49-F238E27FC236}">
                      <a16:creationId xmlns:a16="http://schemas.microsoft.com/office/drawing/2014/main" id="{39B24D89-738B-46C4-8B11-4F9438B1AD5E}"/>
                    </a:ext>
                  </a:extLst>
                </p:cNvPr>
                <p:cNvPicPr/>
                <p:nvPr/>
              </p:nvPicPr>
              <p:blipFill>
                <a:blip r:embed="rId32"/>
                <a:stretch>
                  <a:fillRect/>
                </a:stretch>
              </p:blipFill>
              <p:spPr>
                <a:xfrm>
                  <a:off x="4696305" y="3566535"/>
                  <a:ext cx="2142360" cy="590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Ink 19">
                  <a:extLst>
                    <a:ext uri="{FF2B5EF4-FFF2-40B4-BE49-F238E27FC236}">
                      <a16:creationId xmlns:a16="http://schemas.microsoft.com/office/drawing/2014/main" id="{727B8145-0D7B-4164-A954-EA84CD358EC5}"/>
                    </a:ext>
                  </a:extLst>
                </p14:cNvPr>
                <p14:cNvContentPartPr/>
                <p14:nvPr/>
              </p14:nvContentPartPr>
              <p14:xfrm>
                <a:off x="5704305" y="3625215"/>
                <a:ext cx="82440" cy="521280"/>
              </p14:xfrm>
            </p:contentPart>
          </mc:Choice>
          <mc:Fallback>
            <p:pic>
              <p:nvPicPr>
                <p:cNvPr id="20" name="Ink 19">
                  <a:extLst>
                    <a:ext uri="{FF2B5EF4-FFF2-40B4-BE49-F238E27FC236}">
                      <a16:creationId xmlns:a16="http://schemas.microsoft.com/office/drawing/2014/main" id="{727B8145-0D7B-4164-A954-EA84CD358EC5}"/>
                    </a:ext>
                  </a:extLst>
                </p:cNvPr>
                <p:cNvPicPr/>
                <p:nvPr/>
              </p:nvPicPr>
              <p:blipFill>
                <a:blip r:embed="rId34"/>
                <a:stretch>
                  <a:fillRect/>
                </a:stretch>
              </p:blipFill>
              <p:spPr>
                <a:xfrm>
                  <a:off x="5695665" y="3616215"/>
                  <a:ext cx="100080" cy="53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2" name="Ink 21">
                <a:extLst>
                  <a:ext uri="{FF2B5EF4-FFF2-40B4-BE49-F238E27FC236}">
                    <a16:creationId xmlns:a16="http://schemas.microsoft.com/office/drawing/2014/main" id="{DD412FCC-4546-4817-B363-F75A3BEE91B9}"/>
                  </a:ext>
                </a:extLst>
              </p14:cNvPr>
              <p14:cNvContentPartPr/>
              <p14:nvPr/>
            </p14:nvContentPartPr>
            <p14:xfrm>
              <a:off x="3937065" y="4115895"/>
              <a:ext cx="973080" cy="28440"/>
            </p14:xfrm>
          </p:contentPart>
        </mc:Choice>
        <mc:Fallback>
          <p:pic>
            <p:nvPicPr>
              <p:cNvPr id="22" name="Ink 21">
                <a:extLst>
                  <a:ext uri="{FF2B5EF4-FFF2-40B4-BE49-F238E27FC236}">
                    <a16:creationId xmlns:a16="http://schemas.microsoft.com/office/drawing/2014/main" id="{DD412FCC-4546-4817-B363-F75A3BEE91B9}"/>
                  </a:ext>
                </a:extLst>
              </p:cNvPr>
              <p:cNvPicPr/>
              <p:nvPr/>
            </p:nvPicPr>
            <p:blipFill>
              <a:blip r:embed="rId36"/>
              <a:stretch>
                <a:fillRect/>
              </a:stretch>
            </p:blipFill>
            <p:spPr>
              <a:xfrm>
                <a:off x="3928065" y="4106895"/>
                <a:ext cx="9907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Ink 22">
                <a:extLst>
                  <a:ext uri="{FF2B5EF4-FFF2-40B4-BE49-F238E27FC236}">
                    <a16:creationId xmlns:a16="http://schemas.microsoft.com/office/drawing/2014/main" id="{3CE3E4C8-60A4-4186-9652-D6BA80E1B975}"/>
                  </a:ext>
                </a:extLst>
              </p14:cNvPr>
              <p14:cNvContentPartPr/>
              <p14:nvPr/>
            </p14:nvContentPartPr>
            <p14:xfrm>
              <a:off x="2960745" y="4020135"/>
              <a:ext cx="501480" cy="49680"/>
            </p14:xfrm>
          </p:contentPart>
        </mc:Choice>
        <mc:Fallback>
          <p:pic>
            <p:nvPicPr>
              <p:cNvPr id="23" name="Ink 22">
                <a:extLst>
                  <a:ext uri="{FF2B5EF4-FFF2-40B4-BE49-F238E27FC236}">
                    <a16:creationId xmlns:a16="http://schemas.microsoft.com/office/drawing/2014/main" id="{3CE3E4C8-60A4-4186-9652-D6BA80E1B975}"/>
                  </a:ext>
                </a:extLst>
              </p:cNvPr>
              <p:cNvPicPr/>
              <p:nvPr/>
            </p:nvPicPr>
            <p:blipFill>
              <a:blip r:embed="rId38"/>
              <a:stretch>
                <a:fillRect/>
              </a:stretch>
            </p:blipFill>
            <p:spPr>
              <a:xfrm>
                <a:off x="2951745" y="4011135"/>
                <a:ext cx="519120" cy="67320"/>
              </a:xfrm>
              <a:prstGeom prst="rect">
                <a:avLst/>
              </a:prstGeom>
            </p:spPr>
          </p:pic>
        </mc:Fallback>
      </mc:AlternateContent>
      <p:grpSp>
        <p:nvGrpSpPr>
          <p:cNvPr id="80" name="Group 79">
            <a:extLst>
              <a:ext uri="{FF2B5EF4-FFF2-40B4-BE49-F238E27FC236}">
                <a16:creationId xmlns:a16="http://schemas.microsoft.com/office/drawing/2014/main" id="{B49DB59B-94A3-4E9B-9860-F903FA07E204}"/>
              </a:ext>
            </a:extLst>
          </p:cNvPr>
          <p:cNvGrpSpPr/>
          <p:nvPr/>
        </p:nvGrpSpPr>
        <p:grpSpPr>
          <a:xfrm>
            <a:off x="986145" y="3731055"/>
            <a:ext cx="6148800" cy="2099880"/>
            <a:chOff x="986145" y="3731055"/>
            <a:chExt cx="6148800" cy="2099880"/>
          </a:xfrm>
        </p:grpSpPr>
        <mc:AlternateContent xmlns:mc="http://schemas.openxmlformats.org/markup-compatibility/2006">
          <mc:Choice xmlns:p14="http://schemas.microsoft.com/office/powerpoint/2010/main" Requires="p14">
            <p:contentPart p14:bwMode="auto" r:id="rId39">
              <p14:nvContentPartPr>
                <p14:cNvPr id="27" name="Ink 26">
                  <a:extLst>
                    <a:ext uri="{FF2B5EF4-FFF2-40B4-BE49-F238E27FC236}">
                      <a16:creationId xmlns:a16="http://schemas.microsoft.com/office/drawing/2014/main" id="{90CF3A9A-FFA8-405E-8A11-4AEDE46F4085}"/>
                    </a:ext>
                  </a:extLst>
                </p14:cNvPr>
                <p14:cNvContentPartPr/>
                <p14:nvPr/>
              </p14:nvContentPartPr>
              <p14:xfrm>
                <a:off x="3474105" y="3731055"/>
                <a:ext cx="545040" cy="624600"/>
              </p14:xfrm>
            </p:contentPart>
          </mc:Choice>
          <mc:Fallback>
            <p:pic>
              <p:nvPicPr>
                <p:cNvPr id="27" name="Ink 26">
                  <a:extLst>
                    <a:ext uri="{FF2B5EF4-FFF2-40B4-BE49-F238E27FC236}">
                      <a16:creationId xmlns:a16="http://schemas.microsoft.com/office/drawing/2014/main" id="{90CF3A9A-FFA8-405E-8A11-4AEDE46F4085}"/>
                    </a:ext>
                  </a:extLst>
                </p:cNvPr>
                <p:cNvPicPr/>
                <p:nvPr/>
              </p:nvPicPr>
              <p:blipFill>
                <a:blip r:embed="rId40"/>
                <a:stretch>
                  <a:fillRect/>
                </a:stretch>
              </p:blipFill>
              <p:spPr>
                <a:xfrm>
                  <a:off x="3465105" y="3722055"/>
                  <a:ext cx="562680" cy="642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Ink 27">
                  <a:extLst>
                    <a:ext uri="{FF2B5EF4-FFF2-40B4-BE49-F238E27FC236}">
                      <a16:creationId xmlns:a16="http://schemas.microsoft.com/office/drawing/2014/main" id="{8205CADC-3AEA-45C9-84B7-E3F50D5580E2}"/>
                    </a:ext>
                  </a:extLst>
                </p14:cNvPr>
                <p14:cNvContentPartPr/>
                <p14:nvPr/>
              </p14:nvContentPartPr>
              <p14:xfrm>
                <a:off x="3647625" y="3886575"/>
                <a:ext cx="188280" cy="265680"/>
              </p14:xfrm>
            </p:contentPart>
          </mc:Choice>
          <mc:Fallback>
            <p:pic>
              <p:nvPicPr>
                <p:cNvPr id="28" name="Ink 27">
                  <a:extLst>
                    <a:ext uri="{FF2B5EF4-FFF2-40B4-BE49-F238E27FC236}">
                      <a16:creationId xmlns:a16="http://schemas.microsoft.com/office/drawing/2014/main" id="{8205CADC-3AEA-45C9-84B7-E3F50D5580E2}"/>
                    </a:ext>
                  </a:extLst>
                </p:cNvPr>
                <p:cNvPicPr/>
                <p:nvPr/>
              </p:nvPicPr>
              <p:blipFill>
                <a:blip r:embed="rId42"/>
                <a:stretch>
                  <a:fillRect/>
                </a:stretch>
              </p:blipFill>
              <p:spPr>
                <a:xfrm>
                  <a:off x="3638625" y="3877575"/>
                  <a:ext cx="2059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Ink 29">
                  <a:extLst>
                    <a:ext uri="{FF2B5EF4-FFF2-40B4-BE49-F238E27FC236}">
                      <a16:creationId xmlns:a16="http://schemas.microsoft.com/office/drawing/2014/main" id="{599BA9A6-BF3F-4A9A-858A-ABDA52257B7C}"/>
                    </a:ext>
                  </a:extLst>
                </p14:cNvPr>
                <p14:cNvContentPartPr/>
                <p14:nvPr/>
              </p14:nvContentPartPr>
              <p14:xfrm>
                <a:off x="2367465" y="4328295"/>
                <a:ext cx="14760" cy="434160"/>
              </p14:xfrm>
            </p:contentPart>
          </mc:Choice>
          <mc:Fallback>
            <p:pic>
              <p:nvPicPr>
                <p:cNvPr id="30" name="Ink 29">
                  <a:extLst>
                    <a:ext uri="{FF2B5EF4-FFF2-40B4-BE49-F238E27FC236}">
                      <a16:creationId xmlns:a16="http://schemas.microsoft.com/office/drawing/2014/main" id="{599BA9A6-BF3F-4A9A-858A-ABDA52257B7C}"/>
                    </a:ext>
                  </a:extLst>
                </p:cNvPr>
                <p:cNvPicPr/>
                <p:nvPr/>
              </p:nvPicPr>
              <p:blipFill>
                <a:blip r:embed="rId44"/>
                <a:stretch>
                  <a:fillRect/>
                </a:stretch>
              </p:blipFill>
              <p:spPr>
                <a:xfrm>
                  <a:off x="2358465" y="4319295"/>
                  <a:ext cx="3240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Ink 30">
                  <a:extLst>
                    <a:ext uri="{FF2B5EF4-FFF2-40B4-BE49-F238E27FC236}">
                      <a16:creationId xmlns:a16="http://schemas.microsoft.com/office/drawing/2014/main" id="{6E41637C-D325-4903-B4CE-41874822DD7E}"/>
                    </a:ext>
                  </a:extLst>
                </p14:cNvPr>
                <p14:cNvContentPartPr/>
                <p14:nvPr/>
              </p14:nvContentPartPr>
              <p14:xfrm>
                <a:off x="2317425" y="4281855"/>
                <a:ext cx="142560" cy="168120"/>
              </p14:xfrm>
            </p:contentPart>
          </mc:Choice>
          <mc:Fallback>
            <p:pic>
              <p:nvPicPr>
                <p:cNvPr id="31" name="Ink 30">
                  <a:extLst>
                    <a:ext uri="{FF2B5EF4-FFF2-40B4-BE49-F238E27FC236}">
                      <a16:creationId xmlns:a16="http://schemas.microsoft.com/office/drawing/2014/main" id="{6E41637C-D325-4903-B4CE-41874822DD7E}"/>
                    </a:ext>
                  </a:extLst>
                </p:cNvPr>
                <p:cNvPicPr/>
                <p:nvPr/>
              </p:nvPicPr>
              <p:blipFill>
                <a:blip r:embed="rId46"/>
                <a:stretch>
                  <a:fillRect/>
                </a:stretch>
              </p:blipFill>
              <p:spPr>
                <a:xfrm>
                  <a:off x="2308425" y="4273215"/>
                  <a:ext cx="1602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Ink 32">
                  <a:extLst>
                    <a:ext uri="{FF2B5EF4-FFF2-40B4-BE49-F238E27FC236}">
                      <a16:creationId xmlns:a16="http://schemas.microsoft.com/office/drawing/2014/main" id="{B4E66AA7-6154-4BCD-99CD-60B85C5B2C44}"/>
                    </a:ext>
                  </a:extLst>
                </p14:cNvPr>
                <p14:cNvContentPartPr/>
                <p14:nvPr/>
              </p14:nvContentPartPr>
              <p14:xfrm>
                <a:off x="2163705" y="4926975"/>
                <a:ext cx="88920" cy="158760"/>
              </p14:xfrm>
            </p:contentPart>
          </mc:Choice>
          <mc:Fallback>
            <p:pic>
              <p:nvPicPr>
                <p:cNvPr id="33" name="Ink 32">
                  <a:extLst>
                    <a:ext uri="{FF2B5EF4-FFF2-40B4-BE49-F238E27FC236}">
                      <a16:creationId xmlns:a16="http://schemas.microsoft.com/office/drawing/2014/main" id="{B4E66AA7-6154-4BCD-99CD-60B85C5B2C44}"/>
                    </a:ext>
                  </a:extLst>
                </p:cNvPr>
                <p:cNvPicPr/>
                <p:nvPr/>
              </p:nvPicPr>
              <p:blipFill>
                <a:blip r:embed="rId48"/>
                <a:stretch>
                  <a:fillRect/>
                </a:stretch>
              </p:blipFill>
              <p:spPr>
                <a:xfrm>
                  <a:off x="2154705" y="4918335"/>
                  <a:ext cx="106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Ink 33">
                  <a:extLst>
                    <a:ext uri="{FF2B5EF4-FFF2-40B4-BE49-F238E27FC236}">
                      <a16:creationId xmlns:a16="http://schemas.microsoft.com/office/drawing/2014/main" id="{3AACE42F-7A77-47F3-B42D-025C250068F5}"/>
                    </a:ext>
                  </a:extLst>
                </p14:cNvPr>
                <p14:cNvContentPartPr/>
                <p14:nvPr/>
              </p14:nvContentPartPr>
              <p14:xfrm>
                <a:off x="2304465" y="4883775"/>
                <a:ext cx="109440" cy="177480"/>
              </p14:xfrm>
            </p:contentPart>
          </mc:Choice>
          <mc:Fallback>
            <p:pic>
              <p:nvPicPr>
                <p:cNvPr id="34" name="Ink 33">
                  <a:extLst>
                    <a:ext uri="{FF2B5EF4-FFF2-40B4-BE49-F238E27FC236}">
                      <a16:creationId xmlns:a16="http://schemas.microsoft.com/office/drawing/2014/main" id="{3AACE42F-7A77-47F3-B42D-025C250068F5}"/>
                    </a:ext>
                  </a:extLst>
                </p:cNvPr>
                <p:cNvPicPr/>
                <p:nvPr/>
              </p:nvPicPr>
              <p:blipFill>
                <a:blip r:embed="rId50"/>
                <a:stretch>
                  <a:fillRect/>
                </a:stretch>
              </p:blipFill>
              <p:spPr>
                <a:xfrm>
                  <a:off x="2295465" y="4874775"/>
                  <a:ext cx="127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Ink 34">
                  <a:extLst>
                    <a:ext uri="{FF2B5EF4-FFF2-40B4-BE49-F238E27FC236}">
                      <a16:creationId xmlns:a16="http://schemas.microsoft.com/office/drawing/2014/main" id="{6950D2CC-A6BD-4207-95B5-4B645097D66A}"/>
                    </a:ext>
                  </a:extLst>
                </p14:cNvPr>
                <p14:cNvContentPartPr/>
                <p14:nvPr/>
              </p14:nvContentPartPr>
              <p14:xfrm>
                <a:off x="2342265" y="4971255"/>
                <a:ext cx="77400" cy="32040"/>
              </p14:xfrm>
            </p:contentPart>
          </mc:Choice>
          <mc:Fallback>
            <p:pic>
              <p:nvPicPr>
                <p:cNvPr id="35" name="Ink 34">
                  <a:extLst>
                    <a:ext uri="{FF2B5EF4-FFF2-40B4-BE49-F238E27FC236}">
                      <a16:creationId xmlns:a16="http://schemas.microsoft.com/office/drawing/2014/main" id="{6950D2CC-A6BD-4207-95B5-4B645097D66A}"/>
                    </a:ext>
                  </a:extLst>
                </p:cNvPr>
                <p:cNvPicPr/>
                <p:nvPr/>
              </p:nvPicPr>
              <p:blipFill>
                <a:blip r:embed="rId52"/>
                <a:stretch>
                  <a:fillRect/>
                </a:stretch>
              </p:blipFill>
              <p:spPr>
                <a:xfrm>
                  <a:off x="2333265" y="4962255"/>
                  <a:ext cx="950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Ink 35">
                  <a:extLst>
                    <a:ext uri="{FF2B5EF4-FFF2-40B4-BE49-F238E27FC236}">
                      <a16:creationId xmlns:a16="http://schemas.microsoft.com/office/drawing/2014/main" id="{0987AF31-E070-4252-86B0-5097A9CB39EC}"/>
                    </a:ext>
                  </a:extLst>
                </p14:cNvPr>
                <p14:cNvContentPartPr/>
                <p14:nvPr/>
              </p14:nvContentPartPr>
              <p14:xfrm>
                <a:off x="2467905" y="4908975"/>
                <a:ext cx="4680" cy="141480"/>
              </p14:xfrm>
            </p:contentPart>
          </mc:Choice>
          <mc:Fallback>
            <p:pic>
              <p:nvPicPr>
                <p:cNvPr id="36" name="Ink 35">
                  <a:extLst>
                    <a:ext uri="{FF2B5EF4-FFF2-40B4-BE49-F238E27FC236}">
                      <a16:creationId xmlns:a16="http://schemas.microsoft.com/office/drawing/2014/main" id="{0987AF31-E070-4252-86B0-5097A9CB39EC}"/>
                    </a:ext>
                  </a:extLst>
                </p:cNvPr>
                <p:cNvPicPr/>
                <p:nvPr/>
              </p:nvPicPr>
              <p:blipFill>
                <a:blip r:embed="rId54"/>
                <a:stretch>
                  <a:fillRect/>
                </a:stretch>
              </p:blipFill>
              <p:spPr>
                <a:xfrm>
                  <a:off x="2459265" y="4900335"/>
                  <a:ext cx="223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Ink 36">
                  <a:extLst>
                    <a:ext uri="{FF2B5EF4-FFF2-40B4-BE49-F238E27FC236}">
                      <a16:creationId xmlns:a16="http://schemas.microsoft.com/office/drawing/2014/main" id="{4017451D-215A-4917-BA82-E400E2A02E53}"/>
                    </a:ext>
                  </a:extLst>
                </p14:cNvPr>
                <p14:cNvContentPartPr/>
                <p14:nvPr/>
              </p14:nvContentPartPr>
              <p14:xfrm>
                <a:off x="2466465" y="4899615"/>
                <a:ext cx="123120" cy="149400"/>
              </p14:xfrm>
            </p:contentPart>
          </mc:Choice>
          <mc:Fallback>
            <p:pic>
              <p:nvPicPr>
                <p:cNvPr id="37" name="Ink 36">
                  <a:extLst>
                    <a:ext uri="{FF2B5EF4-FFF2-40B4-BE49-F238E27FC236}">
                      <a16:creationId xmlns:a16="http://schemas.microsoft.com/office/drawing/2014/main" id="{4017451D-215A-4917-BA82-E400E2A02E53}"/>
                    </a:ext>
                  </a:extLst>
                </p:cNvPr>
                <p:cNvPicPr/>
                <p:nvPr/>
              </p:nvPicPr>
              <p:blipFill>
                <a:blip r:embed="rId56"/>
                <a:stretch>
                  <a:fillRect/>
                </a:stretch>
              </p:blipFill>
              <p:spPr>
                <a:xfrm>
                  <a:off x="2457465" y="4890615"/>
                  <a:ext cx="1407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Ink 37">
                  <a:extLst>
                    <a:ext uri="{FF2B5EF4-FFF2-40B4-BE49-F238E27FC236}">
                      <a16:creationId xmlns:a16="http://schemas.microsoft.com/office/drawing/2014/main" id="{47BB38ED-2DA0-4847-A556-88C2F256F81B}"/>
                    </a:ext>
                  </a:extLst>
                </p14:cNvPr>
                <p14:cNvContentPartPr/>
                <p14:nvPr/>
              </p14:nvContentPartPr>
              <p14:xfrm>
                <a:off x="2672385" y="4825095"/>
                <a:ext cx="78480" cy="181800"/>
              </p14:xfrm>
            </p:contentPart>
          </mc:Choice>
          <mc:Fallback>
            <p:pic>
              <p:nvPicPr>
                <p:cNvPr id="38" name="Ink 37">
                  <a:extLst>
                    <a:ext uri="{FF2B5EF4-FFF2-40B4-BE49-F238E27FC236}">
                      <a16:creationId xmlns:a16="http://schemas.microsoft.com/office/drawing/2014/main" id="{47BB38ED-2DA0-4847-A556-88C2F256F81B}"/>
                    </a:ext>
                  </a:extLst>
                </p:cNvPr>
                <p:cNvPicPr/>
                <p:nvPr/>
              </p:nvPicPr>
              <p:blipFill>
                <a:blip r:embed="rId58"/>
                <a:stretch>
                  <a:fillRect/>
                </a:stretch>
              </p:blipFill>
              <p:spPr>
                <a:xfrm>
                  <a:off x="2663745" y="4816095"/>
                  <a:ext cx="961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Ink 38">
                  <a:extLst>
                    <a:ext uri="{FF2B5EF4-FFF2-40B4-BE49-F238E27FC236}">
                      <a16:creationId xmlns:a16="http://schemas.microsoft.com/office/drawing/2014/main" id="{B2B2363A-6872-444D-B2F1-B75E1D00C493}"/>
                    </a:ext>
                  </a:extLst>
                </p14:cNvPr>
                <p14:cNvContentPartPr/>
                <p14:nvPr/>
              </p14:nvContentPartPr>
              <p14:xfrm>
                <a:off x="2668065" y="4911495"/>
                <a:ext cx="82800" cy="25200"/>
              </p14:xfrm>
            </p:contentPart>
          </mc:Choice>
          <mc:Fallback>
            <p:pic>
              <p:nvPicPr>
                <p:cNvPr id="39" name="Ink 38">
                  <a:extLst>
                    <a:ext uri="{FF2B5EF4-FFF2-40B4-BE49-F238E27FC236}">
                      <a16:creationId xmlns:a16="http://schemas.microsoft.com/office/drawing/2014/main" id="{B2B2363A-6872-444D-B2F1-B75E1D00C493}"/>
                    </a:ext>
                  </a:extLst>
                </p:cNvPr>
                <p:cNvPicPr/>
                <p:nvPr/>
              </p:nvPicPr>
              <p:blipFill>
                <a:blip r:embed="rId60"/>
                <a:stretch>
                  <a:fillRect/>
                </a:stretch>
              </p:blipFill>
              <p:spPr>
                <a:xfrm>
                  <a:off x="2659425" y="4902855"/>
                  <a:ext cx="100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Ink 40">
                  <a:extLst>
                    <a:ext uri="{FF2B5EF4-FFF2-40B4-BE49-F238E27FC236}">
                      <a16:creationId xmlns:a16="http://schemas.microsoft.com/office/drawing/2014/main" id="{1340DB8C-F4B9-4233-8D07-8BA6EBE537EC}"/>
                    </a:ext>
                  </a:extLst>
                </p14:cNvPr>
                <p14:cNvContentPartPr/>
                <p14:nvPr/>
              </p14:nvContentPartPr>
              <p14:xfrm>
                <a:off x="5648505" y="4280415"/>
                <a:ext cx="17640" cy="326520"/>
              </p14:xfrm>
            </p:contentPart>
          </mc:Choice>
          <mc:Fallback>
            <p:pic>
              <p:nvPicPr>
                <p:cNvPr id="41" name="Ink 40">
                  <a:extLst>
                    <a:ext uri="{FF2B5EF4-FFF2-40B4-BE49-F238E27FC236}">
                      <a16:creationId xmlns:a16="http://schemas.microsoft.com/office/drawing/2014/main" id="{1340DB8C-F4B9-4233-8D07-8BA6EBE537EC}"/>
                    </a:ext>
                  </a:extLst>
                </p:cNvPr>
                <p:cNvPicPr/>
                <p:nvPr/>
              </p:nvPicPr>
              <p:blipFill>
                <a:blip r:embed="rId62"/>
                <a:stretch>
                  <a:fillRect/>
                </a:stretch>
              </p:blipFill>
              <p:spPr>
                <a:xfrm>
                  <a:off x="5639505" y="4271415"/>
                  <a:ext cx="3528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Ink 41">
                  <a:extLst>
                    <a:ext uri="{FF2B5EF4-FFF2-40B4-BE49-F238E27FC236}">
                      <a16:creationId xmlns:a16="http://schemas.microsoft.com/office/drawing/2014/main" id="{E4BFAE28-1AD8-4310-A177-8EFE40092142}"/>
                    </a:ext>
                  </a:extLst>
                </p14:cNvPr>
                <p14:cNvContentPartPr/>
                <p14:nvPr/>
              </p14:nvContentPartPr>
              <p14:xfrm>
                <a:off x="5582265" y="4254855"/>
                <a:ext cx="167760" cy="136080"/>
              </p14:xfrm>
            </p:contentPart>
          </mc:Choice>
          <mc:Fallback>
            <p:pic>
              <p:nvPicPr>
                <p:cNvPr id="42" name="Ink 41">
                  <a:extLst>
                    <a:ext uri="{FF2B5EF4-FFF2-40B4-BE49-F238E27FC236}">
                      <a16:creationId xmlns:a16="http://schemas.microsoft.com/office/drawing/2014/main" id="{E4BFAE28-1AD8-4310-A177-8EFE40092142}"/>
                    </a:ext>
                  </a:extLst>
                </p:cNvPr>
                <p:cNvPicPr/>
                <p:nvPr/>
              </p:nvPicPr>
              <p:blipFill>
                <a:blip r:embed="rId64"/>
                <a:stretch>
                  <a:fillRect/>
                </a:stretch>
              </p:blipFill>
              <p:spPr>
                <a:xfrm>
                  <a:off x="5573625" y="4245855"/>
                  <a:ext cx="185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Ink 42">
                  <a:extLst>
                    <a:ext uri="{FF2B5EF4-FFF2-40B4-BE49-F238E27FC236}">
                      <a16:creationId xmlns:a16="http://schemas.microsoft.com/office/drawing/2014/main" id="{F228FCF1-DF57-4C1C-8FC2-72AD13D07CC5}"/>
                    </a:ext>
                  </a:extLst>
                </p14:cNvPr>
                <p14:cNvContentPartPr/>
                <p14:nvPr/>
              </p14:nvContentPartPr>
              <p14:xfrm>
                <a:off x="5599185" y="4865055"/>
                <a:ext cx="93240" cy="171000"/>
              </p14:xfrm>
            </p:contentPart>
          </mc:Choice>
          <mc:Fallback>
            <p:pic>
              <p:nvPicPr>
                <p:cNvPr id="43" name="Ink 42">
                  <a:extLst>
                    <a:ext uri="{FF2B5EF4-FFF2-40B4-BE49-F238E27FC236}">
                      <a16:creationId xmlns:a16="http://schemas.microsoft.com/office/drawing/2014/main" id="{F228FCF1-DF57-4C1C-8FC2-72AD13D07CC5}"/>
                    </a:ext>
                  </a:extLst>
                </p:cNvPr>
                <p:cNvPicPr/>
                <p:nvPr/>
              </p:nvPicPr>
              <p:blipFill>
                <a:blip r:embed="rId66"/>
                <a:stretch>
                  <a:fillRect/>
                </a:stretch>
              </p:blipFill>
              <p:spPr>
                <a:xfrm>
                  <a:off x="5590545" y="4856415"/>
                  <a:ext cx="1108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Ink 43">
                  <a:extLst>
                    <a:ext uri="{FF2B5EF4-FFF2-40B4-BE49-F238E27FC236}">
                      <a16:creationId xmlns:a16="http://schemas.microsoft.com/office/drawing/2014/main" id="{C40F7B71-58FB-41BC-AA76-8AE520D3E4F8}"/>
                    </a:ext>
                  </a:extLst>
                </p14:cNvPr>
                <p14:cNvContentPartPr/>
                <p14:nvPr/>
              </p14:nvContentPartPr>
              <p14:xfrm>
                <a:off x="5731305" y="4818255"/>
                <a:ext cx="105840" cy="165960"/>
              </p14:xfrm>
            </p:contentPart>
          </mc:Choice>
          <mc:Fallback>
            <p:pic>
              <p:nvPicPr>
                <p:cNvPr id="44" name="Ink 43">
                  <a:extLst>
                    <a:ext uri="{FF2B5EF4-FFF2-40B4-BE49-F238E27FC236}">
                      <a16:creationId xmlns:a16="http://schemas.microsoft.com/office/drawing/2014/main" id="{C40F7B71-58FB-41BC-AA76-8AE520D3E4F8}"/>
                    </a:ext>
                  </a:extLst>
                </p:cNvPr>
                <p:cNvPicPr/>
                <p:nvPr/>
              </p:nvPicPr>
              <p:blipFill>
                <a:blip r:embed="rId68"/>
                <a:stretch>
                  <a:fillRect/>
                </a:stretch>
              </p:blipFill>
              <p:spPr>
                <a:xfrm>
                  <a:off x="5722305" y="4809255"/>
                  <a:ext cx="123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Ink 44">
                  <a:extLst>
                    <a:ext uri="{FF2B5EF4-FFF2-40B4-BE49-F238E27FC236}">
                      <a16:creationId xmlns:a16="http://schemas.microsoft.com/office/drawing/2014/main" id="{BBF31CFF-DECE-4395-B08A-61CF6DF68039}"/>
                    </a:ext>
                  </a:extLst>
                </p14:cNvPr>
                <p14:cNvContentPartPr/>
                <p14:nvPr/>
              </p14:nvContentPartPr>
              <p14:xfrm>
                <a:off x="5749665" y="4893495"/>
                <a:ext cx="95040" cy="29880"/>
              </p14:xfrm>
            </p:contentPart>
          </mc:Choice>
          <mc:Fallback>
            <p:pic>
              <p:nvPicPr>
                <p:cNvPr id="45" name="Ink 44">
                  <a:extLst>
                    <a:ext uri="{FF2B5EF4-FFF2-40B4-BE49-F238E27FC236}">
                      <a16:creationId xmlns:a16="http://schemas.microsoft.com/office/drawing/2014/main" id="{BBF31CFF-DECE-4395-B08A-61CF6DF68039}"/>
                    </a:ext>
                  </a:extLst>
                </p:cNvPr>
                <p:cNvPicPr/>
                <p:nvPr/>
              </p:nvPicPr>
              <p:blipFill>
                <a:blip r:embed="rId70"/>
                <a:stretch>
                  <a:fillRect/>
                </a:stretch>
              </p:blipFill>
              <p:spPr>
                <a:xfrm>
                  <a:off x="5740665" y="4884855"/>
                  <a:ext cx="1126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Ink 45">
                  <a:extLst>
                    <a:ext uri="{FF2B5EF4-FFF2-40B4-BE49-F238E27FC236}">
                      <a16:creationId xmlns:a16="http://schemas.microsoft.com/office/drawing/2014/main" id="{8A7F8985-34B3-411A-B3A8-E059D4945D2E}"/>
                    </a:ext>
                  </a:extLst>
                </p14:cNvPr>
                <p14:cNvContentPartPr/>
                <p14:nvPr/>
              </p14:nvContentPartPr>
              <p14:xfrm>
                <a:off x="5918145" y="4795935"/>
                <a:ext cx="127440" cy="169560"/>
              </p14:xfrm>
            </p:contentPart>
          </mc:Choice>
          <mc:Fallback>
            <p:pic>
              <p:nvPicPr>
                <p:cNvPr id="46" name="Ink 45">
                  <a:extLst>
                    <a:ext uri="{FF2B5EF4-FFF2-40B4-BE49-F238E27FC236}">
                      <a16:creationId xmlns:a16="http://schemas.microsoft.com/office/drawing/2014/main" id="{8A7F8985-34B3-411A-B3A8-E059D4945D2E}"/>
                    </a:ext>
                  </a:extLst>
                </p:cNvPr>
                <p:cNvPicPr/>
                <p:nvPr/>
              </p:nvPicPr>
              <p:blipFill>
                <a:blip r:embed="rId72"/>
                <a:stretch>
                  <a:fillRect/>
                </a:stretch>
              </p:blipFill>
              <p:spPr>
                <a:xfrm>
                  <a:off x="5909505" y="4786935"/>
                  <a:ext cx="1450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Ink 46">
                  <a:extLst>
                    <a:ext uri="{FF2B5EF4-FFF2-40B4-BE49-F238E27FC236}">
                      <a16:creationId xmlns:a16="http://schemas.microsoft.com/office/drawing/2014/main" id="{1745985B-6E09-4327-B573-846DEB633144}"/>
                    </a:ext>
                  </a:extLst>
                </p14:cNvPr>
                <p14:cNvContentPartPr/>
                <p14:nvPr/>
              </p14:nvContentPartPr>
              <p14:xfrm>
                <a:off x="6123345" y="4839495"/>
                <a:ext cx="43920" cy="117720"/>
              </p14:xfrm>
            </p:contentPart>
          </mc:Choice>
          <mc:Fallback>
            <p:pic>
              <p:nvPicPr>
                <p:cNvPr id="47" name="Ink 46">
                  <a:extLst>
                    <a:ext uri="{FF2B5EF4-FFF2-40B4-BE49-F238E27FC236}">
                      <a16:creationId xmlns:a16="http://schemas.microsoft.com/office/drawing/2014/main" id="{1745985B-6E09-4327-B573-846DEB633144}"/>
                    </a:ext>
                  </a:extLst>
                </p:cNvPr>
                <p:cNvPicPr/>
                <p:nvPr/>
              </p:nvPicPr>
              <p:blipFill>
                <a:blip r:embed="rId74"/>
                <a:stretch>
                  <a:fillRect/>
                </a:stretch>
              </p:blipFill>
              <p:spPr>
                <a:xfrm>
                  <a:off x="6114345" y="4830495"/>
                  <a:ext cx="615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Ink 47">
                  <a:extLst>
                    <a:ext uri="{FF2B5EF4-FFF2-40B4-BE49-F238E27FC236}">
                      <a16:creationId xmlns:a16="http://schemas.microsoft.com/office/drawing/2014/main" id="{00ADF2A5-4463-494F-9987-252CA690BE6E}"/>
                    </a:ext>
                  </a:extLst>
                </p14:cNvPr>
                <p14:cNvContentPartPr/>
                <p14:nvPr/>
              </p14:nvContentPartPr>
              <p14:xfrm>
                <a:off x="6147825" y="4771455"/>
                <a:ext cx="144000" cy="185760"/>
              </p14:xfrm>
            </p:contentPart>
          </mc:Choice>
          <mc:Fallback>
            <p:pic>
              <p:nvPicPr>
                <p:cNvPr id="48" name="Ink 47">
                  <a:extLst>
                    <a:ext uri="{FF2B5EF4-FFF2-40B4-BE49-F238E27FC236}">
                      <a16:creationId xmlns:a16="http://schemas.microsoft.com/office/drawing/2014/main" id="{00ADF2A5-4463-494F-9987-252CA690BE6E}"/>
                    </a:ext>
                  </a:extLst>
                </p:cNvPr>
                <p:cNvPicPr/>
                <p:nvPr/>
              </p:nvPicPr>
              <p:blipFill>
                <a:blip r:embed="rId76"/>
                <a:stretch>
                  <a:fillRect/>
                </a:stretch>
              </p:blipFill>
              <p:spPr>
                <a:xfrm>
                  <a:off x="6138825" y="4762815"/>
                  <a:ext cx="1616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6" name="Ink 55">
                  <a:extLst>
                    <a:ext uri="{FF2B5EF4-FFF2-40B4-BE49-F238E27FC236}">
                      <a16:creationId xmlns:a16="http://schemas.microsoft.com/office/drawing/2014/main" id="{BC58ACE8-75E8-45C0-9875-4C8DB19481B4}"/>
                    </a:ext>
                  </a:extLst>
                </p14:cNvPr>
                <p14:cNvContentPartPr/>
                <p14:nvPr/>
              </p14:nvContentPartPr>
              <p14:xfrm>
                <a:off x="986145" y="4710255"/>
                <a:ext cx="6148800" cy="1120680"/>
              </p14:xfrm>
            </p:contentPart>
          </mc:Choice>
          <mc:Fallback>
            <p:pic>
              <p:nvPicPr>
                <p:cNvPr id="56" name="Ink 55">
                  <a:extLst>
                    <a:ext uri="{FF2B5EF4-FFF2-40B4-BE49-F238E27FC236}">
                      <a16:creationId xmlns:a16="http://schemas.microsoft.com/office/drawing/2014/main" id="{BC58ACE8-75E8-45C0-9875-4C8DB19481B4}"/>
                    </a:ext>
                  </a:extLst>
                </p:cNvPr>
                <p:cNvPicPr/>
                <p:nvPr/>
              </p:nvPicPr>
              <p:blipFill>
                <a:blip r:embed="rId78"/>
                <a:stretch>
                  <a:fillRect/>
                </a:stretch>
              </p:blipFill>
              <p:spPr>
                <a:xfrm>
                  <a:off x="977145" y="4701615"/>
                  <a:ext cx="6166440" cy="1138320"/>
                </a:xfrm>
                <a:prstGeom prst="rect">
                  <a:avLst/>
                </a:prstGeom>
              </p:spPr>
            </p:pic>
          </mc:Fallback>
        </mc:AlternateContent>
      </p:grpSp>
      <p:grpSp>
        <p:nvGrpSpPr>
          <p:cNvPr id="79" name="Group 78">
            <a:extLst>
              <a:ext uri="{FF2B5EF4-FFF2-40B4-BE49-F238E27FC236}">
                <a16:creationId xmlns:a16="http://schemas.microsoft.com/office/drawing/2014/main" id="{E1A8F8B1-07AD-4A9B-827D-DFFC9DFF435A}"/>
              </a:ext>
            </a:extLst>
          </p:cNvPr>
          <p:cNvGrpSpPr/>
          <p:nvPr/>
        </p:nvGrpSpPr>
        <p:grpSpPr>
          <a:xfrm>
            <a:off x="2649345" y="5989335"/>
            <a:ext cx="1167840" cy="402840"/>
            <a:chOff x="2649345" y="5989335"/>
            <a:chExt cx="1167840" cy="402840"/>
          </a:xfrm>
        </p:grpSpPr>
        <mc:AlternateContent xmlns:mc="http://schemas.openxmlformats.org/markup-compatibility/2006">
          <mc:Choice xmlns:p14="http://schemas.microsoft.com/office/powerpoint/2010/main" Requires="p14">
            <p:contentPart p14:bwMode="auto" r:id="rId79">
              <p14:nvContentPartPr>
                <p14:cNvPr id="57" name="Ink 56">
                  <a:extLst>
                    <a:ext uri="{FF2B5EF4-FFF2-40B4-BE49-F238E27FC236}">
                      <a16:creationId xmlns:a16="http://schemas.microsoft.com/office/drawing/2014/main" id="{0F3F002B-5ED4-40F9-B0FA-7327D08E949A}"/>
                    </a:ext>
                  </a:extLst>
                </p14:cNvPr>
                <p14:cNvContentPartPr/>
                <p14:nvPr/>
              </p14:nvContentPartPr>
              <p14:xfrm>
                <a:off x="2649345" y="5989335"/>
                <a:ext cx="152280" cy="239400"/>
              </p14:xfrm>
            </p:contentPart>
          </mc:Choice>
          <mc:Fallback>
            <p:pic>
              <p:nvPicPr>
                <p:cNvPr id="57" name="Ink 56">
                  <a:extLst>
                    <a:ext uri="{FF2B5EF4-FFF2-40B4-BE49-F238E27FC236}">
                      <a16:creationId xmlns:a16="http://schemas.microsoft.com/office/drawing/2014/main" id="{0F3F002B-5ED4-40F9-B0FA-7327D08E949A}"/>
                    </a:ext>
                  </a:extLst>
                </p:cNvPr>
                <p:cNvPicPr/>
                <p:nvPr/>
              </p:nvPicPr>
              <p:blipFill>
                <a:blip r:embed="rId80"/>
                <a:stretch>
                  <a:fillRect/>
                </a:stretch>
              </p:blipFill>
              <p:spPr>
                <a:xfrm>
                  <a:off x="2640345" y="5980335"/>
                  <a:ext cx="16992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8" name="Ink 57">
                  <a:extLst>
                    <a:ext uri="{FF2B5EF4-FFF2-40B4-BE49-F238E27FC236}">
                      <a16:creationId xmlns:a16="http://schemas.microsoft.com/office/drawing/2014/main" id="{7FD23BF9-C241-446A-9E42-6055D9811ABC}"/>
                    </a:ext>
                  </a:extLst>
                </p14:cNvPr>
                <p14:cNvContentPartPr/>
                <p14:nvPr/>
              </p14:nvContentPartPr>
              <p14:xfrm>
                <a:off x="2662665" y="6080775"/>
                <a:ext cx="90000" cy="57960"/>
              </p14:xfrm>
            </p:contentPart>
          </mc:Choice>
          <mc:Fallback>
            <p:pic>
              <p:nvPicPr>
                <p:cNvPr id="58" name="Ink 57">
                  <a:extLst>
                    <a:ext uri="{FF2B5EF4-FFF2-40B4-BE49-F238E27FC236}">
                      <a16:creationId xmlns:a16="http://schemas.microsoft.com/office/drawing/2014/main" id="{7FD23BF9-C241-446A-9E42-6055D9811ABC}"/>
                    </a:ext>
                  </a:extLst>
                </p:cNvPr>
                <p:cNvPicPr/>
                <p:nvPr/>
              </p:nvPicPr>
              <p:blipFill>
                <a:blip r:embed="rId82"/>
                <a:stretch>
                  <a:fillRect/>
                </a:stretch>
              </p:blipFill>
              <p:spPr>
                <a:xfrm>
                  <a:off x="2654025" y="6071775"/>
                  <a:ext cx="107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9" name="Ink 58">
                  <a:extLst>
                    <a:ext uri="{FF2B5EF4-FFF2-40B4-BE49-F238E27FC236}">
                      <a16:creationId xmlns:a16="http://schemas.microsoft.com/office/drawing/2014/main" id="{9F7C98E0-0EE3-463E-BC83-89121D8100F7}"/>
                    </a:ext>
                  </a:extLst>
                </p14:cNvPr>
                <p14:cNvContentPartPr/>
                <p14:nvPr/>
              </p14:nvContentPartPr>
              <p14:xfrm>
                <a:off x="2686065" y="6211455"/>
                <a:ext cx="100080" cy="31320"/>
              </p14:xfrm>
            </p:contentPart>
          </mc:Choice>
          <mc:Fallback>
            <p:pic>
              <p:nvPicPr>
                <p:cNvPr id="59" name="Ink 58">
                  <a:extLst>
                    <a:ext uri="{FF2B5EF4-FFF2-40B4-BE49-F238E27FC236}">
                      <a16:creationId xmlns:a16="http://schemas.microsoft.com/office/drawing/2014/main" id="{9F7C98E0-0EE3-463E-BC83-89121D8100F7}"/>
                    </a:ext>
                  </a:extLst>
                </p:cNvPr>
                <p:cNvPicPr/>
                <p:nvPr/>
              </p:nvPicPr>
              <p:blipFill>
                <a:blip r:embed="rId84"/>
                <a:stretch>
                  <a:fillRect/>
                </a:stretch>
              </p:blipFill>
              <p:spPr>
                <a:xfrm>
                  <a:off x="2677425" y="6202455"/>
                  <a:ext cx="117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0" name="Ink 59">
                  <a:extLst>
                    <a:ext uri="{FF2B5EF4-FFF2-40B4-BE49-F238E27FC236}">
                      <a16:creationId xmlns:a16="http://schemas.microsoft.com/office/drawing/2014/main" id="{A28115CC-E7E0-43FF-95ED-603A9C3B4F5B}"/>
                    </a:ext>
                  </a:extLst>
                </p14:cNvPr>
                <p14:cNvContentPartPr/>
                <p14:nvPr/>
              </p14:nvContentPartPr>
              <p14:xfrm>
                <a:off x="2862825" y="5993295"/>
                <a:ext cx="121680" cy="262800"/>
              </p14:xfrm>
            </p:contentPart>
          </mc:Choice>
          <mc:Fallback>
            <p:pic>
              <p:nvPicPr>
                <p:cNvPr id="60" name="Ink 59">
                  <a:extLst>
                    <a:ext uri="{FF2B5EF4-FFF2-40B4-BE49-F238E27FC236}">
                      <a16:creationId xmlns:a16="http://schemas.microsoft.com/office/drawing/2014/main" id="{A28115CC-E7E0-43FF-95ED-603A9C3B4F5B}"/>
                    </a:ext>
                  </a:extLst>
                </p:cNvPr>
                <p:cNvPicPr/>
                <p:nvPr/>
              </p:nvPicPr>
              <p:blipFill>
                <a:blip r:embed="rId86"/>
                <a:stretch>
                  <a:fillRect/>
                </a:stretch>
              </p:blipFill>
              <p:spPr>
                <a:xfrm>
                  <a:off x="2853825" y="5984295"/>
                  <a:ext cx="1393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1" name="Ink 60">
                  <a:extLst>
                    <a:ext uri="{FF2B5EF4-FFF2-40B4-BE49-F238E27FC236}">
                      <a16:creationId xmlns:a16="http://schemas.microsoft.com/office/drawing/2014/main" id="{F6A05F8B-63D2-48D8-AE45-5F6114786951}"/>
                    </a:ext>
                  </a:extLst>
                </p14:cNvPr>
                <p14:cNvContentPartPr/>
                <p14:nvPr/>
              </p14:nvContentPartPr>
              <p14:xfrm>
                <a:off x="2823585" y="6159975"/>
                <a:ext cx="106920" cy="22320"/>
              </p14:xfrm>
            </p:contentPart>
          </mc:Choice>
          <mc:Fallback>
            <p:pic>
              <p:nvPicPr>
                <p:cNvPr id="61" name="Ink 60">
                  <a:extLst>
                    <a:ext uri="{FF2B5EF4-FFF2-40B4-BE49-F238E27FC236}">
                      <a16:creationId xmlns:a16="http://schemas.microsoft.com/office/drawing/2014/main" id="{F6A05F8B-63D2-48D8-AE45-5F6114786951}"/>
                    </a:ext>
                  </a:extLst>
                </p:cNvPr>
                <p:cNvPicPr/>
                <p:nvPr/>
              </p:nvPicPr>
              <p:blipFill>
                <a:blip r:embed="rId88"/>
                <a:stretch>
                  <a:fillRect/>
                </a:stretch>
              </p:blipFill>
              <p:spPr>
                <a:xfrm>
                  <a:off x="2814585" y="6150975"/>
                  <a:ext cx="124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2" name="Ink 61">
                  <a:extLst>
                    <a:ext uri="{FF2B5EF4-FFF2-40B4-BE49-F238E27FC236}">
                      <a16:creationId xmlns:a16="http://schemas.microsoft.com/office/drawing/2014/main" id="{FD8DC6DE-459C-4262-8F88-A5D2CE2E3BC7}"/>
                    </a:ext>
                  </a:extLst>
                </p14:cNvPr>
                <p14:cNvContentPartPr/>
                <p14:nvPr/>
              </p14:nvContentPartPr>
              <p14:xfrm>
                <a:off x="2926905" y="6013815"/>
                <a:ext cx="126360" cy="219600"/>
              </p14:xfrm>
            </p:contentPart>
          </mc:Choice>
          <mc:Fallback>
            <p:pic>
              <p:nvPicPr>
                <p:cNvPr id="62" name="Ink 61">
                  <a:extLst>
                    <a:ext uri="{FF2B5EF4-FFF2-40B4-BE49-F238E27FC236}">
                      <a16:creationId xmlns:a16="http://schemas.microsoft.com/office/drawing/2014/main" id="{FD8DC6DE-459C-4262-8F88-A5D2CE2E3BC7}"/>
                    </a:ext>
                  </a:extLst>
                </p:cNvPr>
                <p:cNvPicPr/>
                <p:nvPr/>
              </p:nvPicPr>
              <p:blipFill>
                <a:blip r:embed="rId90"/>
                <a:stretch>
                  <a:fillRect/>
                </a:stretch>
              </p:blipFill>
              <p:spPr>
                <a:xfrm>
                  <a:off x="2918265" y="6005175"/>
                  <a:ext cx="1440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3" name="Ink 62">
                  <a:extLst>
                    <a:ext uri="{FF2B5EF4-FFF2-40B4-BE49-F238E27FC236}">
                      <a16:creationId xmlns:a16="http://schemas.microsoft.com/office/drawing/2014/main" id="{11B111CE-C745-4931-A1F1-9B971A918D3B}"/>
                    </a:ext>
                  </a:extLst>
                </p14:cNvPr>
                <p14:cNvContentPartPr/>
                <p14:nvPr/>
              </p14:nvContentPartPr>
              <p14:xfrm>
                <a:off x="3075945" y="6124695"/>
                <a:ext cx="63000" cy="127080"/>
              </p14:xfrm>
            </p:contentPart>
          </mc:Choice>
          <mc:Fallback>
            <p:pic>
              <p:nvPicPr>
                <p:cNvPr id="63" name="Ink 62">
                  <a:extLst>
                    <a:ext uri="{FF2B5EF4-FFF2-40B4-BE49-F238E27FC236}">
                      <a16:creationId xmlns:a16="http://schemas.microsoft.com/office/drawing/2014/main" id="{11B111CE-C745-4931-A1F1-9B971A918D3B}"/>
                    </a:ext>
                  </a:extLst>
                </p:cNvPr>
                <p:cNvPicPr/>
                <p:nvPr/>
              </p:nvPicPr>
              <p:blipFill>
                <a:blip r:embed="rId92"/>
                <a:stretch>
                  <a:fillRect/>
                </a:stretch>
              </p:blipFill>
              <p:spPr>
                <a:xfrm>
                  <a:off x="3067305" y="6116055"/>
                  <a:ext cx="806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4" name="Ink 63">
                  <a:extLst>
                    <a:ext uri="{FF2B5EF4-FFF2-40B4-BE49-F238E27FC236}">
                      <a16:creationId xmlns:a16="http://schemas.microsoft.com/office/drawing/2014/main" id="{912BEEDB-2A9B-47C0-A615-48C1B8CD0985}"/>
                    </a:ext>
                  </a:extLst>
                </p14:cNvPr>
                <p14:cNvContentPartPr/>
                <p14:nvPr/>
              </p14:nvContentPartPr>
              <p14:xfrm>
                <a:off x="3177465" y="6158895"/>
                <a:ext cx="92160" cy="89280"/>
              </p14:xfrm>
            </p:contentPart>
          </mc:Choice>
          <mc:Fallback>
            <p:pic>
              <p:nvPicPr>
                <p:cNvPr id="64" name="Ink 63">
                  <a:extLst>
                    <a:ext uri="{FF2B5EF4-FFF2-40B4-BE49-F238E27FC236}">
                      <a16:creationId xmlns:a16="http://schemas.microsoft.com/office/drawing/2014/main" id="{912BEEDB-2A9B-47C0-A615-48C1B8CD0985}"/>
                    </a:ext>
                  </a:extLst>
                </p:cNvPr>
                <p:cNvPicPr/>
                <p:nvPr/>
              </p:nvPicPr>
              <p:blipFill>
                <a:blip r:embed="rId94"/>
                <a:stretch>
                  <a:fillRect/>
                </a:stretch>
              </p:blipFill>
              <p:spPr>
                <a:xfrm>
                  <a:off x="3168465" y="6149895"/>
                  <a:ext cx="109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5" name="Ink 64">
                  <a:extLst>
                    <a:ext uri="{FF2B5EF4-FFF2-40B4-BE49-F238E27FC236}">
                      <a16:creationId xmlns:a16="http://schemas.microsoft.com/office/drawing/2014/main" id="{85BB400F-DE1A-459E-ACD3-81AEF5F9BFC8}"/>
                    </a:ext>
                  </a:extLst>
                </p14:cNvPr>
                <p14:cNvContentPartPr/>
                <p14:nvPr/>
              </p14:nvContentPartPr>
              <p14:xfrm>
                <a:off x="3288705" y="6023535"/>
                <a:ext cx="48600" cy="230760"/>
              </p14:xfrm>
            </p:contentPart>
          </mc:Choice>
          <mc:Fallback>
            <p:pic>
              <p:nvPicPr>
                <p:cNvPr id="65" name="Ink 64">
                  <a:extLst>
                    <a:ext uri="{FF2B5EF4-FFF2-40B4-BE49-F238E27FC236}">
                      <a16:creationId xmlns:a16="http://schemas.microsoft.com/office/drawing/2014/main" id="{85BB400F-DE1A-459E-ACD3-81AEF5F9BFC8}"/>
                    </a:ext>
                  </a:extLst>
                </p:cNvPr>
                <p:cNvPicPr/>
                <p:nvPr/>
              </p:nvPicPr>
              <p:blipFill>
                <a:blip r:embed="rId96"/>
                <a:stretch>
                  <a:fillRect/>
                </a:stretch>
              </p:blipFill>
              <p:spPr>
                <a:xfrm>
                  <a:off x="3279705" y="6014895"/>
                  <a:ext cx="662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6" name="Ink 65">
                  <a:extLst>
                    <a:ext uri="{FF2B5EF4-FFF2-40B4-BE49-F238E27FC236}">
                      <a16:creationId xmlns:a16="http://schemas.microsoft.com/office/drawing/2014/main" id="{AF79F611-798C-4458-A5BD-3AEFA10044C1}"/>
                    </a:ext>
                  </a:extLst>
                </p14:cNvPr>
                <p14:cNvContentPartPr/>
                <p14:nvPr/>
              </p14:nvContentPartPr>
              <p14:xfrm>
                <a:off x="3279345" y="6123615"/>
                <a:ext cx="127800" cy="129960"/>
              </p14:xfrm>
            </p:contentPart>
          </mc:Choice>
          <mc:Fallback>
            <p:pic>
              <p:nvPicPr>
                <p:cNvPr id="66" name="Ink 65">
                  <a:extLst>
                    <a:ext uri="{FF2B5EF4-FFF2-40B4-BE49-F238E27FC236}">
                      <a16:creationId xmlns:a16="http://schemas.microsoft.com/office/drawing/2014/main" id="{AF79F611-798C-4458-A5BD-3AEFA10044C1}"/>
                    </a:ext>
                  </a:extLst>
                </p:cNvPr>
                <p:cNvPicPr/>
                <p:nvPr/>
              </p:nvPicPr>
              <p:blipFill>
                <a:blip r:embed="rId98"/>
                <a:stretch>
                  <a:fillRect/>
                </a:stretch>
              </p:blipFill>
              <p:spPr>
                <a:xfrm>
                  <a:off x="3270705" y="6114615"/>
                  <a:ext cx="145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7" name="Ink 66">
                  <a:extLst>
                    <a:ext uri="{FF2B5EF4-FFF2-40B4-BE49-F238E27FC236}">
                      <a16:creationId xmlns:a16="http://schemas.microsoft.com/office/drawing/2014/main" id="{4DFA043E-4FD8-4F8B-9546-F1D8588A0305}"/>
                    </a:ext>
                  </a:extLst>
                </p14:cNvPr>
                <p14:cNvContentPartPr/>
                <p14:nvPr/>
              </p14:nvContentPartPr>
              <p14:xfrm>
                <a:off x="3454305" y="6126495"/>
                <a:ext cx="39240" cy="138240"/>
              </p14:xfrm>
            </p:contentPart>
          </mc:Choice>
          <mc:Fallback>
            <p:pic>
              <p:nvPicPr>
                <p:cNvPr id="67" name="Ink 66">
                  <a:extLst>
                    <a:ext uri="{FF2B5EF4-FFF2-40B4-BE49-F238E27FC236}">
                      <a16:creationId xmlns:a16="http://schemas.microsoft.com/office/drawing/2014/main" id="{4DFA043E-4FD8-4F8B-9546-F1D8588A0305}"/>
                    </a:ext>
                  </a:extLst>
                </p:cNvPr>
                <p:cNvPicPr/>
                <p:nvPr/>
              </p:nvPicPr>
              <p:blipFill>
                <a:blip r:embed="rId100"/>
                <a:stretch>
                  <a:fillRect/>
                </a:stretch>
              </p:blipFill>
              <p:spPr>
                <a:xfrm>
                  <a:off x="3445305" y="6117495"/>
                  <a:ext cx="568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8" name="Ink 67">
                  <a:extLst>
                    <a:ext uri="{FF2B5EF4-FFF2-40B4-BE49-F238E27FC236}">
                      <a16:creationId xmlns:a16="http://schemas.microsoft.com/office/drawing/2014/main" id="{0E16120B-9103-46B3-BD75-D156329C0398}"/>
                    </a:ext>
                  </a:extLst>
                </p14:cNvPr>
                <p14:cNvContentPartPr/>
                <p14:nvPr/>
              </p14:nvContentPartPr>
              <p14:xfrm>
                <a:off x="3515145" y="6016335"/>
                <a:ext cx="146880" cy="222480"/>
              </p14:xfrm>
            </p:contentPart>
          </mc:Choice>
          <mc:Fallback>
            <p:pic>
              <p:nvPicPr>
                <p:cNvPr id="68" name="Ink 67">
                  <a:extLst>
                    <a:ext uri="{FF2B5EF4-FFF2-40B4-BE49-F238E27FC236}">
                      <a16:creationId xmlns:a16="http://schemas.microsoft.com/office/drawing/2014/main" id="{0E16120B-9103-46B3-BD75-D156329C0398}"/>
                    </a:ext>
                  </a:extLst>
                </p:cNvPr>
                <p:cNvPicPr/>
                <p:nvPr/>
              </p:nvPicPr>
              <p:blipFill>
                <a:blip r:embed="rId102"/>
                <a:stretch>
                  <a:fillRect/>
                </a:stretch>
              </p:blipFill>
              <p:spPr>
                <a:xfrm>
                  <a:off x="3506145" y="6007695"/>
                  <a:ext cx="1645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9" name="Ink 68">
                  <a:extLst>
                    <a:ext uri="{FF2B5EF4-FFF2-40B4-BE49-F238E27FC236}">
                      <a16:creationId xmlns:a16="http://schemas.microsoft.com/office/drawing/2014/main" id="{EEF3172C-D1C0-4D05-A402-C45FC9EAA13D}"/>
                    </a:ext>
                  </a:extLst>
                </p14:cNvPr>
                <p14:cNvContentPartPr/>
                <p14:nvPr/>
              </p14:nvContentPartPr>
              <p14:xfrm>
                <a:off x="3694425" y="6131895"/>
                <a:ext cx="122760" cy="260280"/>
              </p14:xfrm>
            </p:contentPart>
          </mc:Choice>
          <mc:Fallback>
            <p:pic>
              <p:nvPicPr>
                <p:cNvPr id="69" name="Ink 68">
                  <a:extLst>
                    <a:ext uri="{FF2B5EF4-FFF2-40B4-BE49-F238E27FC236}">
                      <a16:creationId xmlns:a16="http://schemas.microsoft.com/office/drawing/2014/main" id="{EEF3172C-D1C0-4D05-A402-C45FC9EAA13D}"/>
                    </a:ext>
                  </a:extLst>
                </p:cNvPr>
                <p:cNvPicPr/>
                <p:nvPr/>
              </p:nvPicPr>
              <p:blipFill>
                <a:blip r:embed="rId104"/>
                <a:stretch>
                  <a:fillRect/>
                </a:stretch>
              </p:blipFill>
              <p:spPr>
                <a:xfrm>
                  <a:off x="3685785" y="6122895"/>
                  <a:ext cx="140400" cy="277920"/>
                </a:xfrm>
                <a:prstGeom prst="rect">
                  <a:avLst/>
                </a:prstGeom>
              </p:spPr>
            </p:pic>
          </mc:Fallback>
        </mc:AlternateContent>
      </p:grpSp>
      <p:grpSp>
        <p:nvGrpSpPr>
          <p:cNvPr id="78" name="Group 77">
            <a:extLst>
              <a:ext uri="{FF2B5EF4-FFF2-40B4-BE49-F238E27FC236}">
                <a16:creationId xmlns:a16="http://schemas.microsoft.com/office/drawing/2014/main" id="{79CEF88F-1473-42A3-A76A-DCD70A09773B}"/>
              </a:ext>
            </a:extLst>
          </p:cNvPr>
          <p:cNvGrpSpPr/>
          <p:nvPr/>
        </p:nvGrpSpPr>
        <p:grpSpPr>
          <a:xfrm>
            <a:off x="4205985" y="6018495"/>
            <a:ext cx="118800" cy="249480"/>
            <a:chOff x="4205985" y="6018495"/>
            <a:chExt cx="118800" cy="249480"/>
          </a:xfrm>
        </p:grpSpPr>
        <mc:AlternateContent xmlns:mc="http://schemas.openxmlformats.org/markup-compatibility/2006">
          <mc:Choice xmlns:p14="http://schemas.microsoft.com/office/powerpoint/2010/main" Requires="p14">
            <p:contentPart p14:bwMode="auto" r:id="rId105">
              <p14:nvContentPartPr>
                <p14:cNvPr id="70" name="Ink 69">
                  <a:extLst>
                    <a:ext uri="{FF2B5EF4-FFF2-40B4-BE49-F238E27FC236}">
                      <a16:creationId xmlns:a16="http://schemas.microsoft.com/office/drawing/2014/main" id="{FE6D91B5-16ED-4AB0-8C8A-ADEBD11600FA}"/>
                    </a:ext>
                  </a:extLst>
                </p14:cNvPr>
                <p14:cNvContentPartPr/>
                <p14:nvPr/>
              </p14:nvContentPartPr>
              <p14:xfrm>
                <a:off x="4232985" y="6018495"/>
                <a:ext cx="34920" cy="200160"/>
              </p14:xfrm>
            </p:contentPart>
          </mc:Choice>
          <mc:Fallback>
            <p:pic>
              <p:nvPicPr>
                <p:cNvPr id="70" name="Ink 69">
                  <a:extLst>
                    <a:ext uri="{FF2B5EF4-FFF2-40B4-BE49-F238E27FC236}">
                      <a16:creationId xmlns:a16="http://schemas.microsoft.com/office/drawing/2014/main" id="{FE6D91B5-16ED-4AB0-8C8A-ADEBD11600FA}"/>
                    </a:ext>
                  </a:extLst>
                </p:cNvPr>
                <p:cNvPicPr/>
                <p:nvPr/>
              </p:nvPicPr>
              <p:blipFill>
                <a:blip r:embed="rId106"/>
                <a:stretch>
                  <a:fillRect/>
                </a:stretch>
              </p:blipFill>
              <p:spPr>
                <a:xfrm>
                  <a:off x="4224345" y="6009855"/>
                  <a:ext cx="525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1" name="Ink 70">
                  <a:extLst>
                    <a:ext uri="{FF2B5EF4-FFF2-40B4-BE49-F238E27FC236}">
                      <a16:creationId xmlns:a16="http://schemas.microsoft.com/office/drawing/2014/main" id="{F89FBEAC-D72E-4527-B73F-8226ED4DF535}"/>
                    </a:ext>
                  </a:extLst>
                </p14:cNvPr>
                <p14:cNvContentPartPr/>
                <p14:nvPr/>
              </p14:nvContentPartPr>
              <p14:xfrm>
                <a:off x="4207785" y="6020295"/>
                <a:ext cx="44280" cy="78480"/>
              </p14:xfrm>
            </p:contentPart>
          </mc:Choice>
          <mc:Fallback>
            <p:pic>
              <p:nvPicPr>
                <p:cNvPr id="71" name="Ink 70">
                  <a:extLst>
                    <a:ext uri="{FF2B5EF4-FFF2-40B4-BE49-F238E27FC236}">
                      <a16:creationId xmlns:a16="http://schemas.microsoft.com/office/drawing/2014/main" id="{F89FBEAC-D72E-4527-B73F-8226ED4DF535}"/>
                    </a:ext>
                  </a:extLst>
                </p:cNvPr>
                <p:cNvPicPr/>
                <p:nvPr/>
              </p:nvPicPr>
              <p:blipFill>
                <a:blip r:embed="rId108"/>
                <a:stretch>
                  <a:fillRect/>
                </a:stretch>
              </p:blipFill>
              <p:spPr>
                <a:xfrm>
                  <a:off x="4199145" y="6011295"/>
                  <a:ext cx="61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2" name="Ink 71">
                  <a:extLst>
                    <a:ext uri="{FF2B5EF4-FFF2-40B4-BE49-F238E27FC236}">
                      <a16:creationId xmlns:a16="http://schemas.microsoft.com/office/drawing/2014/main" id="{E865E1EF-DB55-4F2C-9FDB-031D65862108}"/>
                    </a:ext>
                  </a:extLst>
                </p14:cNvPr>
                <p14:cNvContentPartPr/>
                <p14:nvPr/>
              </p14:nvContentPartPr>
              <p14:xfrm>
                <a:off x="4205985" y="6240615"/>
                <a:ext cx="118800" cy="27360"/>
              </p14:xfrm>
            </p:contentPart>
          </mc:Choice>
          <mc:Fallback>
            <p:pic>
              <p:nvPicPr>
                <p:cNvPr id="72" name="Ink 71">
                  <a:extLst>
                    <a:ext uri="{FF2B5EF4-FFF2-40B4-BE49-F238E27FC236}">
                      <a16:creationId xmlns:a16="http://schemas.microsoft.com/office/drawing/2014/main" id="{E865E1EF-DB55-4F2C-9FDB-031D65862108}"/>
                    </a:ext>
                  </a:extLst>
                </p:cNvPr>
                <p:cNvPicPr/>
                <p:nvPr/>
              </p:nvPicPr>
              <p:blipFill>
                <a:blip r:embed="rId110"/>
                <a:stretch>
                  <a:fillRect/>
                </a:stretch>
              </p:blipFill>
              <p:spPr>
                <a:xfrm>
                  <a:off x="4197345" y="6231615"/>
                  <a:ext cx="136440" cy="45000"/>
                </a:xfrm>
                <a:prstGeom prst="rect">
                  <a:avLst/>
                </a:prstGeom>
              </p:spPr>
            </p:pic>
          </mc:Fallback>
        </mc:AlternateContent>
      </p:grpSp>
      <p:grpSp>
        <p:nvGrpSpPr>
          <p:cNvPr id="77" name="Group 76">
            <a:extLst>
              <a:ext uri="{FF2B5EF4-FFF2-40B4-BE49-F238E27FC236}">
                <a16:creationId xmlns:a16="http://schemas.microsoft.com/office/drawing/2014/main" id="{EE863B52-7529-401D-BFB2-5702C20AC4D2}"/>
              </a:ext>
            </a:extLst>
          </p:cNvPr>
          <p:cNvGrpSpPr/>
          <p:nvPr/>
        </p:nvGrpSpPr>
        <p:grpSpPr>
          <a:xfrm>
            <a:off x="4871625" y="5916975"/>
            <a:ext cx="558000" cy="282240"/>
            <a:chOff x="4871625" y="5916975"/>
            <a:chExt cx="558000" cy="282240"/>
          </a:xfrm>
        </p:grpSpPr>
        <mc:AlternateContent xmlns:mc="http://schemas.openxmlformats.org/markup-compatibility/2006">
          <mc:Choice xmlns:p14="http://schemas.microsoft.com/office/powerpoint/2010/main" Requires="p14">
            <p:contentPart p14:bwMode="auto" r:id="rId111">
              <p14:nvContentPartPr>
                <p14:cNvPr id="73" name="Ink 72">
                  <a:extLst>
                    <a:ext uri="{FF2B5EF4-FFF2-40B4-BE49-F238E27FC236}">
                      <a16:creationId xmlns:a16="http://schemas.microsoft.com/office/drawing/2014/main" id="{99277413-F46A-4D90-9C2F-AB5ED52F625C}"/>
                    </a:ext>
                  </a:extLst>
                </p14:cNvPr>
                <p14:cNvContentPartPr/>
                <p14:nvPr/>
              </p14:nvContentPartPr>
              <p14:xfrm>
                <a:off x="4871625" y="6056295"/>
                <a:ext cx="117360" cy="142920"/>
              </p14:xfrm>
            </p:contentPart>
          </mc:Choice>
          <mc:Fallback>
            <p:pic>
              <p:nvPicPr>
                <p:cNvPr id="73" name="Ink 72">
                  <a:extLst>
                    <a:ext uri="{FF2B5EF4-FFF2-40B4-BE49-F238E27FC236}">
                      <a16:creationId xmlns:a16="http://schemas.microsoft.com/office/drawing/2014/main" id="{99277413-F46A-4D90-9C2F-AB5ED52F625C}"/>
                    </a:ext>
                  </a:extLst>
                </p:cNvPr>
                <p:cNvPicPr/>
                <p:nvPr/>
              </p:nvPicPr>
              <p:blipFill>
                <a:blip r:embed="rId112"/>
                <a:stretch>
                  <a:fillRect/>
                </a:stretch>
              </p:blipFill>
              <p:spPr>
                <a:xfrm>
                  <a:off x="4862985" y="6047295"/>
                  <a:ext cx="135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4" name="Ink 73">
                  <a:extLst>
                    <a:ext uri="{FF2B5EF4-FFF2-40B4-BE49-F238E27FC236}">
                      <a16:creationId xmlns:a16="http://schemas.microsoft.com/office/drawing/2014/main" id="{4BD773C7-516C-4904-B0C7-D1401F1958EA}"/>
                    </a:ext>
                  </a:extLst>
                </p14:cNvPr>
                <p14:cNvContentPartPr/>
                <p14:nvPr/>
              </p14:nvContentPartPr>
              <p14:xfrm>
                <a:off x="5044785" y="5995815"/>
                <a:ext cx="143280" cy="172440"/>
              </p14:xfrm>
            </p:contentPart>
          </mc:Choice>
          <mc:Fallback>
            <p:pic>
              <p:nvPicPr>
                <p:cNvPr id="74" name="Ink 73">
                  <a:extLst>
                    <a:ext uri="{FF2B5EF4-FFF2-40B4-BE49-F238E27FC236}">
                      <a16:creationId xmlns:a16="http://schemas.microsoft.com/office/drawing/2014/main" id="{4BD773C7-516C-4904-B0C7-D1401F1958EA}"/>
                    </a:ext>
                  </a:extLst>
                </p:cNvPr>
                <p:cNvPicPr/>
                <p:nvPr/>
              </p:nvPicPr>
              <p:blipFill>
                <a:blip r:embed="rId114"/>
                <a:stretch>
                  <a:fillRect/>
                </a:stretch>
              </p:blipFill>
              <p:spPr>
                <a:xfrm>
                  <a:off x="5036145" y="5987175"/>
                  <a:ext cx="1609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5" name="Ink 74">
                  <a:extLst>
                    <a:ext uri="{FF2B5EF4-FFF2-40B4-BE49-F238E27FC236}">
                      <a16:creationId xmlns:a16="http://schemas.microsoft.com/office/drawing/2014/main" id="{83888CB7-F3B4-4695-BBE4-1F8AEDBE4D0E}"/>
                    </a:ext>
                  </a:extLst>
                </p14:cNvPr>
                <p14:cNvContentPartPr/>
                <p14:nvPr/>
              </p14:nvContentPartPr>
              <p14:xfrm>
                <a:off x="5069265" y="6072855"/>
                <a:ext cx="115920" cy="27720"/>
              </p14:xfrm>
            </p:contentPart>
          </mc:Choice>
          <mc:Fallback>
            <p:pic>
              <p:nvPicPr>
                <p:cNvPr id="75" name="Ink 74">
                  <a:extLst>
                    <a:ext uri="{FF2B5EF4-FFF2-40B4-BE49-F238E27FC236}">
                      <a16:creationId xmlns:a16="http://schemas.microsoft.com/office/drawing/2014/main" id="{83888CB7-F3B4-4695-BBE4-1F8AEDBE4D0E}"/>
                    </a:ext>
                  </a:extLst>
                </p:cNvPr>
                <p:cNvPicPr/>
                <p:nvPr/>
              </p:nvPicPr>
              <p:blipFill>
                <a:blip r:embed="rId116"/>
                <a:stretch>
                  <a:fillRect/>
                </a:stretch>
              </p:blipFill>
              <p:spPr>
                <a:xfrm>
                  <a:off x="5060625" y="6063855"/>
                  <a:ext cx="133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6" name="Ink 75">
                  <a:extLst>
                    <a:ext uri="{FF2B5EF4-FFF2-40B4-BE49-F238E27FC236}">
                      <a16:creationId xmlns:a16="http://schemas.microsoft.com/office/drawing/2014/main" id="{F2A6AE29-8912-4975-9087-F9159C461F48}"/>
                    </a:ext>
                  </a:extLst>
                </p14:cNvPr>
                <p14:cNvContentPartPr/>
                <p14:nvPr/>
              </p14:nvContentPartPr>
              <p14:xfrm>
                <a:off x="5260785" y="5916975"/>
                <a:ext cx="168840" cy="206640"/>
              </p14:xfrm>
            </p:contentPart>
          </mc:Choice>
          <mc:Fallback>
            <p:pic>
              <p:nvPicPr>
                <p:cNvPr id="76" name="Ink 75">
                  <a:extLst>
                    <a:ext uri="{FF2B5EF4-FFF2-40B4-BE49-F238E27FC236}">
                      <a16:creationId xmlns:a16="http://schemas.microsoft.com/office/drawing/2014/main" id="{F2A6AE29-8912-4975-9087-F9159C461F48}"/>
                    </a:ext>
                  </a:extLst>
                </p:cNvPr>
                <p:cNvPicPr/>
                <p:nvPr/>
              </p:nvPicPr>
              <p:blipFill>
                <a:blip r:embed="rId118"/>
                <a:stretch>
                  <a:fillRect/>
                </a:stretch>
              </p:blipFill>
              <p:spPr>
                <a:xfrm>
                  <a:off x="5252145" y="5908335"/>
                  <a:ext cx="186480" cy="224280"/>
                </a:xfrm>
                <a:prstGeom prst="rect">
                  <a:avLst/>
                </a:prstGeom>
              </p:spPr>
            </p:pic>
          </mc:Fallback>
        </mc:AlternateContent>
      </p:grpSp>
    </p:spTree>
    <p:extLst>
      <p:ext uri="{BB962C8B-B14F-4D97-AF65-F5344CB8AC3E}">
        <p14:creationId xmlns:p14="http://schemas.microsoft.com/office/powerpoint/2010/main" val="1052524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BBFF-C088-4E91-849B-FBF15134F8BF}"/>
              </a:ext>
            </a:extLst>
          </p:cNvPr>
          <p:cNvSpPr>
            <a:spLocks noGrp="1"/>
          </p:cNvSpPr>
          <p:nvPr>
            <p:ph type="title"/>
          </p:nvPr>
        </p:nvSpPr>
        <p:spPr/>
        <p:txBody>
          <a:bodyPr>
            <a:normAutofit fontScale="90000"/>
          </a:bodyPr>
          <a:lstStyle/>
          <a:p>
            <a:r>
              <a:rPr lang="en-US" dirty="0"/>
              <a:t>Wide Area Network Terms</a:t>
            </a:r>
          </a:p>
        </p:txBody>
      </p:sp>
      <p:sp>
        <p:nvSpPr>
          <p:cNvPr id="3" name="Content Placeholder 2">
            <a:extLst>
              <a:ext uri="{FF2B5EF4-FFF2-40B4-BE49-F238E27FC236}">
                <a16:creationId xmlns:a16="http://schemas.microsoft.com/office/drawing/2014/main" id="{013C3BDB-432C-4FC4-8FCF-7D20EF489787}"/>
              </a:ext>
            </a:extLst>
          </p:cNvPr>
          <p:cNvSpPr>
            <a:spLocks noGrp="1"/>
          </p:cNvSpPr>
          <p:nvPr>
            <p:ph idx="1"/>
          </p:nvPr>
        </p:nvSpPr>
        <p:spPr/>
        <p:txBody>
          <a:bodyPr>
            <a:normAutofit fontScale="92500" lnSpcReduction="10000"/>
          </a:bodyPr>
          <a:lstStyle/>
          <a:p>
            <a:r>
              <a:rPr lang="en-US" dirty="0"/>
              <a:t>Customer Premises Equipment – CPE</a:t>
            </a:r>
          </a:p>
          <a:p>
            <a:pPr lvl="1"/>
            <a:r>
              <a:rPr lang="en-US" dirty="0"/>
              <a:t>What the customer owns, manages, and is responsible for</a:t>
            </a:r>
          </a:p>
          <a:p>
            <a:pPr lvl="1"/>
            <a:endParaRPr lang="en-US" dirty="0"/>
          </a:p>
          <a:p>
            <a:r>
              <a:rPr lang="en-US" dirty="0"/>
              <a:t>Channel Service Unit (CSU) / Data Service Unit (DSU)</a:t>
            </a:r>
          </a:p>
          <a:p>
            <a:pPr lvl="1"/>
            <a:r>
              <a:rPr lang="en-US" dirty="0"/>
              <a:t>Used to connect data terminal equipment (DTE) to a circuit like a T1/T3</a:t>
            </a:r>
          </a:p>
          <a:p>
            <a:pPr lvl="1"/>
            <a:r>
              <a:rPr lang="en-US" dirty="0"/>
              <a:t>CSU/DSU provides common clock for line cards in a router to sync to telco</a:t>
            </a:r>
          </a:p>
          <a:p>
            <a:pPr lvl="1"/>
            <a:endParaRPr lang="en-US" dirty="0"/>
          </a:p>
          <a:p>
            <a:r>
              <a:rPr lang="en-US" dirty="0" err="1"/>
              <a:t>Demarc</a:t>
            </a:r>
            <a:r>
              <a:rPr lang="en-US" dirty="0"/>
              <a:t> – </a:t>
            </a:r>
          </a:p>
          <a:p>
            <a:pPr lvl="1"/>
            <a:r>
              <a:rPr lang="en-US" dirty="0"/>
              <a:t>Physical point where provider’s responsibility ends and customer’s begins</a:t>
            </a:r>
          </a:p>
          <a:p>
            <a:pPr lvl="1"/>
            <a:endParaRPr lang="en-US" dirty="0"/>
          </a:p>
          <a:p>
            <a:r>
              <a:rPr lang="en-US" dirty="0"/>
              <a:t>Central Office / Switching Office</a:t>
            </a:r>
          </a:p>
          <a:p>
            <a:pPr lvl="1"/>
            <a:r>
              <a:rPr lang="en-US" dirty="0"/>
              <a:t>Connects customer’s network to providers’ switching network, also </a:t>
            </a:r>
            <a:r>
              <a:rPr lang="en-US" dirty="0" err="1"/>
              <a:t>PoP</a:t>
            </a:r>
            <a:endParaRPr lang="en-US" dirty="0"/>
          </a:p>
          <a:p>
            <a:pPr marL="457200" lvl="1" indent="0">
              <a:buNone/>
            </a:pPr>
            <a:endParaRPr lang="en-US" dirty="0"/>
          </a:p>
          <a:p>
            <a:r>
              <a:rPr lang="en-US" dirty="0"/>
              <a:t>Local Loop – </a:t>
            </a:r>
          </a:p>
          <a:p>
            <a:pPr lvl="1"/>
            <a:r>
              <a:rPr lang="en-US" dirty="0"/>
              <a:t>Connects demark point to closest central office / switching office</a:t>
            </a:r>
          </a:p>
          <a:p>
            <a:pPr lvl="1"/>
            <a:endParaRPr lang="en-US" dirty="0"/>
          </a:p>
          <a:p>
            <a:endParaRPr lang="en-US" dirty="0"/>
          </a:p>
        </p:txBody>
      </p:sp>
    </p:spTree>
    <p:extLst>
      <p:ext uri="{BB962C8B-B14F-4D97-AF65-F5344CB8AC3E}">
        <p14:creationId xmlns:p14="http://schemas.microsoft.com/office/powerpoint/2010/main" val="1565068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0F06B-CA89-4FFC-BB7F-92320F0649C6}"/>
              </a:ext>
            </a:extLst>
          </p:cNvPr>
          <p:cNvSpPr>
            <a:spLocks noGrp="1"/>
          </p:cNvSpPr>
          <p:nvPr>
            <p:ph type="title"/>
          </p:nvPr>
        </p:nvSpPr>
        <p:spPr/>
        <p:txBody>
          <a:bodyPr>
            <a:normAutofit fontScale="90000"/>
          </a:bodyPr>
          <a:lstStyle/>
          <a:p>
            <a:r>
              <a:rPr lang="en-US" dirty="0"/>
              <a:t>Segments using Switches</a:t>
            </a:r>
          </a:p>
        </p:txBody>
      </p:sp>
      <p:sp>
        <p:nvSpPr>
          <p:cNvPr id="3" name="Content Placeholder 2">
            <a:extLst>
              <a:ext uri="{FF2B5EF4-FFF2-40B4-BE49-F238E27FC236}">
                <a16:creationId xmlns:a16="http://schemas.microsoft.com/office/drawing/2014/main" id="{D577809D-E361-4EEB-A158-962462B9307A}"/>
              </a:ext>
            </a:extLst>
          </p:cNvPr>
          <p:cNvSpPr>
            <a:spLocks noGrp="1"/>
          </p:cNvSpPr>
          <p:nvPr>
            <p:ph idx="1"/>
          </p:nvPr>
        </p:nvSpPr>
        <p:spPr/>
        <p:txBody>
          <a:bodyPr/>
          <a:lstStyle/>
          <a:p>
            <a:r>
              <a:rPr lang="en-US" dirty="0"/>
              <a:t>Switches work on L2</a:t>
            </a:r>
          </a:p>
          <a:p>
            <a:pPr lvl="1"/>
            <a:r>
              <a:rPr lang="en-US" dirty="0"/>
              <a:t>Connect multiple LAN segments</a:t>
            </a:r>
          </a:p>
          <a:p>
            <a:pPr lvl="1"/>
            <a:r>
              <a:rPr lang="en-US" dirty="0"/>
              <a:t>Lead to a “star” topology</a:t>
            </a:r>
          </a:p>
          <a:p>
            <a:pPr lvl="1"/>
            <a:r>
              <a:rPr lang="en-US" dirty="0"/>
              <a:t>Switch on device addresses</a:t>
            </a:r>
          </a:p>
          <a:p>
            <a:pPr lvl="1"/>
            <a:r>
              <a:rPr lang="en-US" dirty="0"/>
              <a:t>Can also extend distances</a:t>
            </a:r>
          </a:p>
          <a:p>
            <a:pPr lvl="1"/>
            <a:r>
              <a:rPr lang="en-US" dirty="0"/>
              <a:t>Pass data simultaneously</a:t>
            </a:r>
          </a:p>
          <a:p>
            <a:pPr lvl="1"/>
            <a:r>
              <a:rPr lang="en-US" dirty="0"/>
              <a:t>Switches can act as bridges</a:t>
            </a:r>
          </a:p>
          <a:p>
            <a:pPr lvl="1"/>
            <a:r>
              <a:rPr lang="en-US" dirty="0"/>
              <a:t>Security </a:t>
            </a:r>
          </a:p>
        </p:txBody>
      </p:sp>
      <p:grpSp>
        <p:nvGrpSpPr>
          <p:cNvPr id="106" name="Group 105">
            <a:extLst>
              <a:ext uri="{FF2B5EF4-FFF2-40B4-BE49-F238E27FC236}">
                <a16:creationId xmlns:a16="http://schemas.microsoft.com/office/drawing/2014/main" id="{B71AADBC-F7CE-4D9F-96FE-CBB6A51D0EEB}"/>
              </a:ext>
            </a:extLst>
          </p:cNvPr>
          <p:cNvGrpSpPr/>
          <p:nvPr/>
        </p:nvGrpSpPr>
        <p:grpSpPr>
          <a:xfrm>
            <a:off x="5932545" y="1343175"/>
            <a:ext cx="3729240" cy="5397840"/>
            <a:chOff x="5932545" y="1343175"/>
            <a:chExt cx="3729240" cy="539784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D014847-E947-4232-B3A2-42075E42F688}"/>
                    </a:ext>
                  </a:extLst>
                </p14:cNvPr>
                <p14:cNvContentPartPr/>
                <p14:nvPr/>
              </p14:nvContentPartPr>
              <p14:xfrm>
                <a:off x="7245105" y="2463855"/>
                <a:ext cx="16200" cy="381240"/>
              </p14:xfrm>
            </p:contentPart>
          </mc:Choice>
          <mc:Fallback>
            <p:pic>
              <p:nvPicPr>
                <p:cNvPr id="4" name="Ink 3">
                  <a:extLst>
                    <a:ext uri="{FF2B5EF4-FFF2-40B4-BE49-F238E27FC236}">
                      <a16:creationId xmlns:a16="http://schemas.microsoft.com/office/drawing/2014/main" id="{1D014847-E947-4232-B3A2-42075E42F688}"/>
                    </a:ext>
                  </a:extLst>
                </p:cNvPr>
                <p:cNvPicPr/>
                <p:nvPr/>
              </p:nvPicPr>
              <p:blipFill>
                <a:blip r:embed="rId3"/>
                <a:stretch>
                  <a:fillRect/>
                </a:stretch>
              </p:blipFill>
              <p:spPr>
                <a:xfrm>
                  <a:off x="7236465" y="2454855"/>
                  <a:ext cx="3384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95BBDFE1-9ECA-492B-A85E-72715B1CC599}"/>
                    </a:ext>
                  </a:extLst>
                </p14:cNvPr>
                <p14:cNvContentPartPr/>
                <p14:nvPr/>
              </p14:nvContentPartPr>
              <p14:xfrm>
                <a:off x="7247625" y="2417775"/>
                <a:ext cx="951120" cy="433080"/>
              </p14:xfrm>
            </p:contentPart>
          </mc:Choice>
          <mc:Fallback>
            <p:pic>
              <p:nvPicPr>
                <p:cNvPr id="5" name="Ink 4">
                  <a:extLst>
                    <a:ext uri="{FF2B5EF4-FFF2-40B4-BE49-F238E27FC236}">
                      <a16:creationId xmlns:a16="http://schemas.microsoft.com/office/drawing/2014/main" id="{95BBDFE1-9ECA-492B-A85E-72715B1CC599}"/>
                    </a:ext>
                  </a:extLst>
                </p:cNvPr>
                <p:cNvPicPr/>
                <p:nvPr/>
              </p:nvPicPr>
              <p:blipFill>
                <a:blip r:embed="rId5"/>
                <a:stretch>
                  <a:fillRect/>
                </a:stretch>
              </p:blipFill>
              <p:spPr>
                <a:xfrm>
                  <a:off x="7238985" y="2408775"/>
                  <a:ext cx="968760" cy="450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FEDEC4C7-FF7D-4800-AE80-19F374892E23}"/>
                    </a:ext>
                  </a:extLst>
                </p14:cNvPr>
                <p14:cNvContentPartPr/>
                <p14:nvPr/>
              </p14:nvContentPartPr>
              <p14:xfrm>
                <a:off x="7373625" y="2573295"/>
                <a:ext cx="59040" cy="125640"/>
              </p14:xfrm>
            </p:contentPart>
          </mc:Choice>
          <mc:Fallback>
            <p:pic>
              <p:nvPicPr>
                <p:cNvPr id="10" name="Ink 9">
                  <a:extLst>
                    <a:ext uri="{FF2B5EF4-FFF2-40B4-BE49-F238E27FC236}">
                      <a16:creationId xmlns:a16="http://schemas.microsoft.com/office/drawing/2014/main" id="{FEDEC4C7-FF7D-4800-AE80-19F374892E23}"/>
                    </a:ext>
                  </a:extLst>
                </p:cNvPr>
                <p:cNvPicPr/>
                <p:nvPr/>
              </p:nvPicPr>
              <p:blipFill>
                <a:blip r:embed="rId7"/>
                <a:stretch>
                  <a:fillRect/>
                </a:stretch>
              </p:blipFill>
              <p:spPr>
                <a:xfrm>
                  <a:off x="7364985" y="2564295"/>
                  <a:ext cx="76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96CD9137-803F-4048-957A-91AD58515BE2}"/>
                    </a:ext>
                  </a:extLst>
                </p14:cNvPr>
                <p14:cNvContentPartPr/>
                <p14:nvPr/>
              </p14:nvContentPartPr>
              <p14:xfrm>
                <a:off x="7476225" y="2611455"/>
                <a:ext cx="103680" cy="69120"/>
              </p14:xfrm>
            </p:contentPart>
          </mc:Choice>
          <mc:Fallback>
            <p:pic>
              <p:nvPicPr>
                <p:cNvPr id="11" name="Ink 10">
                  <a:extLst>
                    <a:ext uri="{FF2B5EF4-FFF2-40B4-BE49-F238E27FC236}">
                      <a16:creationId xmlns:a16="http://schemas.microsoft.com/office/drawing/2014/main" id="{96CD9137-803F-4048-957A-91AD58515BE2}"/>
                    </a:ext>
                  </a:extLst>
                </p:cNvPr>
                <p:cNvPicPr/>
                <p:nvPr/>
              </p:nvPicPr>
              <p:blipFill>
                <a:blip r:embed="rId9"/>
                <a:stretch>
                  <a:fillRect/>
                </a:stretch>
              </p:blipFill>
              <p:spPr>
                <a:xfrm>
                  <a:off x="7467585" y="2602455"/>
                  <a:ext cx="121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A7AA8D2D-4BE4-4AF6-9F6D-ECA33DC8989A}"/>
                    </a:ext>
                  </a:extLst>
                </p14:cNvPr>
                <p14:cNvContentPartPr/>
                <p14:nvPr/>
              </p14:nvContentPartPr>
              <p14:xfrm>
                <a:off x="7616625" y="2554575"/>
                <a:ext cx="11880" cy="101880"/>
              </p14:xfrm>
            </p:contentPart>
          </mc:Choice>
          <mc:Fallback>
            <p:pic>
              <p:nvPicPr>
                <p:cNvPr id="12" name="Ink 11">
                  <a:extLst>
                    <a:ext uri="{FF2B5EF4-FFF2-40B4-BE49-F238E27FC236}">
                      <a16:creationId xmlns:a16="http://schemas.microsoft.com/office/drawing/2014/main" id="{A7AA8D2D-4BE4-4AF6-9F6D-ECA33DC8989A}"/>
                    </a:ext>
                  </a:extLst>
                </p:cNvPr>
                <p:cNvPicPr/>
                <p:nvPr/>
              </p:nvPicPr>
              <p:blipFill>
                <a:blip r:embed="rId11"/>
                <a:stretch>
                  <a:fillRect/>
                </a:stretch>
              </p:blipFill>
              <p:spPr>
                <a:xfrm>
                  <a:off x="7607625" y="2545935"/>
                  <a:ext cx="29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1FD21324-085A-4FF7-9C67-C41C0B88C6A1}"/>
                    </a:ext>
                  </a:extLst>
                </p14:cNvPr>
                <p14:cNvContentPartPr/>
                <p14:nvPr/>
              </p14:nvContentPartPr>
              <p14:xfrm>
                <a:off x="7699065" y="2545935"/>
                <a:ext cx="7200" cy="116280"/>
              </p14:xfrm>
            </p:contentPart>
          </mc:Choice>
          <mc:Fallback>
            <p:pic>
              <p:nvPicPr>
                <p:cNvPr id="13" name="Ink 12">
                  <a:extLst>
                    <a:ext uri="{FF2B5EF4-FFF2-40B4-BE49-F238E27FC236}">
                      <a16:creationId xmlns:a16="http://schemas.microsoft.com/office/drawing/2014/main" id="{1FD21324-085A-4FF7-9C67-C41C0B88C6A1}"/>
                    </a:ext>
                  </a:extLst>
                </p:cNvPr>
                <p:cNvPicPr/>
                <p:nvPr/>
              </p:nvPicPr>
              <p:blipFill>
                <a:blip r:embed="rId13"/>
                <a:stretch>
                  <a:fillRect/>
                </a:stretch>
              </p:blipFill>
              <p:spPr>
                <a:xfrm>
                  <a:off x="7690425" y="2537295"/>
                  <a:ext cx="248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6AD84ACC-8C4F-4A19-BDDE-1E616468B50B}"/>
                    </a:ext>
                  </a:extLst>
                </p14:cNvPr>
                <p14:cNvContentPartPr/>
                <p14:nvPr/>
              </p14:nvContentPartPr>
              <p14:xfrm>
                <a:off x="7667745" y="2612535"/>
                <a:ext cx="64800" cy="25200"/>
              </p14:xfrm>
            </p:contentPart>
          </mc:Choice>
          <mc:Fallback>
            <p:pic>
              <p:nvPicPr>
                <p:cNvPr id="14" name="Ink 13">
                  <a:extLst>
                    <a:ext uri="{FF2B5EF4-FFF2-40B4-BE49-F238E27FC236}">
                      <a16:creationId xmlns:a16="http://schemas.microsoft.com/office/drawing/2014/main" id="{6AD84ACC-8C4F-4A19-BDDE-1E616468B50B}"/>
                    </a:ext>
                  </a:extLst>
                </p:cNvPr>
                <p:cNvPicPr/>
                <p:nvPr/>
              </p:nvPicPr>
              <p:blipFill>
                <a:blip r:embed="rId15"/>
                <a:stretch>
                  <a:fillRect/>
                </a:stretch>
              </p:blipFill>
              <p:spPr>
                <a:xfrm>
                  <a:off x="7658745" y="2603535"/>
                  <a:ext cx="824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84964F58-34D7-480E-ADD3-A83426CF6B5B}"/>
                    </a:ext>
                  </a:extLst>
                </p14:cNvPr>
                <p14:cNvContentPartPr/>
                <p14:nvPr/>
              </p14:nvContentPartPr>
              <p14:xfrm>
                <a:off x="7771425" y="2603895"/>
                <a:ext cx="60840" cy="43200"/>
              </p14:xfrm>
            </p:contentPart>
          </mc:Choice>
          <mc:Fallback>
            <p:pic>
              <p:nvPicPr>
                <p:cNvPr id="15" name="Ink 14">
                  <a:extLst>
                    <a:ext uri="{FF2B5EF4-FFF2-40B4-BE49-F238E27FC236}">
                      <a16:creationId xmlns:a16="http://schemas.microsoft.com/office/drawing/2014/main" id="{84964F58-34D7-480E-ADD3-A83426CF6B5B}"/>
                    </a:ext>
                  </a:extLst>
                </p:cNvPr>
                <p:cNvPicPr/>
                <p:nvPr/>
              </p:nvPicPr>
              <p:blipFill>
                <a:blip r:embed="rId17"/>
                <a:stretch>
                  <a:fillRect/>
                </a:stretch>
              </p:blipFill>
              <p:spPr>
                <a:xfrm>
                  <a:off x="7762425" y="2595255"/>
                  <a:ext cx="784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50B662A6-4B38-4787-AD6E-265147B7F79E}"/>
                    </a:ext>
                  </a:extLst>
                </p14:cNvPr>
                <p14:cNvContentPartPr/>
                <p14:nvPr/>
              </p14:nvContentPartPr>
              <p14:xfrm>
                <a:off x="7847745" y="2583375"/>
                <a:ext cx="76680" cy="62640"/>
              </p14:xfrm>
            </p:contentPart>
          </mc:Choice>
          <mc:Fallback>
            <p:pic>
              <p:nvPicPr>
                <p:cNvPr id="16" name="Ink 15">
                  <a:extLst>
                    <a:ext uri="{FF2B5EF4-FFF2-40B4-BE49-F238E27FC236}">
                      <a16:creationId xmlns:a16="http://schemas.microsoft.com/office/drawing/2014/main" id="{50B662A6-4B38-4787-AD6E-265147B7F79E}"/>
                    </a:ext>
                  </a:extLst>
                </p:cNvPr>
                <p:cNvPicPr/>
                <p:nvPr/>
              </p:nvPicPr>
              <p:blipFill>
                <a:blip r:embed="rId19"/>
                <a:stretch>
                  <a:fillRect/>
                </a:stretch>
              </p:blipFill>
              <p:spPr>
                <a:xfrm>
                  <a:off x="7838745" y="2574375"/>
                  <a:ext cx="94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2" name="Ink 41">
                  <a:extLst>
                    <a:ext uri="{FF2B5EF4-FFF2-40B4-BE49-F238E27FC236}">
                      <a16:creationId xmlns:a16="http://schemas.microsoft.com/office/drawing/2014/main" id="{A3D2A2A7-66EC-448F-AD21-AD7C70F54A01}"/>
                    </a:ext>
                  </a:extLst>
                </p14:cNvPr>
                <p14:cNvContentPartPr/>
                <p14:nvPr/>
              </p14:nvContentPartPr>
              <p14:xfrm>
                <a:off x="7364985" y="1801095"/>
                <a:ext cx="205560" cy="626400"/>
              </p14:xfrm>
            </p:contentPart>
          </mc:Choice>
          <mc:Fallback>
            <p:pic>
              <p:nvPicPr>
                <p:cNvPr id="42" name="Ink 41">
                  <a:extLst>
                    <a:ext uri="{FF2B5EF4-FFF2-40B4-BE49-F238E27FC236}">
                      <a16:creationId xmlns:a16="http://schemas.microsoft.com/office/drawing/2014/main" id="{A3D2A2A7-66EC-448F-AD21-AD7C70F54A01}"/>
                    </a:ext>
                  </a:extLst>
                </p:cNvPr>
                <p:cNvPicPr/>
                <p:nvPr/>
              </p:nvPicPr>
              <p:blipFill>
                <a:blip r:embed="rId21"/>
                <a:stretch>
                  <a:fillRect/>
                </a:stretch>
              </p:blipFill>
              <p:spPr>
                <a:xfrm>
                  <a:off x="7355985" y="1792095"/>
                  <a:ext cx="223200" cy="644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3" name="Ink 42">
                  <a:extLst>
                    <a:ext uri="{FF2B5EF4-FFF2-40B4-BE49-F238E27FC236}">
                      <a16:creationId xmlns:a16="http://schemas.microsoft.com/office/drawing/2014/main" id="{80EECEED-7C9D-473B-895D-917B80EF3A86}"/>
                    </a:ext>
                  </a:extLst>
                </p14:cNvPr>
                <p14:cNvContentPartPr/>
                <p14:nvPr/>
              </p14:nvContentPartPr>
              <p14:xfrm>
                <a:off x="7895265" y="1857615"/>
                <a:ext cx="178200" cy="555480"/>
              </p14:xfrm>
            </p:contentPart>
          </mc:Choice>
          <mc:Fallback>
            <p:pic>
              <p:nvPicPr>
                <p:cNvPr id="43" name="Ink 42">
                  <a:extLst>
                    <a:ext uri="{FF2B5EF4-FFF2-40B4-BE49-F238E27FC236}">
                      <a16:creationId xmlns:a16="http://schemas.microsoft.com/office/drawing/2014/main" id="{80EECEED-7C9D-473B-895D-917B80EF3A86}"/>
                    </a:ext>
                  </a:extLst>
                </p:cNvPr>
                <p:cNvPicPr/>
                <p:nvPr/>
              </p:nvPicPr>
              <p:blipFill>
                <a:blip r:embed="rId23"/>
                <a:stretch>
                  <a:fillRect/>
                </a:stretch>
              </p:blipFill>
              <p:spPr>
                <a:xfrm>
                  <a:off x="7886625" y="1848615"/>
                  <a:ext cx="195840" cy="573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4" name="Ink 43">
                  <a:extLst>
                    <a:ext uri="{FF2B5EF4-FFF2-40B4-BE49-F238E27FC236}">
                      <a16:creationId xmlns:a16="http://schemas.microsoft.com/office/drawing/2014/main" id="{7AAE001E-0072-4D85-9B47-5AD223B82108}"/>
                    </a:ext>
                  </a:extLst>
                </p14:cNvPr>
                <p14:cNvContentPartPr/>
                <p14:nvPr/>
              </p14:nvContentPartPr>
              <p14:xfrm>
                <a:off x="8189025" y="2245695"/>
                <a:ext cx="591840" cy="309240"/>
              </p14:xfrm>
            </p:contentPart>
          </mc:Choice>
          <mc:Fallback>
            <p:pic>
              <p:nvPicPr>
                <p:cNvPr id="44" name="Ink 43">
                  <a:extLst>
                    <a:ext uri="{FF2B5EF4-FFF2-40B4-BE49-F238E27FC236}">
                      <a16:creationId xmlns:a16="http://schemas.microsoft.com/office/drawing/2014/main" id="{7AAE001E-0072-4D85-9B47-5AD223B82108}"/>
                    </a:ext>
                  </a:extLst>
                </p:cNvPr>
                <p:cNvPicPr/>
                <p:nvPr/>
              </p:nvPicPr>
              <p:blipFill>
                <a:blip r:embed="rId25"/>
                <a:stretch>
                  <a:fillRect/>
                </a:stretch>
              </p:blipFill>
              <p:spPr>
                <a:xfrm>
                  <a:off x="8180385" y="2237055"/>
                  <a:ext cx="609480" cy="326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5" name="Ink 44">
                  <a:extLst>
                    <a:ext uri="{FF2B5EF4-FFF2-40B4-BE49-F238E27FC236}">
                      <a16:creationId xmlns:a16="http://schemas.microsoft.com/office/drawing/2014/main" id="{456FBDDB-B57A-475C-B748-8B4A749F4483}"/>
                    </a:ext>
                  </a:extLst>
                </p14:cNvPr>
                <p14:cNvContentPartPr/>
                <p14:nvPr/>
              </p14:nvContentPartPr>
              <p14:xfrm>
                <a:off x="6605025" y="2714415"/>
                <a:ext cx="621000" cy="56880"/>
              </p14:xfrm>
            </p:contentPart>
          </mc:Choice>
          <mc:Fallback>
            <p:pic>
              <p:nvPicPr>
                <p:cNvPr id="45" name="Ink 44">
                  <a:extLst>
                    <a:ext uri="{FF2B5EF4-FFF2-40B4-BE49-F238E27FC236}">
                      <a16:creationId xmlns:a16="http://schemas.microsoft.com/office/drawing/2014/main" id="{456FBDDB-B57A-475C-B748-8B4A749F4483}"/>
                    </a:ext>
                  </a:extLst>
                </p:cNvPr>
                <p:cNvPicPr/>
                <p:nvPr/>
              </p:nvPicPr>
              <p:blipFill>
                <a:blip r:embed="rId27"/>
                <a:stretch>
                  <a:fillRect/>
                </a:stretch>
              </p:blipFill>
              <p:spPr>
                <a:xfrm>
                  <a:off x="6596385" y="2705775"/>
                  <a:ext cx="638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6" name="Ink 45">
                  <a:extLst>
                    <a:ext uri="{FF2B5EF4-FFF2-40B4-BE49-F238E27FC236}">
                      <a16:creationId xmlns:a16="http://schemas.microsoft.com/office/drawing/2014/main" id="{A3BDFC27-40A7-4D2B-B384-E982CD8005E0}"/>
                    </a:ext>
                  </a:extLst>
                </p14:cNvPr>
                <p14:cNvContentPartPr/>
                <p14:nvPr/>
              </p14:nvContentPartPr>
              <p14:xfrm>
                <a:off x="5949465" y="2622615"/>
                <a:ext cx="40320" cy="272880"/>
              </p14:xfrm>
            </p:contentPart>
          </mc:Choice>
          <mc:Fallback>
            <p:pic>
              <p:nvPicPr>
                <p:cNvPr id="46" name="Ink 45">
                  <a:extLst>
                    <a:ext uri="{FF2B5EF4-FFF2-40B4-BE49-F238E27FC236}">
                      <a16:creationId xmlns:a16="http://schemas.microsoft.com/office/drawing/2014/main" id="{A3BDFC27-40A7-4D2B-B384-E982CD8005E0}"/>
                    </a:ext>
                  </a:extLst>
                </p:cNvPr>
                <p:cNvPicPr/>
                <p:nvPr/>
              </p:nvPicPr>
              <p:blipFill>
                <a:blip r:embed="rId29"/>
                <a:stretch>
                  <a:fillRect/>
                </a:stretch>
              </p:blipFill>
              <p:spPr>
                <a:xfrm>
                  <a:off x="5940465" y="2613615"/>
                  <a:ext cx="5796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7" name="Ink 46">
                  <a:extLst>
                    <a:ext uri="{FF2B5EF4-FFF2-40B4-BE49-F238E27FC236}">
                      <a16:creationId xmlns:a16="http://schemas.microsoft.com/office/drawing/2014/main" id="{BD1FDF06-F4DA-4A2A-816D-68027CAE8247}"/>
                    </a:ext>
                  </a:extLst>
                </p14:cNvPr>
                <p14:cNvContentPartPr/>
                <p14:nvPr/>
              </p14:nvContentPartPr>
              <p14:xfrm>
                <a:off x="5932545" y="2559615"/>
                <a:ext cx="602640" cy="383760"/>
              </p14:xfrm>
            </p:contentPart>
          </mc:Choice>
          <mc:Fallback>
            <p:pic>
              <p:nvPicPr>
                <p:cNvPr id="47" name="Ink 46">
                  <a:extLst>
                    <a:ext uri="{FF2B5EF4-FFF2-40B4-BE49-F238E27FC236}">
                      <a16:creationId xmlns:a16="http://schemas.microsoft.com/office/drawing/2014/main" id="{BD1FDF06-F4DA-4A2A-816D-68027CAE8247}"/>
                    </a:ext>
                  </a:extLst>
                </p:cNvPr>
                <p:cNvPicPr/>
                <p:nvPr/>
              </p:nvPicPr>
              <p:blipFill>
                <a:blip r:embed="rId31"/>
                <a:stretch>
                  <a:fillRect/>
                </a:stretch>
              </p:blipFill>
              <p:spPr>
                <a:xfrm>
                  <a:off x="5923545" y="2550615"/>
                  <a:ext cx="62028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8" name="Ink 47">
                  <a:extLst>
                    <a:ext uri="{FF2B5EF4-FFF2-40B4-BE49-F238E27FC236}">
                      <a16:creationId xmlns:a16="http://schemas.microsoft.com/office/drawing/2014/main" id="{51E140B1-B1D6-4E99-A914-8D91A03DA2E4}"/>
                    </a:ext>
                  </a:extLst>
                </p14:cNvPr>
                <p14:cNvContentPartPr/>
                <p14:nvPr/>
              </p14:nvContentPartPr>
              <p14:xfrm>
                <a:off x="7029465" y="1395735"/>
                <a:ext cx="30600" cy="322200"/>
              </p14:xfrm>
            </p:contentPart>
          </mc:Choice>
          <mc:Fallback>
            <p:pic>
              <p:nvPicPr>
                <p:cNvPr id="48" name="Ink 47">
                  <a:extLst>
                    <a:ext uri="{FF2B5EF4-FFF2-40B4-BE49-F238E27FC236}">
                      <a16:creationId xmlns:a16="http://schemas.microsoft.com/office/drawing/2014/main" id="{51E140B1-B1D6-4E99-A914-8D91A03DA2E4}"/>
                    </a:ext>
                  </a:extLst>
                </p:cNvPr>
                <p:cNvPicPr/>
                <p:nvPr/>
              </p:nvPicPr>
              <p:blipFill>
                <a:blip r:embed="rId33"/>
                <a:stretch>
                  <a:fillRect/>
                </a:stretch>
              </p:blipFill>
              <p:spPr>
                <a:xfrm>
                  <a:off x="7020465" y="1387095"/>
                  <a:ext cx="48240" cy="339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9" name="Ink 48">
                  <a:extLst>
                    <a:ext uri="{FF2B5EF4-FFF2-40B4-BE49-F238E27FC236}">
                      <a16:creationId xmlns:a16="http://schemas.microsoft.com/office/drawing/2014/main" id="{C1EDA0BF-EE66-4BEA-A4D4-7FA8CF108C6A}"/>
                    </a:ext>
                  </a:extLst>
                </p14:cNvPr>
                <p14:cNvContentPartPr/>
                <p14:nvPr/>
              </p14:nvContentPartPr>
              <p14:xfrm>
                <a:off x="6984825" y="1364055"/>
                <a:ext cx="556560" cy="407160"/>
              </p14:xfrm>
            </p:contentPart>
          </mc:Choice>
          <mc:Fallback>
            <p:pic>
              <p:nvPicPr>
                <p:cNvPr id="49" name="Ink 48">
                  <a:extLst>
                    <a:ext uri="{FF2B5EF4-FFF2-40B4-BE49-F238E27FC236}">
                      <a16:creationId xmlns:a16="http://schemas.microsoft.com/office/drawing/2014/main" id="{C1EDA0BF-EE66-4BEA-A4D4-7FA8CF108C6A}"/>
                    </a:ext>
                  </a:extLst>
                </p:cNvPr>
                <p:cNvPicPr/>
                <p:nvPr/>
              </p:nvPicPr>
              <p:blipFill>
                <a:blip r:embed="rId35"/>
                <a:stretch>
                  <a:fillRect/>
                </a:stretch>
              </p:blipFill>
              <p:spPr>
                <a:xfrm>
                  <a:off x="6976185" y="1355415"/>
                  <a:ext cx="57420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0" name="Ink 49">
                  <a:extLst>
                    <a:ext uri="{FF2B5EF4-FFF2-40B4-BE49-F238E27FC236}">
                      <a16:creationId xmlns:a16="http://schemas.microsoft.com/office/drawing/2014/main" id="{CE3003CC-6751-46A0-9365-03656B451281}"/>
                    </a:ext>
                  </a:extLst>
                </p14:cNvPr>
                <p14:cNvContentPartPr/>
                <p14:nvPr/>
              </p14:nvContentPartPr>
              <p14:xfrm>
                <a:off x="7944225" y="1463415"/>
                <a:ext cx="16560" cy="238680"/>
              </p14:xfrm>
            </p:contentPart>
          </mc:Choice>
          <mc:Fallback>
            <p:pic>
              <p:nvPicPr>
                <p:cNvPr id="50" name="Ink 49">
                  <a:extLst>
                    <a:ext uri="{FF2B5EF4-FFF2-40B4-BE49-F238E27FC236}">
                      <a16:creationId xmlns:a16="http://schemas.microsoft.com/office/drawing/2014/main" id="{CE3003CC-6751-46A0-9365-03656B451281}"/>
                    </a:ext>
                  </a:extLst>
                </p:cNvPr>
                <p:cNvPicPr/>
                <p:nvPr/>
              </p:nvPicPr>
              <p:blipFill>
                <a:blip r:embed="rId37"/>
                <a:stretch>
                  <a:fillRect/>
                </a:stretch>
              </p:blipFill>
              <p:spPr>
                <a:xfrm>
                  <a:off x="7935225" y="1454775"/>
                  <a:ext cx="3420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1" name="Ink 50">
                  <a:extLst>
                    <a:ext uri="{FF2B5EF4-FFF2-40B4-BE49-F238E27FC236}">
                      <a16:creationId xmlns:a16="http://schemas.microsoft.com/office/drawing/2014/main" id="{A3E327F8-37BF-428F-9882-FA2AE4FBEEE0}"/>
                    </a:ext>
                  </a:extLst>
                </p14:cNvPr>
                <p14:cNvContentPartPr/>
                <p14:nvPr/>
              </p14:nvContentPartPr>
              <p14:xfrm>
                <a:off x="7917945" y="1343175"/>
                <a:ext cx="423720" cy="391680"/>
              </p14:xfrm>
            </p:contentPart>
          </mc:Choice>
          <mc:Fallback>
            <p:pic>
              <p:nvPicPr>
                <p:cNvPr id="51" name="Ink 50">
                  <a:extLst>
                    <a:ext uri="{FF2B5EF4-FFF2-40B4-BE49-F238E27FC236}">
                      <a16:creationId xmlns:a16="http://schemas.microsoft.com/office/drawing/2014/main" id="{A3E327F8-37BF-428F-9882-FA2AE4FBEEE0}"/>
                    </a:ext>
                  </a:extLst>
                </p:cNvPr>
                <p:cNvPicPr/>
                <p:nvPr/>
              </p:nvPicPr>
              <p:blipFill>
                <a:blip r:embed="rId39"/>
                <a:stretch>
                  <a:fillRect/>
                </a:stretch>
              </p:blipFill>
              <p:spPr>
                <a:xfrm>
                  <a:off x="7908945" y="1334535"/>
                  <a:ext cx="44136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2" name="Ink 51">
                  <a:extLst>
                    <a:ext uri="{FF2B5EF4-FFF2-40B4-BE49-F238E27FC236}">
                      <a16:creationId xmlns:a16="http://schemas.microsoft.com/office/drawing/2014/main" id="{5F5D5231-1423-437A-9919-F058698E034E}"/>
                    </a:ext>
                  </a:extLst>
                </p14:cNvPr>
                <p14:cNvContentPartPr/>
                <p14:nvPr/>
              </p14:nvContentPartPr>
              <p14:xfrm>
                <a:off x="8777265" y="2016735"/>
                <a:ext cx="28080" cy="299880"/>
              </p14:xfrm>
            </p:contentPart>
          </mc:Choice>
          <mc:Fallback>
            <p:pic>
              <p:nvPicPr>
                <p:cNvPr id="52" name="Ink 51">
                  <a:extLst>
                    <a:ext uri="{FF2B5EF4-FFF2-40B4-BE49-F238E27FC236}">
                      <a16:creationId xmlns:a16="http://schemas.microsoft.com/office/drawing/2014/main" id="{5F5D5231-1423-437A-9919-F058698E034E}"/>
                    </a:ext>
                  </a:extLst>
                </p:cNvPr>
                <p:cNvPicPr/>
                <p:nvPr/>
              </p:nvPicPr>
              <p:blipFill>
                <a:blip r:embed="rId41"/>
                <a:stretch>
                  <a:fillRect/>
                </a:stretch>
              </p:blipFill>
              <p:spPr>
                <a:xfrm>
                  <a:off x="8768625" y="2008095"/>
                  <a:ext cx="4572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3" name="Ink 52">
                  <a:extLst>
                    <a:ext uri="{FF2B5EF4-FFF2-40B4-BE49-F238E27FC236}">
                      <a16:creationId xmlns:a16="http://schemas.microsoft.com/office/drawing/2014/main" id="{92834240-24B4-4247-B1B1-D5D7CE359F0D}"/>
                    </a:ext>
                  </a:extLst>
                </p14:cNvPr>
                <p14:cNvContentPartPr/>
                <p14:nvPr/>
              </p14:nvContentPartPr>
              <p14:xfrm>
                <a:off x="8757825" y="1923495"/>
                <a:ext cx="548640" cy="718920"/>
              </p14:xfrm>
            </p:contentPart>
          </mc:Choice>
          <mc:Fallback>
            <p:pic>
              <p:nvPicPr>
                <p:cNvPr id="53" name="Ink 52">
                  <a:extLst>
                    <a:ext uri="{FF2B5EF4-FFF2-40B4-BE49-F238E27FC236}">
                      <a16:creationId xmlns:a16="http://schemas.microsoft.com/office/drawing/2014/main" id="{92834240-24B4-4247-B1B1-D5D7CE359F0D}"/>
                    </a:ext>
                  </a:extLst>
                </p:cNvPr>
                <p:cNvPicPr/>
                <p:nvPr/>
              </p:nvPicPr>
              <p:blipFill>
                <a:blip r:embed="rId43"/>
                <a:stretch>
                  <a:fillRect/>
                </a:stretch>
              </p:blipFill>
              <p:spPr>
                <a:xfrm>
                  <a:off x="8748825" y="1914495"/>
                  <a:ext cx="566280" cy="7365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5" name="Ink 74">
                  <a:extLst>
                    <a:ext uri="{FF2B5EF4-FFF2-40B4-BE49-F238E27FC236}">
                      <a16:creationId xmlns:a16="http://schemas.microsoft.com/office/drawing/2014/main" id="{CCCC5421-874E-409F-8E67-C348FAF33738}"/>
                    </a:ext>
                  </a:extLst>
                </p14:cNvPr>
                <p14:cNvContentPartPr/>
                <p14:nvPr/>
              </p14:nvContentPartPr>
              <p14:xfrm>
                <a:off x="7323945" y="2921415"/>
                <a:ext cx="249840" cy="428040"/>
              </p14:xfrm>
            </p:contentPart>
          </mc:Choice>
          <mc:Fallback>
            <p:pic>
              <p:nvPicPr>
                <p:cNvPr id="75" name="Ink 74">
                  <a:extLst>
                    <a:ext uri="{FF2B5EF4-FFF2-40B4-BE49-F238E27FC236}">
                      <a16:creationId xmlns:a16="http://schemas.microsoft.com/office/drawing/2014/main" id="{CCCC5421-874E-409F-8E67-C348FAF33738}"/>
                    </a:ext>
                  </a:extLst>
                </p:cNvPr>
                <p:cNvPicPr/>
                <p:nvPr/>
              </p:nvPicPr>
              <p:blipFill>
                <a:blip r:embed="rId45"/>
                <a:stretch>
                  <a:fillRect/>
                </a:stretch>
              </p:blipFill>
              <p:spPr>
                <a:xfrm>
                  <a:off x="7315305" y="2912415"/>
                  <a:ext cx="26748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6" name="Ink 75">
                  <a:extLst>
                    <a:ext uri="{FF2B5EF4-FFF2-40B4-BE49-F238E27FC236}">
                      <a16:creationId xmlns:a16="http://schemas.microsoft.com/office/drawing/2014/main" id="{81A2496A-2396-412E-A0D2-2DE3A233A8AA}"/>
                    </a:ext>
                  </a:extLst>
                </p14:cNvPr>
                <p14:cNvContentPartPr/>
                <p14:nvPr/>
              </p14:nvContentPartPr>
              <p14:xfrm>
                <a:off x="7046745" y="3495975"/>
                <a:ext cx="50760" cy="335160"/>
              </p14:xfrm>
            </p:contentPart>
          </mc:Choice>
          <mc:Fallback>
            <p:pic>
              <p:nvPicPr>
                <p:cNvPr id="76" name="Ink 75">
                  <a:extLst>
                    <a:ext uri="{FF2B5EF4-FFF2-40B4-BE49-F238E27FC236}">
                      <a16:creationId xmlns:a16="http://schemas.microsoft.com/office/drawing/2014/main" id="{81A2496A-2396-412E-A0D2-2DE3A233A8AA}"/>
                    </a:ext>
                  </a:extLst>
                </p:cNvPr>
                <p:cNvPicPr/>
                <p:nvPr/>
              </p:nvPicPr>
              <p:blipFill>
                <a:blip r:embed="rId47"/>
                <a:stretch>
                  <a:fillRect/>
                </a:stretch>
              </p:blipFill>
              <p:spPr>
                <a:xfrm>
                  <a:off x="7038105" y="3487335"/>
                  <a:ext cx="6840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7" name="Ink 76">
                  <a:extLst>
                    <a:ext uri="{FF2B5EF4-FFF2-40B4-BE49-F238E27FC236}">
                      <a16:creationId xmlns:a16="http://schemas.microsoft.com/office/drawing/2014/main" id="{B1378FAE-FCB8-4054-ABDD-14AD275E9AF2}"/>
                    </a:ext>
                  </a:extLst>
                </p14:cNvPr>
                <p14:cNvContentPartPr/>
                <p14:nvPr/>
              </p14:nvContentPartPr>
              <p14:xfrm>
                <a:off x="7147545" y="3319935"/>
                <a:ext cx="403200" cy="574200"/>
              </p14:xfrm>
            </p:contentPart>
          </mc:Choice>
          <mc:Fallback>
            <p:pic>
              <p:nvPicPr>
                <p:cNvPr id="77" name="Ink 76">
                  <a:extLst>
                    <a:ext uri="{FF2B5EF4-FFF2-40B4-BE49-F238E27FC236}">
                      <a16:creationId xmlns:a16="http://schemas.microsoft.com/office/drawing/2014/main" id="{B1378FAE-FCB8-4054-ABDD-14AD275E9AF2}"/>
                    </a:ext>
                  </a:extLst>
                </p:cNvPr>
                <p:cNvPicPr/>
                <p:nvPr/>
              </p:nvPicPr>
              <p:blipFill>
                <a:blip r:embed="rId49"/>
                <a:stretch>
                  <a:fillRect/>
                </a:stretch>
              </p:blipFill>
              <p:spPr>
                <a:xfrm>
                  <a:off x="7138905" y="3311295"/>
                  <a:ext cx="42084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8" name="Ink 77">
                  <a:extLst>
                    <a:ext uri="{FF2B5EF4-FFF2-40B4-BE49-F238E27FC236}">
                      <a16:creationId xmlns:a16="http://schemas.microsoft.com/office/drawing/2014/main" id="{590DD198-622B-47A3-8EE0-BC520F00E65E}"/>
                    </a:ext>
                  </a:extLst>
                </p14:cNvPr>
                <p14:cNvContentPartPr/>
                <p14:nvPr/>
              </p14:nvContentPartPr>
              <p14:xfrm>
                <a:off x="8114505" y="2856975"/>
                <a:ext cx="200880" cy="457200"/>
              </p14:xfrm>
            </p:contentPart>
          </mc:Choice>
          <mc:Fallback>
            <p:pic>
              <p:nvPicPr>
                <p:cNvPr id="78" name="Ink 77">
                  <a:extLst>
                    <a:ext uri="{FF2B5EF4-FFF2-40B4-BE49-F238E27FC236}">
                      <a16:creationId xmlns:a16="http://schemas.microsoft.com/office/drawing/2014/main" id="{590DD198-622B-47A3-8EE0-BC520F00E65E}"/>
                    </a:ext>
                  </a:extLst>
                </p:cNvPr>
                <p:cNvPicPr/>
                <p:nvPr/>
              </p:nvPicPr>
              <p:blipFill>
                <a:blip r:embed="rId51"/>
                <a:stretch>
                  <a:fillRect/>
                </a:stretch>
              </p:blipFill>
              <p:spPr>
                <a:xfrm>
                  <a:off x="8105505" y="2848335"/>
                  <a:ext cx="21852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0" name="Ink 79">
                  <a:extLst>
                    <a:ext uri="{FF2B5EF4-FFF2-40B4-BE49-F238E27FC236}">
                      <a16:creationId xmlns:a16="http://schemas.microsoft.com/office/drawing/2014/main" id="{9E4C9D84-B235-4A03-A29F-F3B8CEA09358}"/>
                    </a:ext>
                  </a:extLst>
                </p14:cNvPr>
                <p14:cNvContentPartPr/>
                <p14:nvPr/>
              </p14:nvContentPartPr>
              <p14:xfrm>
                <a:off x="8320065" y="3273135"/>
                <a:ext cx="38880" cy="611280"/>
              </p14:xfrm>
            </p:contentPart>
          </mc:Choice>
          <mc:Fallback>
            <p:pic>
              <p:nvPicPr>
                <p:cNvPr id="80" name="Ink 79">
                  <a:extLst>
                    <a:ext uri="{FF2B5EF4-FFF2-40B4-BE49-F238E27FC236}">
                      <a16:creationId xmlns:a16="http://schemas.microsoft.com/office/drawing/2014/main" id="{9E4C9D84-B235-4A03-A29F-F3B8CEA09358}"/>
                    </a:ext>
                  </a:extLst>
                </p:cNvPr>
                <p:cNvPicPr/>
                <p:nvPr/>
              </p:nvPicPr>
              <p:blipFill>
                <a:blip r:embed="rId53"/>
                <a:stretch>
                  <a:fillRect/>
                </a:stretch>
              </p:blipFill>
              <p:spPr>
                <a:xfrm>
                  <a:off x="8311425" y="3264135"/>
                  <a:ext cx="5652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2" name="Ink 81">
                  <a:extLst>
                    <a:ext uri="{FF2B5EF4-FFF2-40B4-BE49-F238E27FC236}">
                      <a16:creationId xmlns:a16="http://schemas.microsoft.com/office/drawing/2014/main" id="{5DCE3878-2EBA-40FF-BD2F-3A370DDF8F75}"/>
                    </a:ext>
                  </a:extLst>
                </p14:cNvPr>
                <p14:cNvContentPartPr/>
                <p14:nvPr/>
              </p14:nvContentPartPr>
              <p14:xfrm>
                <a:off x="8157705" y="3972975"/>
                <a:ext cx="26640" cy="427320"/>
              </p14:xfrm>
            </p:contentPart>
          </mc:Choice>
          <mc:Fallback>
            <p:pic>
              <p:nvPicPr>
                <p:cNvPr id="82" name="Ink 81">
                  <a:extLst>
                    <a:ext uri="{FF2B5EF4-FFF2-40B4-BE49-F238E27FC236}">
                      <a16:creationId xmlns:a16="http://schemas.microsoft.com/office/drawing/2014/main" id="{5DCE3878-2EBA-40FF-BD2F-3A370DDF8F75}"/>
                    </a:ext>
                  </a:extLst>
                </p:cNvPr>
                <p:cNvPicPr/>
                <p:nvPr/>
              </p:nvPicPr>
              <p:blipFill>
                <a:blip r:embed="rId55"/>
                <a:stretch>
                  <a:fillRect/>
                </a:stretch>
              </p:blipFill>
              <p:spPr>
                <a:xfrm>
                  <a:off x="8149065" y="3963975"/>
                  <a:ext cx="4428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3" name="Ink 82">
                  <a:extLst>
                    <a:ext uri="{FF2B5EF4-FFF2-40B4-BE49-F238E27FC236}">
                      <a16:creationId xmlns:a16="http://schemas.microsoft.com/office/drawing/2014/main" id="{A4B42303-9199-4641-8E9A-3B5AA77A3528}"/>
                    </a:ext>
                  </a:extLst>
                </p14:cNvPr>
                <p14:cNvContentPartPr/>
                <p14:nvPr/>
              </p14:nvContentPartPr>
              <p14:xfrm>
                <a:off x="8129625" y="3861015"/>
                <a:ext cx="488520" cy="570600"/>
              </p14:xfrm>
            </p:contentPart>
          </mc:Choice>
          <mc:Fallback>
            <p:pic>
              <p:nvPicPr>
                <p:cNvPr id="83" name="Ink 82">
                  <a:extLst>
                    <a:ext uri="{FF2B5EF4-FFF2-40B4-BE49-F238E27FC236}">
                      <a16:creationId xmlns:a16="http://schemas.microsoft.com/office/drawing/2014/main" id="{A4B42303-9199-4641-8E9A-3B5AA77A3528}"/>
                    </a:ext>
                  </a:extLst>
                </p:cNvPr>
                <p:cNvPicPr/>
                <p:nvPr/>
              </p:nvPicPr>
              <p:blipFill>
                <a:blip r:embed="rId57"/>
                <a:stretch>
                  <a:fillRect/>
                </a:stretch>
              </p:blipFill>
              <p:spPr>
                <a:xfrm>
                  <a:off x="8120985" y="3852375"/>
                  <a:ext cx="50616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4" name="Ink 83">
                  <a:extLst>
                    <a:ext uri="{FF2B5EF4-FFF2-40B4-BE49-F238E27FC236}">
                      <a16:creationId xmlns:a16="http://schemas.microsoft.com/office/drawing/2014/main" id="{479BA79C-4218-48D1-B4C8-14932638CF07}"/>
                    </a:ext>
                  </a:extLst>
                </p14:cNvPr>
                <p14:cNvContentPartPr/>
                <p14:nvPr/>
              </p14:nvContentPartPr>
              <p14:xfrm>
                <a:off x="8330865" y="4413975"/>
                <a:ext cx="70200" cy="1001520"/>
              </p14:xfrm>
            </p:contentPart>
          </mc:Choice>
          <mc:Fallback>
            <p:pic>
              <p:nvPicPr>
                <p:cNvPr id="84" name="Ink 83">
                  <a:extLst>
                    <a:ext uri="{FF2B5EF4-FFF2-40B4-BE49-F238E27FC236}">
                      <a16:creationId xmlns:a16="http://schemas.microsoft.com/office/drawing/2014/main" id="{479BA79C-4218-48D1-B4C8-14932638CF07}"/>
                    </a:ext>
                  </a:extLst>
                </p:cNvPr>
                <p:cNvPicPr/>
                <p:nvPr/>
              </p:nvPicPr>
              <p:blipFill>
                <a:blip r:embed="rId59"/>
                <a:stretch>
                  <a:fillRect/>
                </a:stretch>
              </p:blipFill>
              <p:spPr>
                <a:xfrm>
                  <a:off x="8322225" y="4405335"/>
                  <a:ext cx="87840" cy="1019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5" name="Ink 84">
                  <a:extLst>
                    <a:ext uri="{FF2B5EF4-FFF2-40B4-BE49-F238E27FC236}">
                      <a16:creationId xmlns:a16="http://schemas.microsoft.com/office/drawing/2014/main" id="{4D91F2EB-12B8-445A-A41E-0F851378966C}"/>
                    </a:ext>
                  </a:extLst>
                </p14:cNvPr>
                <p14:cNvContentPartPr/>
                <p14:nvPr/>
              </p14:nvContentPartPr>
              <p14:xfrm>
                <a:off x="8305665" y="3983055"/>
                <a:ext cx="124560" cy="290520"/>
              </p14:xfrm>
            </p:contentPart>
          </mc:Choice>
          <mc:Fallback>
            <p:pic>
              <p:nvPicPr>
                <p:cNvPr id="85" name="Ink 84">
                  <a:extLst>
                    <a:ext uri="{FF2B5EF4-FFF2-40B4-BE49-F238E27FC236}">
                      <a16:creationId xmlns:a16="http://schemas.microsoft.com/office/drawing/2014/main" id="{4D91F2EB-12B8-445A-A41E-0F851378966C}"/>
                    </a:ext>
                  </a:extLst>
                </p:cNvPr>
                <p:cNvPicPr/>
                <p:nvPr/>
              </p:nvPicPr>
              <p:blipFill>
                <a:blip r:embed="rId61"/>
                <a:stretch>
                  <a:fillRect/>
                </a:stretch>
              </p:blipFill>
              <p:spPr>
                <a:xfrm>
                  <a:off x="8296665" y="3974055"/>
                  <a:ext cx="1422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6" name="Ink 85">
                  <a:extLst>
                    <a:ext uri="{FF2B5EF4-FFF2-40B4-BE49-F238E27FC236}">
                      <a16:creationId xmlns:a16="http://schemas.microsoft.com/office/drawing/2014/main" id="{34852F3F-7C1A-4E0D-9BAF-D0CF3CF9AFD2}"/>
                    </a:ext>
                  </a:extLst>
                </p14:cNvPr>
                <p14:cNvContentPartPr/>
                <p14:nvPr/>
              </p14:nvContentPartPr>
              <p14:xfrm>
                <a:off x="7866105" y="5576775"/>
                <a:ext cx="3600" cy="343800"/>
              </p14:xfrm>
            </p:contentPart>
          </mc:Choice>
          <mc:Fallback>
            <p:pic>
              <p:nvPicPr>
                <p:cNvPr id="86" name="Ink 85">
                  <a:extLst>
                    <a:ext uri="{FF2B5EF4-FFF2-40B4-BE49-F238E27FC236}">
                      <a16:creationId xmlns:a16="http://schemas.microsoft.com/office/drawing/2014/main" id="{34852F3F-7C1A-4E0D-9BAF-D0CF3CF9AFD2}"/>
                    </a:ext>
                  </a:extLst>
                </p:cNvPr>
                <p:cNvPicPr/>
                <p:nvPr/>
              </p:nvPicPr>
              <p:blipFill>
                <a:blip r:embed="rId63"/>
                <a:stretch>
                  <a:fillRect/>
                </a:stretch>
              </p:blipFill>
              <p:spPr>
                <a:xfrm>
                  <a:off x="7857465" y="5567775"/>
                  <a:ext cx="2124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7" name="Ink 86">
                  <a:extLst>
                    <a:ext uri="{FF2B5EF4-FFF2-40B4-BE49-F238E27FC236}">
                      <a16:creationId xmlns:a16="http://schemas.microsoft.com/office/drawing/2014/main" id="{DAD9D269-277F-4755-9F56-09D790895B8F}"/>
                    </a:ext>
                  </a:extLst>
                </p14:cNvPr>
                <p14:cNvContentPartPr/>
                <p14:nvPr/>
              </p14:nvContentPartPr>
              <p14:xfrm>
                <a:off x="7862145" y="5443935"/>
                <a:ext cx="887040" cy="512640"/>
              </p14:xfrm>
            </p:contentPart>
          </mc:Choice>
          <mc:Fallback>
            <p:pic>
              <p:nvPicPr>
                <p:cNvPr id="87" name="Ink 86">
                  <a:extLst>
                    <a:ext uri="{FF2B5EF4-FFF2-40B4-BE49-F238E27FC236}">
                      <a16:creationId xmlns:a16="http://schemas.microsoft.com/office/drawing/2014/main" id="{DAD9D269-277F-4755-9F56-09D790895B8F}"/>
                    </a:ext>
                  </a:extLst>
                </p:cNvPr>
                <p:cNvPicPr/>
                <p:nvPr/>
              </p:nvPicPr>
              <p:blipFill>
                <a:blip r:embed="rId65"/>
                <a:stretch>
                  <a:fillRect/>
                </a:stretch>
              </p:blipFill>
              <p:spPr>
                <a:xfrm>
                  <a:off x="7853145" y="5435295"/>
                  <a:ext cx="904680" cy="530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8" name="Ink 87">
                  <a:extLst>
                    <a:ext uri="{FF2B5EF4-FFF2-40B4-BE49-F238E27FC236}">
                      <a16:creationId xmlns:a16="http://schemas.microsoft.com/office/drawing/2014/main" id="{CD37D609-5243-40C2-86E0-9F60BEF29CB2}"/>
                    </a:ext>
                  </a:extLst>
                </p14:cNvPr>
                <p14:cNvContentPartPr/>
                <p14:nvPr/>
              </p14:nvContentPartPr>
              <p14:xfrm>
                <a:off x="7923345" y="6011655"/>
                <a:ext cx="243360" cy="515160"/>
              </p14:xfrm>
            </p:contentPart>
          </mc:Choice>
          <mc:Fallback>
            <p:pic>
              <p:nvPicPr>
                <p:cNvPr id="88" name="Ink 87">
                  <a:extLst>
                    <a:ext uri="{FF2B5EF4-FFF2-40B4-BE49-F238E27FC236}">
                      <a16:creationId xmlns:a16="http://schemas.microsoft.com/office/drawing/2014/main" id="{CD37D609-5243-40C2-86E0-9F60BEF29CB2}"/>
                    </a:ext>
                  </a:extLst>
                </p:cNvPr>
                <p:cNvPicPr/>
                <p:nvPr/>
              </p:nvPicPr>
              <p:blipFill>
                <a:blip r:embed="rId67"/>
                <a:stretch>
                  <a:fillRect/>
                </a:stretch>
              </p:blipFill>
              <p:spPr>
                <a:xfrm>
                  <a:off x="7914705" y="6002655"/>
                  <a:ext cx="261000" cy="5328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9" name="Ink 88">
                  <a:extLst>
                    <a:ext uri="{FF2B5EF4-FFF2-40B4-BE49-F238E27FC236}">
                      <a16:creationId xmlns:a16="http://schemas.microsoft.com/office/drawing/2014/main" id="{080AC837-25A3-4EC1-B2B7-980AE5FF0448}"/>
                    </a:ext>
                  </a:extLst>
                </p14:cNvPr>
                <p14:cNvContentPartPr/>
                <p14:nvPr/>
              </p14:nvContentPartPr>
              <p14:xfrm>
                <a:off x="7763505" y="6473895"/>
                <a:ext cx="45000" cy="196920"/>
              </p14:xfrm>
            </p:contentPart>
          </mc:Choice>
          <mc:Fallback>
            <p:pic>
              <p:nvPicPr>
                <p:cNvPr id="89" name="Ink 88">
                  <a:extLst>
                    <a:ext uri="{FF2B5EF4-FFF2-40B4-BE49-F238E27FC236}">
                      <a16:creationId xmlns:a16="http://schemas.microsoft.com/office/drawing/2014/main" id="{080AC837-25A3-4EC1-B2B7-980AE5FF0448}"/>
                    </a:ext>
                  </a:extLst>
                </p:cNvPr>
                <p:cNvPicPr/>
                <p:nvPr/>
              </p:nvPicPr>
              <p:blipFill>
                <a:blip r:embed="rId69"/>
                <a:stretch>
                  <a:fillRect/>
                </a:stretch>
              </p:blipFill>
              <p:spPr>
                <a:xfrm>
                  <a:off x="7754865" y="6464895"/>
                  <a:ext cx="626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1" name="Ink 90">
                  <a:extLst>
                    <a:ext uri="{FF2B5EF4-FFF2-40B4-BE49-F238E27FC236}">
                      <a16:creationId xmlns:a16="http://schemas.microsoft.com/office/drawing/2014/main" id="{13F1F956-E45F-473F-BF52-6E973CA61225}"/>
                    </a:ext>
                  </a:extLst>
                </p14:cNvPr>
                <p14:cNvContentPartPr/>
                <p14:nvPr/>
              </p14:nvContentPartPr>
              <p14:xfrm>
                <a:off x="7813905" y="6332055"/>
                <a:ext cx="455040" cy="408960"/>
              </p14:xfrm>
            </p:contentPart>
          </mc:Choice>
          <mc:Fallback>
            <p:pic>
              <p:nvPicPr>
                <p:cNvPr id="91" name="Ink 90">
                  <a:extLst>
                    <a:ext uri="{FF2B5EF4-FFF2-40B4-BE49-F238E27FC236}">
                      <a16:creationId xmlns:a16="http://schemas.microsoft.com/office/drawing/2014/main" id="{13F1F956-E45F-473F-BF52-6E973CA61225}"/>
                    </a:ext>
                  </a:extLst>
                </p:cNvPr>
                <p:cNvPicPr/>
                <p:nvPr/>
              </p:nvPicPr>
              <p:blipFill>
                <a:blip r:embed="rId71"/>
                <a:stretch>
                  <a:fillRect/>
                </a:stretch>
              </p:blipFill>
              <p:spPr>
                <a:xfrm>
                  <a:off x="7805265" y="6323415"/>
                  <a:ext cx="472680" cy="426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2" name="Ink 91">
                  <a:extLst>
                    <a:ext uri="{FF2B5EF4-FFF2-40B4-BE49-F238E27FC236}">
                      <a16:creationId xmlns:a16="http://schemas.microsoft.com/office/drawing/2014/main" id="{59A8C053-CE97-4040-A6D1-22D031385F1F}"/>
                    </a:ext>
                  </a:extLst>
                </p14:cNvPr>
                <p14:cNvContentPartPr/>
                <p14:nvPr/>
              </p14:nvContentPartPr>
              <p14:xfrm>
                <a:off x="8805705" y="5698095"/>
                <a:ext cx="384480" cy="23040"/>
              </p14:xfrm>
            </p:contentPart>
          </mc:Choice>
          <mc:Fallback>
            <p:pic>
              <p:nvPicPr>
                <p:cNvPr id="92" name="Ink 91">
                  <a:extLst>
                    <a:ext uri="{FF2B5EF4-FFF2-40B4-BE49-F238E27FC236}">
                      <a16:creationId xmlns:a16="http://schemas.microsoft.com/office/drawing/2014/main" id="{59A8C053-CE97-4040-A6D1-22D031385F1F}"/>
                    </a:ext>
                  </a:extLst>
                </p:cNvPr>
                <p:cNvPicPr/>
                <p:nvPr/>
              </p:nvPicPr>
              <p:blipFill>
                <a:blip r:embed="rId73"/>
                <a:stretch>
                  <a:fillRect/>
                </a:stretch>
              </p:blipFill>
              <p:spPr>
                <a:xfrm>
                  <a:off x="8796705" y="5689095"/>
                  <a:ext cx="402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3" name="Ink 92">
                  <a:extLst>
                    <a:ext uri="{FF2B5EF4-FFF2-40B4-BE49-F238E27FC236}">
                      <a16:creationId xmlns:a16="http://schemas.microsoft.com/office/drawing/2014/main" id="{91E99CDF-7560-4E11-8C32-E79D310BF3A9}"/>
                    </a:ext>
                  </a:extLst>
                </p14:cNvPr>
                <p14:cNvContentPartPr/>
                <p14:nvPr/>
              </p14:nvContentPartPr>
              <p14:xfrm>
                <a:off x="9169665" y="5505855"/>
                <a:ext cx="58320" cy="327960"/>
              </p14:xfrm>
            </p:contentPart>
          </mc:Choice>
          <mc:Fallback>
            <p:pic>
              <p:nvPicPr>
                <p:cNvPr id="93" name="Ink 92">
                  <a:extLst>
                    <a:ext uri="{FF2B5EF4-FFF2-40B4-BE49-F238E27FC236}">
                      <a16:creationId xmlns:a16="http://schemas.microsoft.com/office/drawing/2014/main" id="{91E99CDF-7560-4E11-8C32-E79D310BF3A9}"/>
                    </a:ext>
                  </a:extLst>
                </p:cNvPr>
                <p:cNvPicPr/>
                <p:nvPr/>
              </p:nvPicPr>
              <p:blipFill>
                <a:blip r:embed="rId75"/>
                <a:stretch>
                  <a:fillRect/>
                </a:stretch>
              </p:blipFill>
              <p:spPr>
                <a:xfrm>
                  <a:off x="9160665" y="5496855"/>
                  <a:ext cx="75960" cy="345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95" name="Ink 94">
                  <a:extLst>
                    <a:ext uri="{FF2B5EF4-FFF2-40B4-BE49-F238E27FC236}">
                      <a16:creationId xmlns:a16="http://schemas.microsoft.com/office/drawing/2014/main" id="{6486DBE3-D1A9-44AD-B49D-303E49B2D301}"/>
                    </a:ext>
                  </a:extLst>
                </p14:cNvPr>
                <p14:cNvContentPartPr/>
                <p14:nvPr/>
              </p14:nvContentPartPr>
              <p14:xfrm>
                <a:off x="9185505" y="5415855"/>
                <a:ext cx="476280" cy="422280"/>
              </p14:xfrm>
            </p:contentPart>
          </mc:Choice>
          <mc:Fallback>
            <p:pic>
              <p:nvPicPr>
                <p:cNvPr id="95" name="Ink 94">
                  <a:extLst>
                    <a:ext uri="{FF2B5EF4-FFF2-40B4-BE49-F238E27FC236}">
                      <a16:creationId xmlns:a16="http://schemas.microsoft.com/office/drawing/2014/main" id="{6486DBE3-D1A9-44AD-B49D-303E49B2D301}"/>
                    </a:ext>
                  </a:extLst>
                </p:cNvPr>
                <p:cNvPicPr/>
                <p:nvPr/>
              </p:nvPicPr>
              <p:blipFill>
                <a:blip r:embed="rId77"/>
                <a:stretch>
                  <a:fillRect/>
                </a:stretch>
              </p:blipFill>
              <p:spPr>
                <a:xfrm>
                  <a:off x="9176865" y="5406855"/>
                  <a:ext cx="493920" cy="439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96" name="Ink 95">
                  <a:extLst>
                    <a:ext uri="{FF2B5EF4-FFF2-40B4-BE49-F238E27FC236}">
                      <a16:creationId xmlns:a16="http://schemas.microsoft.com/office/drawing/2014/main" id="{ADE2773B-E583-434B-947E-FE562A702F94}"/>
                    </a:ext>
                  </a:extLst>
                </p14:cNvPr>
                <p14:cNvContentPartPr/>
                <p14:nvPr/>
              </p14:nvContentPartPr>
              <p14:xfrm>
                <a:off x="7477665" y="5783415"/>
                <a:ext cx="391320" cy="37800"/>
              </p14:xfrm>
            </p:contentPart>
          </mc:Choice>
          <mc:Fallback>
            <p:pic>
              <p:nvPicPr>
                <p:cNvPr id="96" name="Ink 95">
                  <a:extLst>
                    <a:ext uri="{FF2B5EF4-FFF2-40B4-BE49-F238E27FC236}">
                      <a16:creationId xmlns:a16="http://schemas.microsoft.com/office/drawing/2014/main" id="{ADE2773B-E583-434B-947E-FE562A702F94}"/>
                    </a:ext>
                  </a:extLst>
                </p:cNvPr>
                <p:cNvPicPr/>
                <p:nvPr/>
              </p:nvPicPr>
              <p:blipFill>
                <a:blip r:embed="rId79"/>
                <a:stretch>
                  <a:fillRect/>
                </a:stretch>
              </p:blipFill>
              <p:spPr>
                <a:xfrm>
                  <a:off x="7469025" y="5774775"/>
                  <a:ext cx="4089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97" name="Ink 96">
                  <a:extLst>
                    <a:ext uri="{FF2B5EF4-FFF2-40B4-BE49-F238E27FC236}">
                      <a16:creationId xmlns:a16="http://schemas.microsoft.com/office/drawing/2014/main" id="{42CB6AC0-C40F-4AFC-8712-A5BD3BCC5F39}"/>
                    </a:ext>
                  </a:extLst>
                </p14:cNvPr>
                <p14:cNvContentPartPr/>
                <p14:nvPr/>
              </p14:nvContentPartPr>
              <p14:xfrm>
                <a:off x="6859905" y="5789175"/>
                <a:ext cx="32400" cy="206280"/>
              </p14:xfrm>
            </p:contentPart>
          </mc:Choice>
          <mc:Fallback>
            <p:pic>
              <p:nvPicPr>
                <p:cNvPr id="97" name="Ink 96">
                  <a:extLst>
                    <a:ext uri="{FF2B5EF4-FFF2-40B4-BE49-F238E27FC236}">
                      <a16:creationId xmlns:a16="http://schemas.microsoft.com/office/drawing/2014/main" id="{42CB6AC0-C40F-4AFC-8712-A5BD3BCC5F39}"/>
                    </a:ext>
                  </a:extLst>
                </p:cNvPr>
                <p:cNvPicPr/>
                <p:nvPr/>
              </p:nvPicPr>
              <p:blipFill>
                <a:blip r:embed="rId81"/>
                <a:stretch>
                  <a:fillRect/>
                </a:stretch>
              </p:blipFill>
              <p:spPr>
                <a:xfrm>
                  <a:off x="6850905" y="5780175"/>
                  <a:ext cx="500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98" name="Ink 97">
                  <a:extLst>
                    <a:ext uri="{FF2B5EF4-FFF2-40B4-BE49-F238E27FC236}">
                      <a16:creationId xmlns:a16="http://schemas.microsoft.com/office/drawing/2014/main" id="{51BBECC6-397B-4214-B734-47D13A5AEA6C}"/>
                    </a:ext>
                  </a:extLst>
                </p14:cNvPr>
                <p14:cNvContentPartPr/>
                <p14:nvPr/>
              </p14:nvContentPartPr>
              <p14:xfrm>
                <a:off x="6835065" y="5563815"/>
                <a:ext cx="640080" cy="504000"/>
              </p14:xfrm>
            </p:contentPart>
          </mc:Choice>
          <mc:Fallback>
            <p:pic>
              <p:nvPicPr>
                <p:cNvPr id="98" name="Ink 97">
                  <a:extLst>
                    <a:ext uri="{FF2B5EF4-FFF2-40B4-BE49-F238E27FC236}">
                      <a16:creationId xmlns:a16="http://schemas.microsoft.com/office/drawing/2014/main" id="{51BBECC6-397B-4214-B734-47D13A5AEA6C}"/>
                    </a:ext>
                  </a:extLst>
                </p:cNvPr>
                <p:cNvPicPr/>
                <p:nvPr/>
              </p:nvPicPr>
              <p:blipFill>
                <a:blip r:embed="rId83"/>
                <a:stretch>
                  <a:fillRect/>
                </a:stretch>
              </p:blipFill>
              <p:spPr>
                <a:xfrm>
                  <a:off x="6826425" y="5554815"/>
                  <a:ext cx="657720" cy="521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0" name="Ink 99">
                  <a:extLst>
                    <a:ext uri="{FF2B5EF4-FFF2-40B4-BE49-F238E27FC236}">
                      <a16:creationId xmlns:a16="http://schemas.microsoft.com/office/drawing/2014/main" id="{6AE64679-3698-433C-B761-1EAF7326DD6F}"/>
                    </a:ext>
                  </a:extLst>
                </p14:cNvPr>
                <p14:cNvContentPartPr/>
                <p14:nvPr/>
              </p14:nvContentPartPr>
              <p14:xfrm>
                <a:off x="7946745" y="5617455"/>
                <a:ext cx="109800" cy="152640"/>
              </p14:xfrm>
            </p:contentPart>
          </mc:Choice>
          <mc:Fallback>
            <p:pic>
              <p:nvPicPr>
                <p:cNvPr id="100" name="Ink 99">
                  <a:extLst>
                    <a:ext uri="{FF2B5EF4-FFF2-40B4-BE49-F238E27FC236}">
                      <a16:creationId xmlns:a16="http://schemas.microsoft.com/office/drawing/2014/main" id="{6AE64679-3698-433C-B761-1EAF7326DD6F}"/>
                    </a:ext>
                  </a:extLst>
                </p:cNvPr>
                <p:cNvPicPr/>
                <p:nvPr/>
              </p:nvPicPr>
              <p:blipFill>
                <a:blip r:embed="rId85"/>
                <a:stretch>
                  <a:fillRect/>
                </a:stretch>
              </p:blipFill>
              <p:spPr>
                <a:xfrm>
                  <a:off x="7938105" y="5608815"/>
                  <a:ext cx="127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1" name="Ink 100">
                  <a:extLst>
                    <a:ext uri="{FF2B5EF4-FFF2-40B4-BE49-F238E27FC236}">
                      <a16:creationId xmlns:a16="http://schemas.microsoft.com/office/drawing/2014/main" id="{F58EBEDE-19E8-4558-97CB-91798F7CDC4B}"/>
                    </a:ext>
                  </a:extLst>
                </p14:cNvPr>
                <p14:cNvContentPartPr/>
                <p14:nvPr/>
              </p14:nvContentPartPr>
              <p14:xfrm>
                <a:off x="8091825" y="5701335"/>
                <a:ext cx="173160" cy="56160"/>
              </p14:xfrm>
            </p:contentPart>
          </mc:Choice>
          <mc:Fallback>
            <p:pic>
              <p:nvPicPr>
                <p:cNvPr id="101" name="Ink 100">
                  <a:extLst>
                    <a:ext uri="{FF2B5EF4-FFF2-40B4-BE49-F238E27FC236}">
                      <a16:creationId xmlns:a16="http://schemas.microsoft.com/office/drawing/2014/main" id="{F58EBEDE-19E8-4558-97CB-91798F7CDC4B}"/>
                    </a:ext>
                  </a:extLst>
                </p:cNvPr>
                <p:cNvPicPr/>
                <p:nvPr/>
              </p:nvPicPr>
              <p:blipFill>
                <a:blip r:embed="rId87"/>
                <a:stretch>
                  <a:fillRect/>
                </a:stretch>
              </p:blipFill>
              <p:spPr>
                <a:xfrm>
                  <a:off x="8083185" y="5692335"/>
                  <a:ext cx="190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2" name="Ink 101">
                  <a:extLst>
                    <a:ext uri="{FF2B5EF4-FFF2-40B4-BE49-F238E27FC236}">
                      <a16:creationId xmlns:a16="http://schemas.microsoft.com/office/drawing/2014/main" id="{A8733885-1474-497B-BDE4-F5533455BAD8}"/>
                    </a:ext>
                  </a:extLst>
                </p14:cNvPr>
                <p14:cNvContentPartPr/>
                <p14:nvPr/>
              </p14:nvContentPartPr>
              <p14:xfrm>
                <a:off x="8306385" y="5603055"/>
                <a:ext cx="14400" cy="128880"/>
              </p14:xfrm>
            </p:contentPart>
          </mc:Choice>
          <mc:Fallback>
            <p:pic>
              <p:nvPicPr>
                <p:cNvPr id="102" name="Ink 101">
                  <a:extLst>
                    <a:ext uri="{FF2B5EF4-FFF2-40B4-BE49-F238E27FC236}">
                      <a16:creationId xmlns:a16="http://schemas.microsoft.com/office/drawing/2014/main" id="{A8733885-1474-497B-BDE4-F5533455BAD8}"/>
                    </a:ext>
                  </a:extLst>
                </p:cNvPr>
                <p:cNvPicPr/>
                <p:nvPr/>
              </p:nvPicPr>
              <p:blipFill>
                <a:blip r:embed="rId89"/>
                <a:stretch>
                  <a:fillRect/>
                </a:stretch>
              </p:blipFill>
              <p:spPr>
                <a:xfrm>
                  <a:off x="8297745" y="5594055"/>
                  <a:ext cx="32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3" name="Ink 102">
                  <a:extLst>
                    <a:ext uri="{FF2B5EF4-FFF2-40B4-BE49-F238E27FC236}">
                      <a16:creationId xmlns:a16="http://schemas.microsoft.com/office/drawing/2014/main" id="{3D46E7B4-575D-4E0F-A234-9CD2995210D9}"/>
                    </a:ext>
                  </a:extLst>
                </p14:cNvPr>
                <p14:cNvContentPartPr/>
                <p14:nvPr/>
              </p14:nvContentPartPr>
              <p14:xfrm>
                <a:off x="8363625" y="5598735"/>
                <a:ext cx="29160" cy="94320"/>
              </p14:xfrm>
            </p:contentPart>
          </mc:Choice>
          <mc:Fallback>
            <p:pic>
              <p:nvPicPr>
                <p:cNvPr id="103" name="Ink 102">
                  <a:extLst>
                    <a:ext uri="{FF2B5EF4-FFF2-40B4-BE49-F238E27FC236}">
                      <a16:creationId xmlns:a16="http://schemas.microsoft.com/office/drawing/2014/main" id="{3D46E7B4-575D-4E0F-A234-9CD2995210D9}"/>
                    </a:ext>
                  </a:extLst>
                </p:cNvPr>
                <p:cNvPicPr/>
                <p:nvPr/>
              </p:nvPicPr>
              <p:blipFill>
                <a:blip r:embed="rId91"/>
                <a:stretch>
                  <a:fillRect/>
                </a:stretch>
              </p:blipFill>
              <p:spPr>
                <a:xfrm>
                  <a:off x="8354985" y="5589735"/>
                  <a:ext cx="46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4" name="Ink 103">
                  <a:extLst>
                    <a:ext uri="{FF2B5EF4-FFF2-40B4-BE49-F238E27FC236}">
                      <a16:creationId xmlns:a16="http://schemas.microsoft.com/office/drawing/2014/main" id="{B1C7460A-B18A-46A5-844E-BCBEFDE96EA3}"/>
                    </a:ext>
                  </a:extLst>
                </p14:cNvPr>
                <p14:cNvContentPartPr/>
                <p14:nvPr/>
              </p14:nvContentPartPr>
              <p14:xfrm>
                <a:off x="8359665" y="5627895"/>
                <a:ext cx="151920" cy="93960"/>
              </p14:xfrm>
            </p:contentPart>
          </mc:Choice>
          <mc:Fallback>
            <p:pic>
              <p:nvPicPr>
                <p:cNvPr id="104" name="Ink 103">
                  <a:extLst>
                    <a:ext uri="{FF2B5EF4-FFF2-40B4-BE49-F238E27FC236}">
                      <a16:creationId xmlns:a16="http://schemas.microsoft.com/office/drawing/2014/main" id="{B1C7460A-B18A-46A5-844E-BCBEFDE96EA3}"/>
                    </a:ext>
                  </a:extLst>
                </p:cNvPr>
                <p:cNvPicPr/>
                <p:nvPr/>
              </p:nvPicPr>
              <p:blipFill>
                <a:blip r:embed="rId93"/>
                <a:stretch>
                  <a:fillRect/>
                </a:stretch>
              </p:blipFill>
              <p:spPr>
                <a:xfrm>
                  <a:off x="8351025" y="5619255"/>
                  <a:ext cx="169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05" name="Ink 104">
                  <a:extLst>
                    <a:ext uri="{FF2B5EF4-FFF2-40B4-BE49-F238E27FC236}">
                      <a16:creationId xmlns:a16="http://schemas.microsoft.com/office/drawing/2014/main" id="{A7B0B7CB-4467-44CE-AFD0-4CA6BBABEBB4}"/>
                    </a:ext>
                  </a:extLst>
                </p14:cNvPr>
                <p14:cNvContentPartPr/>
                <p14:nvPr/>
              </p14:nvContentPartPr>
              <p14:xfrm>
                <a:off x="8518785" y="5568495"/>
                <a:ext cx="109080" cy="174600"/>
              </p14:xfrm>
            </p:contentPart>
          </mc:Choice>
          <mc:Fallback>
            <p:pic>
              <p:nvPicPr>
                <p:cNvPr id="105" name="Ink 104">
                  <a:extLst>
                    <a:ext uri="{FF2B5EF4-FFF2-40B4-BE49-F238E27FC236}">
                      <a16:creationId xmlns:a16="http://schemas.microsoft.com/office/drawing/2014/main" id="{A7B0B7CB-4467-44CE-AFD0-4CA6BBABEBB4}"/>
                    </a:ext>
                  </a:extLst>
                </p:cNvPr>
                <p:cNvPicPr/>
                <p:nvPr/>
              </p:nvPicPr>
              <p:blipFill>
                <a:blip r:embed="rId95"/>
                <a:stretch>
                  <a:fillRect/>
                </a:stretch>
              </p:blipFill>
              <p:spPr>
                <a:xfrm>
                  <a:off x="8510145" y="5559495"/>
                  <a:ext cx="126720" cy="192240"/>
                </a:xfrm>
                <a:prstGeom prst="rect">
                  <a:avLst/>
                </a:prstGeom>
              </p:spPr>
            </p:pic>
          </mc:Fallback>
        </mc:AlternateContent>
      </p:grpSp>
    </p:spTree>
    <p:extLst>
      <p:ext uri="{BB962C8B-B14F-4D97-AF65-F5344CB8AC3E}">
        <p14:creationId xmlns:p14="http://schemas.microsoft.com/office/powerpoint/2010/main" val="2422331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5BF3-0F0D-4927-B231-4577E4E32505}"/>
              </a:ext>
            </a:extLst>
          </p:cNvPr>
          <p:cNvSpPr>
            <a:spLocks noGrp="1"/>
          </p:cNvSpPr>
          <p:nvPr>
            <p:ph type="title"/>
          </p:nvPr>
        </p:nvSpPr>
        <p:spPr/>
        <p:txBody>
          <a:bodyPr>
            <a:normAutofit fontScale="90000"/>
          </a:bodyPr>
          <a:lstStyle/>
          <a:p>
            <a:r>
              <a:rPr lang="en-US" dirty="0"/>
              <a:t>Segments using Routers</a:t>
            </a:r>
          </a:p>
        </p:txBody>
      </p:sp>
      <p:sp>
        <p:nvSpPr>
          <p:cNvPr id="3" name="Content Placeholder 2">
            <a:extLst>
              <a:ext uri="{FF2B5EF4-FFF2-40B4-BE49-F238E27FC236}">
                <a16:creationId xmlns:a16="http://schemas.microsoft.com/office/drawing/2014/main" id="{F87A502A-7F2A-461B-8CF4-17FA3F828DCD}"/>
              </a:ext>
            </a:extLst>
          </p:cNvPr>
          <p:cNvSpPr>
            <a:spLocks noGrp="1"/>
          </p:cNvSpPr>
          <p:nvPr>
            <p:ph idx="1"/>
          </p:nvPr>
        </p:nvSpPr>
        <p:spPr/>
        <p:txBody>
          <a:bodyPr/>
          <a:lstStyle/>
          <a:p>
            <a:r>
              <a:rPr lang="en-US" dirty="0"/>
              <a:t>Routers work on L3 </a:t>
            </a:r>
          </a:p>
          <a:p>
            <a:pPr lvl="1"/>
            <a:r>
              <a:rPr lang="en-US" dirty="0"/>
              <a:t>Need rules to determine when to forward data</a:t>
            </a:r>
          </a:p>
          <a:p>
            <a:pPr lvl="1"/>
            <a:r>
              <a:rPr lang="en-US" dirty="0"/>
              <a:t>Media transitions</a:t>
            </a:r>
          </a:p>
          <a:p>
            <a:pPr lvl="2"/>
            <a:r>
              <a:rPr lang="en-US" dirty="0"/>
              <a:t>Routers don’t just work on ethernet (or compatible)</a:t>
            </a:r>
          </a:p>
          <a:p>
            <a:pPr lvl="1"/>
            <a:r>
              <a:rPr lang="en-US" dirty="0"/>
              <a:t>Broadcast control</a:t>
            </a:r>
          </a:p>
          <a:p>
            <a:pPr lvl="1"/>
            <a:r>
              <a:rPr lang="en-US" dirty="0"/>
              <a:t>Packet filtering</a:t>
            </a:r>
          </a:p>
          <a:p>
            <a:pPr lvl="1"/>
            <a:r>
              <a:rPr lang="en-US" dirty="0"/>
              <a:t>VLAN communications</a:t>
            </a:r>
          </a:p>
          <a:p>
            <a:pPr lvl="1"/>
            <a:r>
              <a:rPr lang="en-US" dirty="0"/>
              <a:t>Large packet / fragmentation into multiple device frames</a:t>
            </a:r>
          </a:p>
          <a:p>
            <a:pPr lvl="1"/>
            <a:endParaRPr lang="en-US" dirty="0"/>
          </a:p>
          <a:p>
            <a:pPr lvl="1"/>
            <a:endParaRPr lang="en-US" dirty="0"/>
          </a:p>
          <a:p>
            <a:pPr marL="457200" lvl="1" indent="0">
              <a:buNone/>
            </a:pPr>
            <a:endParaRPr lang="en-US" dirty="0"/>
          </a:p>
        </p:txBody>
      </p:sp>
      <p:grpSp>
        <p:nvGrpSpPr>
          <p:cNvPr id="15" name="Group 14">
            <a:extLst>
              <a:ext uri="{FF2B5EF4-FFF2-40B4-BE49-F238E27FC236}">
                <a16:creationId xmlns:a16="http://schemas.microsoft.com/office/drawing/2014/main" id="{D916B468-BB0C-4097-8277-7298270901CE}"/>
              </a:ext>
            </a:extLst>
          </p:cNvPr>
          <p:cNvGrpSpPr/>
          <p:nvPr/>
        </p:nvGrpSpPr>
        <p:grpSpPr>
          <a:xfrm>
            <a:off x="2858865" y="4390575"/>
            <a:ext cx="1224000" cy="1224720"/>
            <a:chOff x="2858865" y="4390575"/>
            <a:chExt cx="1224000" cy="1224720"/>
          </a:xfrm>
        </p:grpSpPr>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DF577EB1-B67B-402B-AF73-E2748B484DB1}"/>
                    </a:ext>
                  </a:extLst>
                </p14:cNvPr>
                <p14:cNvContentPartPr/>
                <p14:nvPr/>
              </p14:nvContentPartPr>
              <p14:xfrm>
                <a:off x="3199785" y="4452855"/>
                <a:ext cx="11520" cy="241920"/>
              </p14:xfrm>
            </p:contentPart>
          </mc:Choice>
          <mc:Fallback>
            <p:pic>
              <p:nvPicPr>
                <p:cNvPr id="4" name="Ink 3">
                  <a:extLst>
                    <a:ext uri="{FF2B5EF4-FFF2-40B4-BE49-F238E27FC236}">
                      <a16:creationId xmlns:a16="http://schemas.microsoft.com/office/drawing/2014/main" id="{DF577EB1-B67B-402B-AF73-E2748B484DB1}"/>
                    </a:ext>
                  </a:extLst>
                </p:cNvPr>
                <p:cNvPicPr/>
                <p:nvPr/>
              </p:nvPicPr>
              <p:blipFill>
                <a:blip r:embed="rId3"/>
                <a:stretch>
                  <a:fillRect/>
                </a:stretch>
              </p:blipFill>
              <p:spPr>
                <a:xfrm>
                  <a:off x="3190785" y="4443855"/>
                  <a:ext cx="2916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BE4E63C3-2EF3-4DBA-8215-9CAB250956BF}"/>
                    </a:ext>
                  </a:extLst>
                </p14:cNvPr>
                <p14:cNvContentPartPr/>
                <p14:nvPr/>
              </p14:nvContentPartPr>
              <p14:xfrm>
                <a:off x="3205185" y="4390575"/>
                <a:ext cx="383040" cy="311400"/>
              </p14:xfrm>
            </p:contentPart>
          </mc:Choice>
          <mc:Fallback>
            <p:pic>
              <p:nvPicPr>
                <p:cNvPr id="5" name="Ink 4">
                  <a:extLst>
                    <a:ext uri="{FF2B5EF4-FFF2-40B4-BE49-F238E27FC236}">
                      <a16:creationId xmlns:a16="http://schemas.microsoft.com/office/drawing/2014/main" id="{BE4E63C3-2EF3-4DBA-8215-9CAB250956BF}"/>
                    </a:ext>
                  </a:extLst>
                </p:cNvPr>
                <p:cNvPicPr/>
                <p:nvPr/>
              </p:nvPicPr>
              <p:blipFill>
                <a:blip r:embed="rId5"/>
                <a:stretch>
                  <a:fillRect/>
                </a:stretch>
              </p:blipFill>
              <p:spPr>
                <a:xfrm>
                  <a:off x="3196185" y="4381575"/>
                  <a:ext cx="4006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7E3D135F-3FE3-400A-A645-6F51515F5DB2}"/>
                    </a:ext>
                  </a:extLst>
                </p14:cNvPr>
                <p14:cNvContentPartPr/>
                <p14:nvPr/>
              </p14:nvContentPartPr>
              <p14:xfrm>
                <a:off x="2858865" y="4968015"/>
                <a:ext cx="24480" cy="249840"/>
              </p14:xfrm>
            </p:contentPart>
          </mc:Choice>
          <mc:Fallback>
            <p:pic>
              <p:nvPicPr>
                <p:cNvPr id="6" name="Ink 5">
                  <a:extLst>
                    <a:ext uri="{FF2B5EF4-FFF2-40B4-BE49-F238E27FC236}">
                      <a16:creationId xmlns:a16="http://schemas.microsoft.com/office/drawing/2014/main" id="{7E3D135F-3FE3-400A-A645-6F51515F5DB2}"/>
                    </a:ext>
                  </a:extLst>
                </p:cNvPr>
                <p:cNvPicPr/>
                <p:nvPr/>
              </p:nvPicPr>
              <p:blipFill>
                <a:blip r:embed="rId7"/>
                <a:stretch>
                  <a:fillRect/>
                </a:stretch>
              </p:blipFill>
              <p:spPr>
                <a:xfrm>
                  <a:off x="2850225" y="4959015"/>
                  <a:ext cx="421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71768D74-1945-461C-B443-AC86D7F26F5D}"/>
                    </a:ext>
                  </a:extLst>
                </p14:cNvPr>
                <p14:cNvContentPartPr/>
                <p14:nvPr/>
              </p14:nvContentPartPr>
              <p14:xfrm>
                <a:off x="2874705" y="4909695"/>
                <a:ext cx="303480" cy="358560"/>
              </p14:xfrm>
            </p:contentPart>
          </mc:Choice>
          <mc:Fallback>
            <p:pic>
              <p:nvPicPr>
                <p:cNvPr id="7" name="Ink 6">
                  <a:extLst>
                    <a:ext uri="{FF2B5EF4-FFF2-40B4-BE49-F238E27FC236}">
                      <a16:creationId xmlns:a16="http://schemas.microsoft.com/office/drawing/2014/main" id="{71768D74-1945-461C-B443-AC86D7F26F5D}"/>
                    </a:ext>
                  </a:extLst>
                </p:cNvPr>
                <p:cNvPicPr/>
                <p:nvPr/>
              </p:nvPicPr>
              <p:blipFill>
                <a:blip r:embed="rId9"/>
                <a:stretch>
                  <a:fillRect/>
                </a:stretch>
              </p:blipFill>
              <p:spPr>
                <a:xfrm>
                  <a:off x="2866065" y="4901055"/>
                  <a:ext cx="321120" cy="376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a:extLst>
                    <a:ext uri="{FF2B5EF4-FFF2-40B4-BE49-F238E27FC236}">
                      <a16:creationId xmlns:a16="http://schemas.microsoft.com/office/drawing/2014/main" id="{757B3CD1-D580-423D-AA1A-224AAF7518AF}"/>
                    </a:ext>
                  </a:extLst>
                </p14:cNvPr>
                <p14:cNvContentPartPr/>
                <p14:nvPr/>
              </p14:nvContentPartPr>
              <p14:xfrm>
                <a:off x="3365385" y="5284095"/>
                <a:ext cx="40320" cy="296280"/>
              </p14:xfrm>
            </p:contentPart>
          </mc:Choice>
          <mc:Fallback>
            <p:pic>
              <p:nvPicPr>
                <p:cNvPr id="8" name="Ink 7">
                  <a:extLst>
                    <a:ext uri="{FF2B5EF4-FFF2-40B4-BE49-F238E27FC236}">
                      <a16:creationId xmlns:a16="http://schemas.microsoft.com/office/drawing/2014/main" id="{757B3CD1-D580-423D-AA1A-224AAF7518AF}"/>
                    </a:ext>
                  </a:extLst>
                </p:cNvPr>
                <p:cNvPicPr/>
                <p:nvPr/>
              </p:nvPicPr>
              <p:blipFill>
                <a:blip r:embed="rId11"/>
                <a:stretch>
                  <a:fillRect/>
                </a:stretch>
              </p:blipFill>
              <p:spPr>
                <a:xfrm>
                  <a:off x="3356745" y="5275455"/>
                  <a:ext cx="579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5CFC269-1EDD-4ADF-B723-2EEAF71B1ECE}"/>
                    </a:ext>
                  </a:extLst>
                </p14:cNvPr>
                <p14:cNvContentPartPr/>
                <p14:nvPr/>
              </p14:nvContentPartPr>
              <p14:xfrm>
                <a:off x="3394185" y="5265375"/>
                <a:ext cx="297720" cy="349920"/>
              </p14:xfrm>
            </p:contentPart>
          </mc:Choice>
          <mc:Fallback>
            <p:pic>
              <p:nvPicPr>
                <p:cNvPr id="9" name="Ink 8">
                  <a:extLst>
                    <a:ext uri="{FF2B5EF4-FFF2-40B4-BE49-F238E27FC236}">
                      <a16:creationId xmlns:a16="http://schemas.microsoft.com/office/drawing/2014/main" id="{B5CFC269-1EDD-4ADF-B723-2EEAF71B1ECE}"/>
                    </a:ext>
                  </a:extLst>
                </p:cNvPr>
                <p:cNvPicPr/>
                <p:nvPr/>
              </p:nvPicPr>
              <p:blipFill>
                <a:blip r:embed="rId13"/>
                <a:stretch>
                  <a:fillRect/>
                </a:stretch>
              </p:blipFill>
              <p:spPr>
                <a:xfrm>
                  <a:off x="3385185" y="5256375"/>
                  <a:ext cx="31536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EBBC1F6D-0E95-43D5-AED0-F4A74E361453}"/>
                    </a:ext>
                  </a:extLst>
                </p14:cNvPr>
                <p14:cNvContentPartPr/>
                <p14:nvPr/>
              </p14:nvContentPartPr>
              <p14:xfrm>
                <a:off x="3513345" y="4817175"/>
                <a:ext cx="8280" cy="221760"/>
              </p14:xfrm>
            </p:contentPart>
          </mc:Choice>
          <mc:Fallback>
            <p:pic>
              <p:nvPicPr>
                <p:cNvPr id="10" name="Ink 9">
                  <a:extLst>
                    <a:ext uri="{FF2B5EF4-FFF2-40B4-BE49-F238E27FC236}">
                      <a16:creationId xmlns:a16="http://schemas.microsoft.com/office/drawing/2014/main" id="{EBBC1F6D-0E95-43D5-AED0-F4A74E361453}"/>
                    </a:ext>
                  </a:extLst>
                </p:cNvPr>
                <p:cNvPicPr/>
                <p:nvPr/>
              </p:nvPicPr>
              <p:blipFill>
                <a:blip r:embed="rId15"/>
                <a:stretch>
                  <a:fillRect/>
                </a:stretch>
              </p:blipFill>
              <p:spPr>
                <a:xfrm>
                  <a:off x="3504345" y="4808175"/>
                  <a:ext cx="259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336F4C8D-600C-4006-937A-4D0F134D4D67}"/>
                    </a:ext>
                  </a:extLst>
                </p14:cNvPr>
                <p14:cNvContentPartPr/>
                <p14:nvPr/>
              </p14:nvContentPartPr>
              <p14:xfrm>
                <a:off x="3529185" y="4753455"/>
                <a:ext cx="553680" cy="298440"/>
              </p14:xfrm>
            </p:contentPart>
          </mc:Choice>
          <mc:Fallback>
            <p:pic>
              <p:nvPicPr>
                <p:cNvPr id="11" name="Ink 10">
                  <a:extLst>
                    <a:ext uri="{FF2B5EF4-FFF2-40B4-BE49-F238E27FC236}">
                      <a16:creationId xmlns:a16="http://schemas.microsoft.com/office/drawing/2014/main" id="{336F4C8D-600C-4006-937A-4D0F134D4D67}"/>
                    </a:ext>
                  </a:extLst>
                </p:cNvPr>
                <p:cNvPicPr/>
                <p:nvPr/>
              </p:nvPicPr>
              <p:blipFill>
                <a:blip r:embed="rId17"/>
                <a:stretch>
                  <a:fillRect/>
                </a:stretch>
              </p:blipFill>
              <p:spPr>
                <a:xfrm>
                  <a:off x="3520185" y="4744455"/>
                  <a:ext cx="57132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84AA4AB4-C786-468C-9B92-E378877C004A}"/>
                    </a:ext>
                  </a:extLst>
                </p14:cNvPr>
                <p14:cNvContentPartPr/>
                <p14:nvPr/>
              </p14:nvContentPartPr>
              <p14:xfrm>
                <a:off x="3185385" y="4964775"/>
                <a:ext cx="266040" cy="65880"/>
              </p14:xfrm>
            </p:contentPart>
          </mc:Choice>
          <mc:Fallback>
            <p:pic>
              <p:nvPicPr>
                <p:cNvPr id="12" name="Ink 11">
                  <a:extLst>
                    <a:ext uri="{FF2B5EF4-FFF2-40B4-BE49-F238E27FC236}">
                      <a16:creationId xmlns:a16="http://schemas.microsoft.com/office/drawing/2014/main" id="{84AA4AB4-C786-468C-9B92-E378877C004A}"/>
                    </a:ext>
                  </a:extLst>
                </p:cNvPr>
                <p:cNvPicPr/>
                <p:nvPr/>
              </p:nvPicPr>
              <p:blipFill>
                <a:blip r:embed="rId19"/>
                <a:stretch>
                  <a:fillRect/>
                </a:stretch>
              </p:blipFill>
              <p:spPr>
                <a:xfrm>
                  <a:off x="3176385" y="4956135"/>
                  <a:ext cx="283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F24403CE-7461-4922-AA2F-217130076D5B}"/>
                    </a:ext>
                  </a:extLst>
                </p14:cNvPr>
                <p14:cNvContentPartPr/>
                <p14:nvPr/>
              </p14:nvContentPartPr>
              <p14:xfrm>
                <a:off x="3564825" y="4644015"/>
                <a:ext cx="237240" cy="217080"/>
              </p14:xfrm>
            </p:contentPart>
          </mc:Choice>
          <mc:Fallback>
            <p:pic>
              <p:nvPicPr>
                <p:cNvPr id="13" name="Ink 12">
                  <a:extLst>
                    <a:ext uri="{FF2B5EF4-FFF2-40B4-BE49-F238E27FC236}">
                      <a16:creationId xmlns:a16="http://schemas.microsoft.com/office/drawing/2014/main" id="{F24403CE-7461-4922-AA2F-217130076D5B}"/>
                    </a:ext>
                  </a:extLst>
                </p:cNvPr>
                <p:cNvPicPr/>
                <p:nvPr/>
              </p:nvPicPr>
              <p:blipFill>
                <a:blip r:embed="rId21"/>
                <a:stretch>
                  <a:fillRect/>
                </a:stretch>
              </p:blipFill>
              <p:spPr>
                <a:xfrm>
                  <a:off x="3555825" y="4635015"/>
                  <a:ext cx="25488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40301EDA-2925-4FC9-9682-0657808EA6C4}"/>
                    </a:ext>
                  </a:extLst>
                </p14:cNvPr>
                <p14:cNvContentPartPr/>
                <p14:nvPr/>
              </p14:nvContentPartPr>
              <p14:xfrm>
                <a:off x="3668505" y="5022735"/>
                <a:ext cx="244440" cy="357120"/>
              </p14:xfrm>
            </p:contentPart>
          </mc:Choice>
          <mc:Fallback>
            <p:pic>
              <p:nvPicPr>
                <p:cNvPr id="14" name="Ink 13">
                  <a:extLst>
                    <a:ext uri="{FF2B5EF4-FFF2-40B4-BE49-F238E27FC236}">
                      <a16:creationId xmlns:a16="http://schemas.microsoft.com/office/drawing/2014/main" id="{40301EDA-2925-4FC9-9682-0657808EA6C4}"/>
                    </a:ext>
                  </a:extLst>
                </p:cNvPr>
                <p:cNvPicPr/>
                <p:nvPr/>
              </p:nvPicPr>
              <p:blipFill>
                <a:blip r:embed="rId23"/>
                <a:stretch>
                  <a:fillRect/>
                </a:stretch>
              </p:blipFill>
              <p:spPr>
                <a:xfrm>
                  <a:off x="3659505" y="5013735"/>
                  <a:ext cx="262080" cy="374760"/>
                </a:xfrm>
                <a:prstGeom prst="rect">
                  <a:avLst/>
                </a:prstGeom>
              </p:spPr>
            </p:pic>
          </mc:Fallback>
        </mc:AlternateContent>
      </p:grpSp>
      <p:grpSp>
        <p:nvGrpSpPr>
          <p:cNvPr id="29" name="Group 28">
            <a:extLst>
              <a:ext uri="{FF2B5EF4-FFF2-40B4-BE49-F238E27FC236}">
                <a16:creationId xmlns:a16="http://schemas.microsoft.com/office/drawing/2014/main" id="{CC5C6B16-0B2C-4F8F-9D80-E1860A7A6AAC}"/>
              </a:ext>
            </a:extLst>
          </p:cNvPr>
          <p:cNvGrpSpPr/>
          <p:nvPr/>
        </p:nvGrpSpPr>
        <p:grpSpPr>
          <a:xfrm>
            <a:off x="5414505" y="3870735"/>
            <a:ext cx="1380240" cy="911880"/>
            <a:chOff x="5414505" y="3870735"/>
            <a:chExt cx="1380240" cy="911880"/>
          </a:xfrm>
        </p:grpSpPr>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1D954577-7E25-4683-AA73-CFFFF1C8AC85}"/>
                    </a:ext>
                  </a:extLst>
                </p14:cNvPr>
                <p14:cNvContentPartPr/>
                <p14:nvPr/>
              </p14:nvContentPartPr>
              <p14:xfrm>
                <a:off x="5468505" y="3897015"/>
                <a:ext cx="18000" cy="216360"/>
              </p14:xfrm>
            </p:contentPart>
          </mc:Choice>
          <mc:Fallback>
            <p:pic>
              <p:nvPicPr>
                <p:cNvPr id="16" name="Ink 15">
                  <a:extLst>
                    <a:ext uri="{FF2B5EF4-FFF2-40B4-BE49-F238E27FC236}">
                      <a16:creationId xmlns:a16="http://schemas.microsoft.com/office/drawing/2014/main" id="{1D954577-7E25-4683-AA73-CFFFF1C8AC85}"/>
                    </a:ext>
                  </a:extLst>
                </p:cNvPr>
                <p:cNvPicPr/>
                <p:nvPr/>
              </p:nvPicPr>
              <p:blipFill>
                <a:blip r:embed="rId25"/>
                <a:stretch>
                  <a:fillRect/>
                </a:stretch>
              </p:blipFill>
              <p:spPr>
                <a:xfrm>
                  <a:off x="5459865" y="3888015"/>
                  <a:ext cx="356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557BDA02-22E5-4251-A085-99E2EC976AA5}"/>
                    </a:ext>
                  </a:extLst>
                </p14:cNvPr>
                <p14:cNvContentPartPr/>
                <p14:nvPr/>
              </p14:nvContentPartPr>
              <p14:xfrm>
                <a:off x="5451225" y="3870735"/>
                <a:ext cx="338400" cy="303840"/>
              </p14:xfrm>
            </p:contentPart>
          </mc:Choice>
          <mc:Fallback>
            <p:pic>
              <p:nvPicPr>
                <p:cNvPr id="17" name="Ink 16">
                  <a:extLst>
                    <a:ext uri="{FF2B5EF4-FFF2-40B4-BE49-F238E27FC236}">
                      <a16:creationId xmlns:a16="http://schemas.microsoft.com/office/drawing/2014/main" id="{557BDA02-22E5-4251-A085-99E2EC976AA5}"/>
                    </a:ext>
                  </a:extLst>
                </p:cNvPr>
                <p:cNvPicPr/>
                <p:nvPr/>
              </p:nvPicPr>
              <p:blipFill>
                <a:blip r:embed="rId27"/>
                <a:stretch>
                  <a:fillRect/>
                </a:stretch>
              </p:blipFill>
              <p:spPr>
                <a:xfrm>
                  <a:off x="5442585" y="3861735"/>
                  <a:ext cx="35604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D19CF8D-1958-49A8-8DAA-D58631FA790B}"/>
                    </a:ext>
                  </a:extLst>
                </p14:cNvPr>
                <p14:cNvContentPartPr/>
                <p14:nvPr/>
              </p14:nvContentPartPr>
              <p14:xfrm>
                <a:off x="6372825" y="3950655"/>
                <a:ext cx="7560" cy="207720"/>
              </p14:xfrm>
            </p:contentPart>
          </mc:Choice>
          <mc:Fallback>
            <p:pic>
              <p:nvPicPr>
                <p:cNvPr id="18" name="Ink 17">
                  <a:extLst>
                    <a:ext uri="{FF2B5EF4-FFF2-40B4-BE49-F238E27FC236}">
                      <a16:creationId xmlns:a16="http://schemas.microsoft.com/office/drawing/2014/main" id="{CD19CF8D-1958-49A8-8DAA-D58631FA790B}"/>
                    </a:ext>
                  </a:extLst>
                </p:cNvPr>
                <p:cNvPicPr/>
                <p:nvPr/>
              </p:nvPicPr>
              <p:blipFill>
                <a:blip r:embed="rId29"/>
                <a:stretch>
                  <a:fillRect/>
                </a:stretch>
              </p:blipFill>
              <p:spPr>
                <a:xfrm>
                  <a:off x="6364185" y="3941655"/>
                  <a:ext cx="252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15888234-A591-445D-83BC-093186758C72}"/>
                    </a:ext>
                  </a:extLst>
                </p14:cNvPr>
                <p14:cNvContentPartPr/>
                <p14:nvPr/>
              </p14:nvContentPartPr>
              <p14:xfrm>
                <a:off x="6387945" y="3930135"/>
                <a:ext cx="278640" cy="293040"/>
              </p14:xfrm>
            </p:contentPart>
          </mc:Choice>
          <mc:Fallback>
            <p:pic>
              <p:nvPicPr>
                <p:cNvPr id="19" name="Ink 18">
                  <a:extLst>
                    <a:ext uri="{FF2B5EF4-FFF2-40B4-BE49-F238E27FC236}">
                      <a16:creationId xmlns:a16="http://schemas.microsoft.com/office/drawing/2014/main" id="{15888234-A591-445D-83BC-093186758C72}"/>
                    </a:ext>
                  </a:extLst>
                </p:cNvPr>
                <p:cNvPicPr/>
                <p:nvPr/>
              </p:nvPicPr>
              <p:blipFill>
                <a:blip r:embed="rId31"/>
                <a:stretch>
                  <a:fillRect/>
                </a:stretch>
              </p:blipFill>
              <p:spPr>
                <a:xfrm>
                  <a:off x="6378945" y="3921495"/>
                  <a:ext cx="29628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7D3C8EB1-581D-4593-A416-41E3DD0D7121}"/>
                    </a:ext>
                  </a:extLst>
                </p14:cNvPr>
                <p14:cNvContentPartPr/>
                <p14:nvPr/>
              </p14:nvContentPartPr>
              <p14:xfrm>
                <a:off x="6433305" y="4512615"/>
                <a:ext cx="18000" cy="183600"/>
              </p14:xfrm>
            </p:contentPart>
          </mc:Choice>
          <mc:Fallback>
            <p:pic>
              <p:nvPicPr>
                <p:cNvPr id="22" name="Ink 21">
                  <a:extLst>
                    <a:ext uri="{FF2B5EF4-FFF2-40B4-BE49-F238E27FC236}">
                      <a16:creationId xmlns:a16="http://schemas.microsoft.com/office/drawing/2014/main" id="{7D3C8EB1-581D-4593-A416-41E3DD0D7121}"/>
                    </a:ext>
                  </a:extLst>
                </p:cNvPr>
                <p:cNvPicPr/>
                <p:nvPr/>
              </p:nvPicPr>
              <p:blipFill>
                <a:blip r:embed="rId33"/>
                <a:stretch>
                  <a:fillRect/>
                </a:stretch>
              </p:blipFill>
              <p:spPr>
                <a:xfrm>
                  <a:off x="6424665" y="4503975"/>
                  <a:ext cx="356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66533BE1-6261-4B09-91F6-FF40742B3198}"/>
                    </a:ext>
                  </a:extLst>
                </p14:cNvPr>
                <p14:cNvContentPartPr/>
                <p14:nvPr/>
              </p14:nvContentPartPr>
              <p14:xfrm>
                <a:off x="6432585" y="4447815"/>
                <a:ext cx="362160" cy="334800"/>
              </p14:xfrm>
            </p:contentPart>
          </mc:Choice>
          <mc:Fallback>
            <p:pic>
              <p:nvPicPr>
                <p:cNvPr id="23" name="Ink 22">
                  <a:extLst>
                    <a:ext uri="{FF2B5EF4-FFF2-40B4-BE49-F238E27FC236}">
                      <a16:creationId xmlns:a16="http://schemas.microsoft.com/office/drawing/2014/main" id="{66533BE1-6261-4B09-91F6-FF40742B3198}"/>
                    </a:ext>
                  </a:extLst>
                </p:cNvPr>
                <p:cNvPicPr/>
                <p:nvPr/>
              </p:nvPicPr>
              <p:blipFill>
                <a:blip r:embed="rId35"/>
                <a:stretch>
                  <a:fillRect/>
                </a:stretch>
              </p:blipFill>
              <p:spPr>
                <a:xfrm>
                  <a:off x="6423585" y="4438815"/>
                  <a:ext cx="37980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3C8259C6-C5B0-43A4-B3C9-059319DAF052}"/>
                    </a:ext>
                  </a:extLst>
                </p14:cNvPr>
                <p14:cNvContentPartPr/>
                <p14:nvPr/>
              </p14:nvContentPartPr>
              <p14:xfrm>
                <a:off x="5436825" y="4481295"/>
                <a:ext cx="32760" cy="198000"/>
              </p14:xfrm>
            </p:contentPart>
          </mc:Choice>
          <mc:Fallback>
            <p:pic>
              <p:nvPicPr>
                <p:cNvPr id="24" name="Ink 23">
                  <a:extLst>
                    <a:ext uri="{FF2B5EF4-FFF2-40B4-BE49-F238E27FC236}">
                      <a16:creationId xmlns:a16="http://schemas.microsoft.com/office/drawing/2014/main" id="{3C8259C6-C5B0-43A4-B3C9-059319DAF052}"/>
                    </a:ext>
                  </a:extLst>
                </p:cNvPr>
                <p:cNvPicPr/>
                <p:nvPr/>
              </p:nvPicPr>
              <p:blipFill>
                <a:blip r:embed="rId37"/>
                <a:stretch>
                  <a:fillRect/>
                </a:stretch>
              </p:blipFill>
              <p:spPr>
                <a:xfrm>
                  <a:off x="5427825" y="4472295"/>
                  <a:ext cx="504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D00A7258-0F82-49F2-B737-887E4A29DDD5}"/>
                    </a:ext>
                  </a:extLst>
                </p14:cNvPr>
                <p14:cNvContentPartPr/>
                <p14:nvPr/>
              </p14:nvContentPartPr>
              <p14:xfrm>
                <a:off x="5414505" y="4491375"/>
                <a:ext cx="678960" cy="276840"/>
              </p14:xfrm>
            </p:contentPart>
          </mc:Choice>
          <mc:Fallback>
            <p:pic>
              <p:nvPicPr>
                <p:cNvPr id="25" name="Ink 24">
                  <a:extLst>
                    <a:ext uri="{FF2B5EF4-FFF2-40B4-BE49-F238E27FC236}">
                      <a16:creationId xmlns:a16="http://schemas.microsoft.com/office/drawing/2014/main" id="{D00A7258-0F82-49F2-B737-887E4A29DDD5}"/>
                    </a:ext>
                  </a:extLst>
                </p:cNvPr>
                <p:cNvPicPr/>
                <p:nvPr/>
              </p:nvPicPr>
              <p:blipFill>
                <a:blip r:embed="rId39"/>
                <a:stretch>
                  <a:fillRect/>
                </a:stretch>
              </p:blipFill>
              <p:spPr>
                <a:xfrm>
                  <a:off x="5405505" y="4482375"/>
                  <a:ext cx="69660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7CB7E2F5-41B4-4E04-BD64-AC9F07F74968}"/>
                    </a:ext>
                  </a:extLst>
                </p14:cNvPr>
                <p14:cNvContentPartPr/>
                <p14:nvPr/>
              </p14:nvContentPartPr>
              <p14:xfrm>
                <a:off x="5701065" y="4189695"/>
                <a:ext cx="60120" cy="277920"/>
              </p14:xfrm>
            </p:contentPart>
          </mc:Choice>
          <mc:Fallback>
            <p:pic>
              <p:nvPicPr>
                <p:cNvPr id="26" name="Ink 25">
                  <a:extLst>
                    <a:ext uri="{FF2B5EF4-FFF2-40B4-BE49-F238E27FC236}">
                      <a16:creationId xmlns:a16="http://schemas.microsoft.com/office/drawing/2014/main" id="{7CB7E2F5-41B4-4E04-BD64-AC9F07F74968}"/>
                    </a:ext>
                  </a:extLst>
                </p:cNvPr>
                <p:cNvPicPr/>
                <p:nvPr/>
              </p:nvPicPr>
              <p:blipFill>
                <a:blip r:embed="rId41"/>
                <a:stretch>
                  <a:fillRect/>
                </a:stretch>
              </p:blipFill>
              <p:spPr>
                <a:xfrm>
                  <a:off x="5692425" y="4181055"/>
                  <a:ext cx="777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3ECA47E4-FBD4-413E-A53A-5B9F59DAE6FF}"/>
                    </a:ext>
                  </a:extLst>
                </p14:cNvPr>
                <p14:cNvContentPartPr/>
                <p14:nvPr/>
              </p14:nvContentPartPr>
              <p14:xfrm>
                <a:off x="6078705" y="4176735"/>
                <a:ext cx="276120" cy="186840"/>
              </p14:xfrm>
            </p:contentPart>
          </mc:Choice>
          <mc:Fallback>
            <p:pic>
              <p:nvPicPr>
                <p:cNvPr id="27" name="Ink 26">
                  <a:extLst>
                    <a:ext uri="{FF2B5EF4-FFF2-40B4-BE49-F238E27FC236}">
                      <a16:creationId xmlns:a16="http://schemas.microsoft.com/office/drawing/2014/main" id="{3ECA47E4-FBD4-413E-A53A-5B9F59DAE6FF}"/>
                    </a:ext>
                  </a:extLst>
                </p:cNvPr>
                <p:cNvPicPr/>
                <p:nvPr/>
              </p:nvPicPr>
              <p:blipFill>
                <a:blip r:embed="rId43"/>
                <a:stretch>
                  <a:fillRect/>
                </a:stretch>
              </p:blipFill>
              <p:spPr>
                <a:xfrm>
                  <a:off x="6069705" y="4168095"/>
                  <a:ext cx="2937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9E147E4E-41EF-4AD7-875D-E4B13AE839CF}"/>
                    </a:ext>
                  </a:extLst>
                </p14:cNvPr>
                <p14:cNvContentPartPr/>
                <p14:nvPr/>
              </p14:nvContentPartPr>
              <p14:xfrm>
                <a:off x="6102465" y="4536015"/>
                <a:ext cx="365040" cy="79560"/>
              </p14:xfrm>
            </p:contentPart>
          </mc:Choice>
          <mc:Fallback>
            <p:pic>
              <p:nvPicPr>
                <p:cNvPr id="28" name="Ink 27">
                  <a:extLst>
                    <a:ext uri="{FF2B5EF4-FFF2-40B4-BE49-F238E27FC236}">
                      <a16:creationId xmlns:a16="http://schemas.microsoft.com/office/drawing/2014/main" id="{9E147E4E-41EF-4AD7-875D-E4B13AE839CF}"/>
                    </a:ext>
                  </a:extLst>
                </p:cNvPr>
                <p:cNvPicPr/>
                <p:nvPr/>
              </p:nvPicPr>
              <p:blipFill>
                <a:blip r:embed="rId45"/>
                <a:stretch>
                  <a:fillRect/>
                </a:stretch>
              </p:blipFill>
              <p:spPr>
                <a:xfrm>
                  <a:off x="6093825" y="4527375"/>
                  <a:ext cx="382680" cy="97200"/>
                </a:xfrm>
                <a:prstGeom prst="rect">
                  <a:avLst/>
                </a:prstGeom>
              </p:spPr>
            </p:pic>
          </mc:Fallback>
        </mc:AlternateContent>
      </p:grpSp>
      <p:grpSp>
        <p:nvGrpSpPr>
          <p:cNvPr id="40" name="Group 39">
            <a:extLst>
              <a:ext uri="{FF2B5EF4-FFF2-40B4-BE49-F238E27FC236}">
                <a16:creationId xmlns:a16="http://schemas.microsoft.com/office/drawing/2014/main" id="{29D6EA36-6761-4845-A782-9C1580668C7D}"/>
              </a:ext>
            </a:extLst>
          </p:cNvPr>
          <p:cNvGrpSpPr/>
          <p:nvPr/>
        </p:nvGrpSpPr>
        <p:grpSpPr>
          <a:xfrm>
            <a:off x="4140465" y="4693695"/>
            <a:ext cx="1605600" cy="1445760"/>
            <a:chOff x="4140465" y="4693695"/>
            <a:chExt cx="1605600" cy="1445760"/>
          </a:xfrm>
        </p:grpSpPr>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6B04AFCF-21F5-4C6E-A974-F609004CA6DF}"/>
                    </a:ext>
                  </a:extLst>
                </p14:cNvPr>
                <p14:cNvContentPartPr/>
                <p14:nvPr/>
              </p14:nvContentPartPr>
              <p14:xfrm>
                <a:off x="4631865" y="5387055"/>
                <a:ext cx="42480" cy="518400"/>
              </p14:xfrm>
            </p:contentPart>
          </mc:Choice>
          <mc:Fallback>
            <p:pic>
              <p:nvPicPr>
                <p:cNvPr id="30" name="Ink 29">
                  <a:extLst>
                    <a:ext uri="{FF2B5EF4-FFF2-40B4-BE49-F238E27FC236}">
                      <a16:creationId xmlns:a16="http://schemas.microsoft.com/office/drawing/2014/main" id="{6B04AFCF-21F5-4C6E-A974-F609004CA6DF}"/>
                    </a:ext>
                  </a:extLst>
                </p:cNvPr>
                <p:cNvPicPr/>
                <p:nvPr/>
              </p:nvPicPr>
              <p:blipFill>
                <a:blip r:embed="rId47"/>
                <a:stretch>
                  <a:fillRect/>
                </a:stretch>
              </p:blipFill>
              <p:spPr>
                <a:xfrm>
                  <a:off x="4622865" y="5378415"/>
                  <a:ext cx="6012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FCC33162-6E6A-418D-B04E-C23BE0E15FD7}"/>
                    </a:ext>
                  </a:extLst>
                </p14:cNvPr>
                <p14:cNvContentPartPr/>
                <p14:nvPr/>
              </p14:nvContentPartPr>
              <p14:xfrm>
                <a:off x="4648785" y="5379135"/>
                <a:ext cx="1067760" cy="760320"/>
              </p14:xfrm>
            </p:contentPart>
          </mc:Choice>
          <mc:Fallback>
            <p:pic>
              <p:nvPicPr>
                <p:cNvPr id="31" name="Ink 30">
                  <a:extLst>
                    <a:ext uri="{FF2B5EF4-FFF2-40B4-BE49-F238E27FC236}">
                      <a16:creationId xmlns:a16="http://schemas.microsoft.com/office/drawing/2014/main" id="{FCC33162-6E6A-418D-B04E-C23BE0E15FD7}"/>
                    </a:ext>
                  </a:extLst>
                </p:cNvPr>
                <p:cNvPicPr/>
                <p:nvPr/>
              </p:nvPicPr>
              <p:blipFill>
                <a:blip r:embed="rId49"/>
                <a:stretch>
                  <a:fillRect/>
                </a:stretch>
              </p:blipFill>
              <p:spPr>
                <a:xfrm>
                  <a:off x="4639785" y="5370495"/>
                  <a:ext cx="1085400" cy="777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4526DA57-9DDA-4E84-8CC4-8772E0339207}"/>
                    </a:ext>
                  </a:extLst>
                </p14:cNvPr>
                <p14:cNvContentPartPr/>
                <p14:nvPr/>
              </p14:nvContentPartPr>
              <p14:xfrm>
                <a:off x="4821585" y="5616015"/>
                <a:ext cx="128160" cy="194040"/>
              </p14:xfrm>
            </p:contentPart>
          </mc:Choice>
          <mc:Fallback>
            <p:pic>
              <p:nvPicPr>
                <p:cNvPr id="32" name="Ink 31">
                  <a:extLst>
                    <a:ext uri="{FF2B5EF4-FFF2-40B4-BE49-F238E27FC236}">
                      <a16:creationId xmlns:a16="http://schemas.microsoft.com/office/drawing/2014/main" id="{4526DA57-9DDA-4E84-8CC4-8772E0339207}"/>
                    </a:ext>
                  </a:extLst>
                </p:cNvPr>
                <p:cNvPicPr/>
                <p:nvPr/>
              </p:nvPicPr>
              <p:blipFill>
                <a:blip r:embed="rId51"/>
                <a:stretch>
                  <a:fillRect/>
                </a:stretch>
              </p:blipFill>
              <p:spPr>
                <a:xfrm>
                  <a:off x="4812945" y="5607015"/>
                  <a:ext cx="1458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B32CBAF6-FCFE-4050-B83E-D63E47C1D1DB}"/>
                    </a:ext>
                  </a:extLst>
                </p14:cNvPr>
                <p14:cNvContentPartPr/>
                <p14:nvPr/>
              </p14:nvContentPartPr>
              <p14:xfrm>
                <a:off x="4985745" y="5740575"/>
                <a:ext cx="63000" cy="64080"/>
              </p14:xfrm>
            </p:contentPart>
          </mc:Choice>
          <mc:Fallback>
            <p:pic>
              <p:nvPicPr>
                <p:cNvPr id="33" name="Ink 32">
                  <a:extLst>
                    <a:ext uri="{FF2B5EF4-FFF2-40B4-BE49-F238E27FC236}">
                      <a16:creationId xmlns:a16="http://schemas.microsoft.com/office/drawing/2014/main" id="{B32CBAF6-FCFE-4050-B83E-D63E47C1D1DB}"/>
                    </a:ext>
                  </a:extLst>
                </p:cNvPr>
                <p:cNvPicPr/>
                <p:nvPr/>
              </p:nvPicPr>
              <p:blipFill>
                <a:blip r:embed="rId53"/>
                <a:stretch>
                  <a:fillRect/>
                </a:stretch>
              </p:blipFill>
              <p:spPr>
                <a:xfrm>
                  <a:off x="4977105" y="5731935"/>
                  <a:ext cx="80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C1D24F38-B49E-452D-AB66-9619F4039434}"/>
                    </a:ext>
                  </a:extLst>
                </p14:cNvPr>
                <p14:cNvContentPartPr/>
                <p14:nvPr/>
              </p14:nvContentPartPr>
              <p14:xfrm>
                <a:off x="5072145" y="5722575"/>
                <a:ext cx="97560" cy="83880"/>
              </p14:xfrm>
            </p:contentPart>
          </mc:Choice>
          <mc:Fallback>
            <p:pic>
              <p:nvPicPr>
                <p:cNvPr id="34" name="Ink 33">
                  <a:extLst>
                    <a:ext uri="{FF2B5EF4-FFF2-40B4-BE49-F238E27FC236}">
                      <a16:creationId xmlns:a16="http://schemas.microsoft.com/office/drawing/2014/main" id="{C1D24F38-B49E-452D-AB66-9619F4039434}"/>
                    </a:ext>
                  </a:extLst>
                </p:cNvPr>
                <p:cNvPicPr/>
                <p:nvPr/>
              </p:nvPicPr>
              <p:blipFill>
                <a:blip r:embed="rId55"/>
                <a:stretch>
                  <a:fillRect/>
                </a:stretch>
              </p:blipFill>
              <p:spPr>
                <a:xfrm>
                  <a:off x="5063505" y="5713575"/>
                  <a:ext cx="115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BDE00919-E75A-40FE-8C66-635E48A9BADC}"/>
                    </a:ext>
                  </a:extLst>
                </p14:cNvPr>
                <p14:cNvContentPartPr/>
                <p14:nvPr/>
              </p14:nvContentPartPr>
              <p14:xfrm>
                <a:off x="5215065" y="5630415"/>
                <a:ext cx="17280" cy="148680"/>
              </p14:xfrm>
            </p:contentPart>
          </mc:Choice>
          <mc:Fallback>
            <p:pic>
              <p:nvPicPr>
                <p:cNvPr id="35" name="Ink 34">
                  <a:extLst>
                    <a:ext uri="{FF2B5EF4-FFF2-40B4-BE49-F238E27FC236}">
                      <a16:creationId xmlns:a16="http://schemas.microsoft.com/office/drawing/2014/main" id="{BDE00919-E75A-40FE-8C66-635E48A9BADC}"/>
                    </a:ext>
                  </a:extLst>
                </p:cNvPr>
                <p:cNvPicPr/>
                <p:nvPr/>
              </p:nvPicPr>
              <p:blipFill>
                <a:blip r:embed="rId57"/>
                <a:stretch>
                  <a:fillRect/>
                </a:stretch>
              </p:blipFill>
              <p:spPr>
                <a:xfrm>
                  <a:off x="5206425" y="5621775"/>
                  <a:ext cx="349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Ink 35">
                  <a:extLst>
                    <a:ext uri="{FF2B5EF4-FFF2-40B4-BE49-F238E27FC236}">
                      <a16:creationId xmlns:a16="http://schemas.microsoft.com/office/drawing/2014/main" id="{A83D2D6B-4E85-4050-9D70-1DCB19E35C7B}"/>
                    </a:ext>
                  </a:extLst>
                </p14:cNvPr>
                <p14:cNvContentPartPr/>
                <p14:nvPr/>
              </p14:nvContentPartPr>
              <p14:xfrm>
                <a:off x="5202465" y="5665695"/>
                <a:ext cx="172440" cy="90360"/>
              </p14:xfrm>
            </p:contentPart>
          </mc:Choice>
          <mc:Fallback>
            <p:pic>
              <p:nvPicPr>
                <p:cNvPr id="36" name="Ink 35">
                  <a:extLst>
                    <a:ext uri="{FF2B5EF4-FFF2-40B4-BE49-F238E27FC236}">
                      <a16:creationId xmlns:a16="http://schemas.microsoft.com/office/drawing/2014/main" id="{A83D2D6B-4E85-4050-9D70-1DCB19E35C7B}"/>
                    </a:ext>
                  </a:extLst>
                </p:cNvPr>
                <p:cNvPicPr/>
                <p:nvPr/>
              </p:nvPicPr>
              <p:blipFill>
                <a:blip r:embed="rId59"/>
                <a:stretch>
                  <a:fillRect/>
                </a:stretch>
              </p:blipFill>
              <p:spPr>
                <a:xfrm>
                  <a:off x="5193465" y="5656695"/>
                  <a:ext cx="190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Ink 37">
                  <a:extLst>
                    <a:ext uri="{FF2B5EF4-FFF2-40B4-BE49-F238E27FC236}">
                      <a16:creationId xmlns:a16="http://schemas.microsoft.com/office/drawing/2014/main" id="{BD366C75-8B4D-438C-AFEA-68BF1E6D874A}"/>
                    </a:ext>
                  </a:extLst>
                </p14:cNvPr>
                <p14:cNvContentPartPr/>
                <p14:nvPr/>
              </p14:nvContentPartPr>
              <p14:xfrm>
                <a:off x="5460585" y="4693695"/>
                <a:ext cx="285480" cy="691920"/>
              </p14:xfrm>
            </p:contentPart>
          </mc:Choice>
          <mc:Fallback>
            <p:pic>
              <p:nvPicPr>
                <p:cNvPr id="38" name="Ink 37">
                  <a:extLst>
                    <a:ext uri="{FF2B5EF4-FFF2-40B4-BE49-F238E27FC236}">
                      <a16:creationId xmlns:a16="http://schemas.microsoft.com/office/drawing/2014/main" id="{BD366C75-8B4D-438C-AFEA-68BF1E6D874A}"/>
                    </a:ext>
                  </a:extLst>
                </p:cNvPr>
                <p:cNvPicPr/>
                <p:nvPr/>
              </p:nvPicPr>
              <p:blipFill>
                <a:blip r:embed="rId61"/>
                <a:stretch>
                  <a:fillRect/>
                </a:stretch>
              </p:blipFill>
              <p:spPr>
                <a:xfrm>
                  <a:off x="5451585" y="4685055"/>
                  <a:ext cx="303120" cy="709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Ink 38">
                  <a:extLst>
                    <a:ext uri="{FF2B5EF4-FFF2-40B4-BE49-F238E27FC236}">
                      <a16:creationId xmlns:a16="http://schemas.microsoft.com/office/drawing/2014/main" id="{95C85E68-077B-43DD-9D54-412469843DA7}"/>
                    </a:ext>
                  </a:extLst>
                </p14:cNvPr>
                <p14:cNvContentPartPr/>
                <p14:nvPr/>
              </p14:nvContentPartPr>
              <p14:xfrm>
                <a:off x="4140465" y="4851735"/>
                <a:ext cx="796320" cy="516240"/>
              </p14:xfrm>
            </p:contentPart>
          </mc:Choice>
          <mc:Fallback>
            <p:pic>
              <p:nvPicPr>
                <p:cNvPr id="39" name="Ink 38">
                  <a:extLst>
                    <a:ext uri="{FF2B5EF4-FFF2-40B4-BE49-F238E27FC236}">
                      <a16:creationId xmlns:a16="http://schemas.microsoft.com/office/drawing/2014/main" id="{95C85E68-077B-43DD-9D54-412469843DA7}"/>
                    </a:ext>
                  </a:extLst>
                </p:cNvPr>
                <p:cNvPicPr/>
                <p:nvPr/>
              </p:nvPicPr>
              <p:blipFill>
                <a:blip r:embed="rId63"/>
                <a:stretch>
                  <a:fillRect/>
                </a:stretch>
              </p:blipFill>
              <p:spPr>
                <a:xfrm>
                  <a:off x="4131825" y="4843095"/>
                  <a:ext cx="813960" cy="533880"/>
                </a:xfrm>
                <a:prstGeom prst="rect">
                  <a:avLst/>
                </a:prstGeom>
              </p:spPr>
            </p:pic>
          </mc:Fallback>
        </mc:AlternateContent>
      </p:grpSp>
      <p:grpSp>
        <p:nvGrpSpPr>
          <p:cNvPr id="43" name="Group 42">
            <a:extLst>
              <a:ext uri="{FF2B5EF4-FFF2-40B4-BE49-F238E27FC236}">
                <a16:creationId xmlns:a16="http://schemas.microsoft.com/office/drawing/2014/main" id="{66537561-A5FD-4E48-A6DC-444ABB10FEB1}"/>
              </a:ext>
            </a:extLst>
          </p:cNvPr>
          <p:cNvGrpSpPr/>
          <p:nvPr/>
        </p:nvGrpSpPr>
        <p:grpSpPr>
          <a:xfrm>
            <a:off x="5220825" y="6089775"/>
            <a:ext cx="868320" cy="638640"/>
            <a:chOff x="5220825" y="6089775"/>
            <a:chExt cx="868320" cy="638640"/>
          </a:xfrm>
        </p:grpSpPr>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7CCB1844-70D8-47B1-8B45-5C12C4F06AB3}"/>
                    </a:ext>
                  </a:extLst>
                </p14:cNvPr>
                <p14:cNvContentPartPr/>
                <p14:nvPr/>
              </p14:nvContentPartPr>
              <p14:xfrm>
                <a:off x="5440425" y="6089775"/>
                <a:ext cx="74880" cy="447120"/>
              </p14:xfrm>
            </p:contentPart>
          </mc:Choice>
          <mc:Fallback>
            <p:pic>
              <p:nvPicPr>
                <p:cNvPr id="41" name="Ink 40">
                  <a:extLst>
                    <a:ext uri="{FF2B5EF4-FFF2-40B4-BE49-F238E27FC236}">
                      <a16:creationId xmlns:a16="http://schemas.microsoft.com/office/drawing/2014/main" id="{7CCB1844-70D8-47B1-8B45-5C12C4F06AB3}"/>
                    </a:ext>
                  </a:extLst>
                </p:cNvPr>
                <p:cNvPicPr/>
                <p:nvPr/>
              </p:nvPicPr>
              <p:blipFill>
                <a:blip r:embed="rId65"/>
                <a:stretch>
                  <a:fillRect/>
                </a:stretch>
              </p:blipFill>
              <p:spPr>
                <a:xfrm>
                  <a:off x="5431425" y="6081135"/>
                  <a:ext cx="9252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Ink 41">
                  <a:extLst>
                    <a:ext uri="{FF2B5EF4-FFF2-40B4-BE49-F238E27FC236}">
                      <a16:creationId xmlns:a16="http://schemas.microsoft.com/office/drawing/2014/main" id="{CD4D7271-1E5F-4937-AFB2-67A0E810F1E3}"/>
                    </a:ext>
                  </a:extLst>
                </p14:cNvPr>
                <p14:cNvContentPartPr/>
                <p14:nvPr/>
              </p14:nvContentPartPr>
              <p14:xfrm>
                <a:off x="5220825" y="6225855"/>
                <a:ext cx="868320" cy="502560"/>
              </p14:xfrm>
            </p:contentPart>
          </mc:Choice>
          <mc:Fallback>
            <p:pic>
              <p:nvPicPr>
                <p:cNvPr id="42" name="Ink 41">
                  <a:extLst>
                    <a:ext uri="{FF2B5EF4-FFF2-40B4-BE49-F238E27FC236}">
                      <a16:creationId xmlns:a16="http://schemas.microsoft.com/office/drawing/2014/main" id="{CD4D7271-1E5F-4937-AFB2-67A0E810F1E3}"/>
                    </a:ext>
                  </a:extLst>
                </p:cNvPr>
                <p:cNvPicPr/>
                <p:nvPr/>
              </p:nvPicPr>
              <p:blipFill>
                <a:blip r:embed="rId67"/>
                <a:stretch>
                  <a:fillRect/>
                </a:stretch>
              </p:blipFill>
              <p:spPr>
                <a:xfrm>
                  <a:off x="5211825" y="6216855"/>
                  <a:ext cx="885960" cy="520200"/>
                </a:xfrm>
                <a:prstGeom prst="rect">
                  <a:avLst/>
                </a:prstGeom>
              </p:spPr>
            </p:pic>
          </mc:Fallback>
        </mc:AlternateContent>
      </p:grpSp>
    </p:spTree>
    <p:extLst>
      <p:ext uri="{BB962C8B-B14F-4D97-AF65-F5344CB8AC3E}">
        <p14:creationId xmlns:p14="http://schemas.microsoft.com/office/powerpoint/2010/main" val="19142184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7AA2-E8F9-4360-979F-72429085A61A}"/>
              </a:ext>
            </a:extLst>
          </p:cNvPr>
          <p:cNvSpPr>
            <a:spLocks noGrp="1"/>
          </p:cNvSpPr>
          <p:nvPr>
            <p:ph type="title"/>
          </p:nvPr>
        </p:nvSpPr>
        <p:spPr/>
        <p:txBody>
          <a:bodyPr>
            <a:normAutofit fontScale="90000"/>
          </a:bodyPr>
          <a:lstStyle/>
          <a:p>
            <a:r>
              <a:rPr lang="en-US" dirty="0"/>
              <a:t>Things to know when creating subnets</a:t>
            </a:r>
          </a:p>
        </p:txBody>
      </p:sp>
      <p:sp>
        <p:nvSpPr>
          <p:cNvPr id="3" name="Content Placeholder 2">
            <a:extLst>
              <a:ext uri="{FF2B5EF4-FFF2-40B4-BE49-F238E27FC236}">
                <a16:creationId xmlns:a16="http://schemas.microsoft.com/office/drawing/2014/main" id="{DFDC21A3-CD50-46C3-B020-D120DA157297}"/>
              </a:ext>
            </a:extLst>
          </p:cNvPr>
          <p:cNvSpPr>
            <a:spLocks noGrp="1"/>
          </p:cNvSpPr>
          <p:nvPr>
            <p:ph idx="1"/>
          </p:nvPr>
        </p:nvSpPr>
        <p:spPr/>
        <p:txBody>
          <a:bodyPr/>
          <a:lstStyle/>
          <a:p>
            <a:r>
              <a:rPr lang="en-US" dirty="0"/>
              <a:t>Steps to create:</a:t>
            </a:r>
          </a:p>
          <a:p>
            <a:pPr marL="914400" lvl="1" indent="-457200">
              <a:buFont typeface="+mj-lt"/>
              <a:buAutoNum type="arabicPeriod"/>
            </a:pPr>
            <a:r>
              <a:rPr lang="en-US" dirty="0"/>
              <a:t>Determine # of required network IDs</a:t>
            </a:r>
          </a:p>
          <a:p>
            <a:pPr lvl="2"/>
            <a:r>
              <a:rPr lang="en-US" dirty="0"/>
              <a:t>One for each LAN subnet</a:t>
            </a:r>
          </a:p>
          <a:p>
            <a:pPr lvl="2"/>
            <a:r>
              <a:rPr lang="en-US" dirty="0"/>
              <a:t>One for each WAN (router) connection</a:t>
            </a:r>
          </a:p>
          <a:p>
            <a:pPr marL="914400" lvl="1" indent="-457200">
              <a:buFont typeface="+mj-lt"/>
              <a:buAutoNum type="arabicPeriod"/>
            </a:pPr>
            <a:r>
              <a:rPr lang="en-US" dirty="0"/>
              <a:t>Determine number of hosts on each subnet</a:t>
            </a:r>
          </a:p>
          <a:p>
            <a:pPr lvl="2"/>
            <a:r>
              <a:rPr lang="en-US" dirty="0"/>
              <a:t>One for each host / interface</a:t>
            </a:r>
          </a:p>
          <a:p>
            <a:pPr lvl="2"/>
            <a:r>
              <a:rPr lang="en-US" dirty="0"/>
              <a:t>One for each router interface</a:t>
            </a:r>
          </a:p>
          <a:p>
            <a:pPr lvl="2"/>
            <a:r>
              <a:rPr lang="en-US" dirty="0"/>
              <a:t>One for broadcast address</a:t>
            </a:r>
          </a:p>
          <a:p>
            <a:pPr lvl="2"/>
            <a:r>
              <a:rPr lang="en-US" dirty="0"/>
              <a:t>One for network address</a:t>
            </a:r>
          </a:p>
          <a:p>
            <a:pPr marL="914400" lvl="1" indent="-457200">
              <a:buFont typeface="+mj-lt"/>
              <a:buAutoNum type="arabicPeriod"/>
            </a:pPr>
            <a:r>
              <a:rPr lang="en-US" dirty="0"/>
              <a:t>Create subnet mask</a:t>
            </a:r>
          </a:p>
          <a:p>
            <a:pPr lvl="2"/>
            <a:r>
              <a:rPr lang="en-US" dirty="0"/>
              <a:t>Assign mask for entire network</a:t>
            </a:r>
          </a:p>
          <a:p>
            <a:pPr lvl="2"/>
            <a:r>
              <a:rPr lang="en-US" dirty="0"/>
              <a:t>Subnet ID for each segment</a:t>
            </a:r>
          </a:p>
          <a:p>
            <a:pPr lvl="2"/>
            <a:r>
              <a:rPr lang="en-US" dirty="0"/>
              <a:t>Range of host IDs for each segment</a:t>
            </a:r>
          </a:p>
        </p:txBody>
      </p:sp>
      <p:grpSp>
        <p:nvGrpSpPr>
          <p:cNvPr id="41" name="Group 40">
            <a:extLst>
              <a:ext uri="{FF2B5EF4-FFF2-40B4-BE49-F238E27FC236}">
                <a16:creationId xmlns:a16="http://schemas.microsoft.com/office/drawing/2014/main" id="{B9FEC8C2-CC51-4550-B55B-95D5F3F5F96C}"/>
              </a:ext>
            </a:extLst>
          </p:cNvPr>
          <p:cNvGrpSpPr/>
          <p:nvPr/>
        </p:nvGrpSpPr>
        <p:grpSpPr>
          <a:xfrm>
            <a:off x="7248705" y="3882615"/>
            <a:ext cx="2108520" cy="1039320"/>
            <a:chOff x="7248705" y="3882615"/>
            <a:chExt cx="2108520" cy="1039320"/>
          </a:xfrm>
        </p:grpSpPr>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DE6A6DD-4EB5-4AF9-8AB8-28E8D82DEFEA}"/>
                    </a:ext>
                  </a:extLst>
                </p14:cNvPr>
                <p14:cNvContentPartPr/>
                <p14:nvPr/>
              </p14:nvContentPartPr>
              <p14:xfrm>
                <a:off x="7331865" y="4233615"/>
                <a:ext cx="48240" cy="314280"/>
              </p14:xfrm>
            </p:contentPart>
          </mc:Choice>
          <mc:Fallback>
            <p:pic>
              <p:nvPicPr>
                <p:cNvPr id="4" name="Ink 3">
                  <a:extLst>
                    <a:ext uri="{FF2B5EF4-FFF2-40B4-BE49-F238E27FC236}">
                      <a16:creationId xmlns:a16="http://schemas.microsoft.com/office/drawing/2014/main" id="{8DE6A6DD-4EB5-4AF9-8AB8-28E8D82DEFEA}"/>
                    </a:ext>
                  </a:extLst>
                </p:cNvPr>
                <p:cNvPicPr/>
                <p:nvPr/>
              </p:nvPicPr>
              <p:blipFill>
                <a:blip r:embed="rId4"/>
                <a:stretch>
                  <a:fillRect/>
                </a:stretch>
              </p:blipFill>
              <p:spPr>
                <a:xfrm>
                  <a:off x="7323225" y="4224975"/>
                  <a:ext cx="6588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823E0539-E1EB-47D1-BE4C-F56CC65498AD}"/>
                    </a:ext>
                  </a:extLst>
                </p14:cNvPr>
                <p14:cNvContentPartPr/>
                <p14:nvPr/>
              </p14:nvContentPartPr>
              <p14:xfrm>
                <a:off x="7248705" y="4228935"/>
                <a:ext cx="328680" cy="266040"/>
              </p14:xfrm>
            </p:contentPart>
          </mc:Choice>
          <mc:Fallback>
            <p:pic>
              <p:nvPicPr>
                <p:cNvPr id="5" name="Ink 4">
                  <a:extLst>
                    <a:ext uri="{FF2B5EF4-FFF2-40B4-BE49-F238E27FC236}">
                      <a16:creationId xmlns:a16="http://schemas.microsoft.com/office/drawing/2014/main" id="{823E0539-E1EB-47D1-BE4C-F56CC65498AD}"/>
                    </a:ext>
                  </a:extLst>
                </p:cNvPr>
                <p:cNvPicPr/>
                <p:nvPr/>
              </p:nvPicPr>
              <p:blipFill>
                <a:blip r:embed="rId6"/>
                <a:stretch>
                  <a:fillRect/>
                </a:stretch>
              </p:blipFill>
              <p:spPr>
                <a:xfrm>
                  <a:off x="7239705" y="4219935"/>
                  <a:ext cx="3463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5B8EA972-66F6-4A1B-8B99-EB373A574984}"/>
                    </a:ext>
                  </a:extLst>
                </p14:cNvPr>
                <p14:cNvContentPartPr/>
                <p14:nvPr/>
              </p14:nvContentPartPr>
              <p14:xfrm>
                <a:off x="7620945" y="4334775"/>
                <a:ext cx="128880" cy="124920"/>
              </p14:xfrm>
            </p:contentPart>
          </mc:Choice>
          <mc:Fallback>
            <p:pic>
              <p:nvPicPr>
                <p:cNvPr id="6" name="Ink 5">
                  <a:extLst>
                    <a:ext uri="{FF2B5EF4-FFF2-40B4-BE49-F238E27FC236}">
                      <a16:creationId xmlns:a16="http://schemas.microsoft.com/office/drawing/2014/main" id="{5B8EA972-66F6-4A1B-8B99-EB373A574984}"/>
                    </a:ext>
                  </a:extLst>
                </p:cNvPr>
                <p:cNvPicPr/>
                <p:nvPr/>
              </p:nvPicPr>
              <p:blipFill>
                <a:blip r:embed="rId8"/>
                <a:stretch>
                  <a:fillRect/>
                </a:stretch>
              </p:blipFill>
              <p:spPr>
                <a:xfrm>
                  <a:off x="7611945" y="4326135"/>
                  <a:ext cx="146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31E51366-8CAF-4434-B13C-963943E4B105}"/>
                    </a:ext>
                  </a:extLst>
                </p14:cNvPr>
                <p14:cNvContentPartPr/>
                <p14:nvPr/>
              </p14:nvContentPartPr>
              <p14:xfrm>
                <a:off x="7798065" y="4269255"/>
                <a:ext cx="115200" cy="142560"/>
              </p14:xfrm>
            </p:contentPart>
          </mc:Choice>
          <mc:Fallback>
            <p:pic>
              <p:nvPicPr>
                <p:cNvPr id="7" name="Ink 6">
                  <a:extLst>
                    <a:ext uri="{FF2B5EF4-FFF2-40B4-BE49-F238E27FC236}">
                      <a16:creationId xmlns:a16="http://schemas.microsoft.com/office/drawing/2014/main" id="{31E51366-8CAF-4434-B13C-963943E4B105}"/>
                    </a:ext>
                  </a:extLst>
                </p:cNvPr>
                <p:cNvPicPr/>
                <p:nvPr/>
              </p:nvPicPr>
              <p:blipFill>
                <a:blip r:embed="rId10"/>
                <a:stretch>
                  <a:fillRect/>
                </a:stretch>
              </p:blipFill>
              <p:spPr>
                <a:xfrm>
                  <a:off x="7789065" y="4260255"/>
                  <a:ext cx="132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a:extLst>
                    <a:ext uri="{FF2B5EF4-FFF2-40B4-BE49-F238E27FC236}">
                      <a16:creationId xmlns:a16="http://schemas.microsoft.com/office/drawing/2014/main" id="{39E4C089-7E38-4D57-87AC-296492C38C8F}"/>
                    </a:ext>
                  </a:extLst>
                </p14:cNvPr>
                <p14:cNvContentPartPr/>
                <p14:nvPr/>
              </p14:nvContentPartPr>
              <p14:xfrm>
                <a:off x="7946385" y="4140015"/>
                <a:ext cx="14040" cy="49320"/>
              </p14:xfrm>
            </p:contentPart>
          </mc:Choice>
          <mc:Fallback>
            <p:pic>
              <p:nvPicPr>
                <p:cNvPr id="8" name="Ink 7">
                  <a:extLst>
                    <a:ext uri="{FF2B5EF4-FFF2-40B4-BE49-F238E27FC236}">
                      <a16:creationId xmlns:a16="http://schemas.microsoft.com/office/drawing/2014/main" id="{39E4C089-7E38-4D57-87AC-296492C38C8F}"/>
                    </a:ext>
                  </a:extLst>
                </p:cNvPr>
                <p:cNvPicPr/>
                <p:nvPr/>
              </p:nvPicPr>
              <p:blipFill>
                <a:blip r:embed="rId12"/>
                <a:stretch>
                  <a:fillRect/>
                </a:stretch>
              </p:blipFill>
              <p:spPr>
                <a:xfrm>
                  <a:off x="7937385" y="4131375"/>
                  <a:ext cx="316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2048D436-B80C-4653-9539-CA549CB3CDF4}"/>
                    </a:ext>
                  </a:extLst>
                </p14:cNvPr>
                <p14:cNvContentPartPr/>
                <p14:nvPr/>
              </p14:nvContentPartPr>
              <p14:xfrm>
                <a:off x="8043225" y="4105815"/>
                <a:ext cx="107280" cy="245160"/>
              </p14:xfrm>
            </p:contentPart>
          </mc:Choice>
          <mc:Fallback>
            <p:pic>
              <p:nvPicPr>
                <p:cNvPr id="9" name="Ink 8">
                  <a:extLst>
                    <a:ext uri="{FF2B5EF4-FFF2-40B4-BE49-F238E27FC236}">
                      <a16:creationId xmlns:a16="http://schemas.microsoft.com/office/drawing/2014/main" id="{2048D436-B80C-4653-9539-CA549CB3CDF4}"/>
                    </a:ext>
                  </a:extLst>
                </p:cNvPr>
                <p:cNvPicPr/>
                <p:nvPr/>
              </p:nvPicPr>
              <p:blipFill>
                <a:blip r:embed="rId14"/>
                <a:stretch>
                  <a:fillRect/>
                </a:stretch>
              </p:blipFill>
              <p:spPr>
                <a:xfrm>
                  <a:off x="8034585" y="4097175"/>
                  <a:ext cx="1249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C7CFD7F0-E457-4592-97F5-B7F3EC32ED8E}"/>
                    </a:ext>
                  </a:extLst>
                </p14:cNvPr>
                <p14:cNvContentPartPr/>
                <p14:nvPr/>
              </p14:nvContentPartPr>
              <p14:xfrm>
                <a:off x="8505105" y="3945975"/>
                <a:ext cx="144360" cy="332280"/>
              </p14:xfrm>
            </p:contentPart>
          </mc:Choice>
          <mc:Fallback>
            <p:pic>
              <p:nvPicPr>
                <p:cNvPr id="11" name="Ink 10">
                  <a:extLst>
                    <a:ext uri="{FF2B5EF4-FFF2-40B4-BE49-F238E27FC236}">
                      <a16:creationId xmlns:a16="http://schemas.microsoft.com/office/drawing/2014/main" id="{C7CFD7F0-E457-4592-97F5-B7F3EC32ED8E}"/>
                    </a:ext>
                  </a:extLst>
                </p:cNvPr>
                <p:cNvPicPr/>
                <p:nvPr/>
              </p:nvPicPr>
              <p:blipFill>
                <a:blip r:embed="rId16"/>
                <a:stretch>
                  <a:fillRect/>
                </a:stretch>
              </p:blipFill>
              <p:spPr>
                <a:xfrm>
                  <a:off x="8496105" y="3936975"/>
                  <a:ext cx="16200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639319D6-6563-4EE8-9E2C-60FD07AFBDB2}"/>
                    </a:ext>
                  </a:extLst>
                </p14:cNvPr>
                <p14:cNvContentPartPr/>
                <p14:nvPr/>
              </p14:nvContentPartPr>
              <p14:xfrm>
                <a:off x="8474145" y="4197615"/>
                <a:ext cx="183600" cy="14760"/>
              </p14:xfrm>
            </p:contentPart>
          </mc:Choice>
          <mc:Fallback>
            <p:pic>
              <p:nvPicPr>
                <p:cNvPr id="12" name="Ink 11">
                  <a:extLst>
                    <a:ext uri="{FF2B5EF4-FFF2-40B4-BE49-F238E27FC236}">
                      <a16:creationId xmlns:a16="http://schemas.microsoft.com/office/drawing/2014/main" id="{639319D6-6563-4EE8-9E2C-60FD07AFBDB2}"/>
                    </a:ext>
                  </a:extLst>
                </p:cNvPr>
                <p:cNvPicPr/>
                <p:nvPr/>
              </p:nvPicPr>
              <p:blipFill>
                <a:blip r:embed="rId18"/>
                <a:stretch>
                  <a:fillRect/>
                </a:stretch>
              </p:blipFill>
              <p:spPr>
                <a:xfrm>
                  <a:off x="8465145" y="4188615"/>
                  <a:ext cx="2012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Ink 12">
                  <a:extLst>
                    <a:ext uri="{FF2B5EF4-FFF2-40B4-BE49-F238E27FC236}">
                      <a16:creationId xmlns:a16="http://schemas.microsoft.com/office/drawing/2014/main" id="{B3497B48-0557-4CCD-96FA-A6DF4D59C704}"/>
                    </a:ext>
                  </a:extLst>
                </p14:cNvPr>
                <p14:cNvContentPartPr/>
                <p14:nvPr/>
              </p14:nvContentPartPr>
              <p14:xfrm>
                <a:off x="8701665" y="4156575"/>
                <a:ext cx="97920" cy="95040"/>
              </p14:xfrm>
            </p:contentPart>
          </mc:Choice>
          <mc:Fallback>
            <p:pic>
              <p:nvPicPr>
                <p:cNvPr id="13" name="Ink 12">
                  <a:extLst>
                    <a:ext uri="{FF2B5EF4-FFF2-40B4-BE49-F238E27FC236}">
                      <a16:creationId xmlns:a16="http://schemas.microsoft.com/office/drawing/2014/main" id="{B3497B48-0557-4CCD-96FA-A6DF4D59C704}"/>
                    </a:ext>
                  </a:extLst>
                </p:cNvPr>
                <p:cNvPicPr/>
                <p:nvPr/>
              </p:nvPicPr>
              <p:blipFill>
                <a:blip r:embed="rId20"/>
                <a:stretch>
                  <a:fillRect/>
                </a:stretch>
              </p:blipFill>
              <p:spPr>
                <a:xfrm>
                  <a:off x="8693025" y="4147575"/>
                  <a:ext cx="115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Ink 13">
                  <a:extLst>
                    <a:ext uri="{FF2B5EF4-FFF2-40B4-BE49-F238E27FC236}">
                      <a16:creationId xmlns:a16="http://schemas.microsoft.com/office/drawing/2014/main" id="{1057F3F6-F70A-4F99-BF3D-2FCCAA84FC82}"/>
                    </a:ext>
                  </a:extLst>
                </p14:cNvPr>
                <p14:cNvContentPartPr/>
                <p14:nvPr/>
              </p14:nvContentPartPr>
              <p14:xfrm>
                <a:off x="8824065" y="4109415"/>
                <a:ext cx="63720" cy="109080"/>
              </p14:xfrm>
            </p:contentPart>
          </mc:Choice>
          <mc:Fallback>
            <p:pic>
              <p:nvPicPr>
                <p:cNvPr id="14" name="Ink 13">
                  <a:extLst>
                    <a:ext uri="{FF2B5EF4-FFF2-40B4-BE49-F238E27FC236}">
                      <a16:creationId xmlns:a16="http://schemas.microsoft.com/office/drawing/2014/main" id="{1057F3F6-F70A-4F99-BF3D-2FCCAA84FC82}"/>
                    </a:ext>
                  </a:extLst>
                </p:cNvPr>
                <p:cNvPicPr/>
                <p:nvPr/>
              </p:nvPicPr>
              <p:blipFill>
                <a:blip r:embed="rId22"/>
                <a:stretch>
                  <a:fillRect/>
                </a:stretch>
              </p:blipFill>
              <p:spPr>
                <a:xfrm>
                  <a:off x="8815425" y="4100415"/>
                  <a:ext cx="81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Ink 14">
                  <a:extLst>
                    <a:ext uri="{FF2B5EF4-FFF2-40B4-BE49-F238E27FC236}">
                      <a16:creationId xmlns:a16="http://schemas.microsoft.com/office/drawing/2014/main" id="{C4C2E34F-15A0-4F57-B2E2-254AF5CC1B2D}"/>
                    </a:ext>
                  </a:extLst>
                </p14:cNvPr>
                <p14:cNvContentPartPr/>
                <p14:nvPr/>
              </p14:nvContentPartPr>
              <p14:xfrm>
                <a:off x="8975985" y="4038135"/>
                <a:ext cx="125280" cy="271440"/>
              </p14:xfrm>
            </p:contentPart>
          </mc:Choice>
          <mc:Fallback>
            <p:pic>
              <p:nvPicPr>
                <p:cNvPr id="15" name="Ink 14">
                  <a:extLst>
                    <a:ext uri="{FF2B5EF4-FFF2-40B4-BE49-F238E27FC236}">
                      <a16:creationId xmlns:a16="http://schemas.microsoft.com/office/drawing/2014/main" id="{C4C2E34F-15A0-4F57-B2E2-254AF5CC1B2D}"/>
                    </a:ext>
                  </a:extLst>
                </p:cNvPr>
                <p:cNvPicPr/>
                <p:nvPr/>
              </p:nvPicPr>
              <p:blipFill>
                <a:blip r:embed="rId24"/>
                <a:stretch>
                  <a:fillRect/>
                </a:stretch>
              </p:blipFill>
              <p:spPr>
                <a:xfrm>
                  <a:off x="8966985" y="4029495"/>
                  <a:ext cx="14292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Ink 15">
                  <a:extLst>
                    <a:ext uri="{FF2B5EF4-FFF2-40B4-BE49-F238E27FC236}">
                      <a16:creationId xmlns:a16="http://schemas.microsoft.com/office/drawing/2014/main" id="{1526A566-170B-47CF-BF42-1FA13B112FAF}"/>
                    </a:ext>
                  </a:extLst>
                </p14:cNvPr>
                <p14:cNvContentPartPr/>
                <p14:nvPr/>
              </p14:nvContentPartPr>
              <p14:xfrm>
                <a:off x="9130785" y="3997455"/>
                <a:ext cx="111960" cy="111960"/>
              </p14:xfrm>
            </p:contentPart>
          </mc:Choice>
          <mc:Fallback>
            <p:pic>
              <p:nvPicPr>
                <p:cNvPr id="16" name="Ink 15">
                  <a:extLst>
                    <a:ext uri="{FF2B5EF4-FFF2-40B4-BE49-F238E27FC236}">
                      <a16:creationId xmlns:a16="http://schemas.microsoft.com/office/drawing/2014/main" id="{1526A566-170B-47CF-BF42-1FA13B112FAF}"/>
                    </a:ext>
                  </a:extLst>
                </p:cNvPr>
                <p:cNvPicPr/>
                <p:nvPr/>
              </p:nvPicPr>
              <p:blipFill>
                <a:blip r:embed="rId26"/>
                <a:stretch>
                  <a:fillRect/>
                </a:stretch>
              </p:blipFill>
              <p:spPr>
                <a:xfrm>
                  <a:off x="9122145" y="3988455"/>
                  <a:ext cx="129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Ink 16">
                  <a:extLst>
                    <a:ext uri="{FF2B5EF4-FFF2-40B4-BE49-F238E27FC236}">
                      <a16:creationId xmlns:a16="http://schemas.microsoft.com/office/drawing/2014/main" id="{A26D29D4-8C98-436C-B048-D8227B6BFF48}"/>
                    </a:ext>
                  </a:extLst>
                </p14:cNvPr>
                <p14:cNvContentPartPr/>
                <p14:nvPr/>
              </p14:nvContentPartPr>
              <p14:xfrm>
                <a:off x="9253545" y="3882615"/>
                <a:ext cx="46440" cy="157320"/>
              </p14:xfrm>
            </p:contentPart>
          </mc:Choice>
          <mc:Fallback>
            <p:pic>
              <p:nvPicPr>
                <p:cNvPr id="17" name="Ink 16">
                  <a:extLst>
                    <a:ext uri="{FF2B5EF4-FFF2-40B4-BE49-F238E27FC236}">
                      <a16:creationId xmlns:a16="http://schemas.microsoft.com/office/drawing/2014/main" id="{A26D29D4-8C98-436C-B048-D8227B6BFF48}"/>
                    </a:ext>
                  </a:extLst>
                </p:cNvPr>
                <p:cNvPicPr/>
                <p:nvPr/>
              </p:nvPicPr>
              <p:blipFill>
                <a:blip r:embed="rId28"/>
                <a:stretch>
                  <a:fillRect/>
                </a:stretch>
              </p:blipFill>
              <p:spPr>
                <a:xfrm>
                  <a:off x="9244545" y="3873975"/>
                  <a:ext cx="640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Ink 17">
                  <a:extLst>
                    <a:ext uri="{FF2B5EF4-FFF2-40B4-BE49-F238E27FC236}">
                      <a16:creationId xmlns:a16="http://schemas.microsoft.com/office/drawing/2014/main" id="{8E8C1C8A-AC58-49E9-9DDC-BDD3A999CB14}"/>
                    </a:ext>
                  </a:extLst>
                </p14:cNvPr>
                <p14:cNvContentPartPr/>
                <p14:nvPr/>
              </p14:nvContentPartPr>
              <p14:xfrm>
                <a:off x="9240945" y="3956775"/>
                <a:ext cx="99000" cy="48240"/>
              </p14:xfrm>
            </p:contentPart>
          </mc:Choice>
          <mc:Fallback>
            <p:pic>
              <p:nvPicPr>
                <p:cNvPr id="18" name="Ink 17">
                  <a:extLst>
                    <a:ext uri="{FF2B5EF4-FFF2-40B4-BE49-F238E27FC236}">
                      <a16:creationId xmlns:a16="http://schemas.microsoft.com/office/drawing/2014/main" id="{8E8C1C8A-AC58-49E9-9DDC-BDD3A999CB14}"/>
                    </a:ext>
                  </a:extLst>
                </p:cNvPr>
                <p:cNvPicPr/>
                <p:nvPr/>
              </p:nvPicPr>
              <p:blipFill>
                <a:blip r:embed="rId30"/>
                <a:stretch>
                  <a:fillRect/>
                </a:stretch>
              </p:blipFill>
              <p:spPr>
                <a:xfrm>
                  <a:off x="9232305" y="3948135"/>
                  <a:ext cx="1166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Ink 21">
                  <a:extLst>
                    <a:ext uri="{FF2B5EF4-FFF2-40B4-BE49-F238E27FC236}">
                      <a16:creationId xmlns:a16="http://schemas.microsoft.com/office/drawing/2014/main" id="{6AD6242A-DD26-424D-A068-6AC0A69F3109}"/>
                    </a:ext>
                  </a:extLst>
                </p14:cNvPr>
                <p14:cNvContentPartPr/>
                <p14:nvPr/>
              </p14:nvContentPartPr>
              <p14:xfrm>
                <a:off x="7805625" y="4772175"/>
                <a:ext cx="210600" cy="149760"/>
              </p14:xfrm>
            </p:contentPart>
          </mc:Choice>
          <mc:Fallback>
            <p:pic>
              <p:nvPicPr>
                <p:cNvPr id="22" name="Ink 21">
                  <a:extLst>
                    <a:ext uri="{FF2B5EF4-FFF2-40B4-BE49-F238E27FC236}">
                      <a16:creationId xmlns:a16="http://schemas.microsoft.com/office/drawing/2014/main" id="{6AD6242A-DD26-424D-A068-6AC0A69F3109}"/>
                    </a:ext>
                  </a:extLst>
                </p:cNvPr>
                <p:cNvPicPr/>
                <p:nvPr/>
              </p:nvPicPr>
              <p:blipFill>
                <a:blip r:embed="rId32"/>
                <a:stretch>
                  <a:fillRect/>
                </a:stretch>
              </p:blipFill>
              <p:spPr>
                <a:xfrm>
                  <a:off x="7796625" y="4763175"/>
                  <a:ext cx="228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Ink 22">
                  <a:extLst>
                    <a:ext uri="{FF2B5EF4-FFF2-40B4-BE49-F238E27FC236}">
                      <a16:creationId xmlns:a16="http://schemas.microsoft.com/office/drawing/2014/main" id="{C7E55212-FD7B-4A27-AA50-DE74C45FC99C}"/>
                    </a:ext>
                  </a:extLst>
                </p14:cNvPr>
                <p14:cNvContentPartPr/>
                <p14:nvPr/>
              </p14:nvContentPartPr>
              <p14:xfrm>
                <a:off x="8044665" y="4672455"/>
                <a:ext cx="75960" cy="189000"/>
              </p14:xfrm>
            </p:contentPart>
          </mc:Choice>
          <mc:Fallback>
            <p:pic>
              <p:nvPicPr>
                <p:cNvPr id="23" name="Ink 22">
                  <a:extLst>
                    <a:ext uri="{FF2B5EF4-FFF2-40B4-BE49-F238E27FC236}">
                      <a16:creationId xmlns:a16="http://schemas.microsoft.com/office/drawing/2014/main" id="{C7E55212-FD7B-4A27-AA50-DE74C45FC99C}"/>
                    </a:ext>
                  </a:extLst>
                </p:cNvPr>
                <p:cNvPicPr/>
                <p:nvPr/>
              </p:nvPicPr>
              <p:blipFill>
                <a:blip r:embed="rId34"/>
                <a:stretch>
                  <a:fillRect/>
                </a:stretch>
              </p:blipFill>
              <p:spPr>
                <a:xfrm>
                  <a:off x="8036025" y="4663815"/>
                  <a:ext cx="936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Ink 23">
                  <a:extLst>
                    <a:ext uri="{FF2B5EF4-FFF2-40B4-BE49-F238E27FC236}">
                      <a16:creationId xmlns:a16="http://schemas.microsoft.com/office/drawing/2014/main" id="{59F833CB-3C47-4F3F-960F-B6AECF844E3D}"/>
                    </a:ext>
                  </a:extLst>
                </p14:cNvPr>
                <p14:cNvContentPartPr/>
                <p14:nvPr/>
              </p14:nvContentPartPr>
              <p14:xfrm>
                <a:off x="8113065" y="4622775"/>
                <a:ext cx="77400" cy="199440"/>
              </p14:xfrm>
            </p:contentPart>
          </mc:Choice>
          <mc:Fallback>
            <p:pic>
              <p:nvPicPr>
                <p:cNvPr id="24" name="Ink 23">
                  <a:extLst>
                    <a:ext uri="{FF2B5EF4-FFF2-40B4-BE49-F238E27FC236}">
                      <a16:creationId xmlns:a16="http://schemas.microsoft.com/office/drawing/2014/main" id="{59F833CB-3C47-4F3F-960F-B6AECF844E3D}"/>
                    </a:ext>
                  </a:extLst>
                </p:cNvPr>
                <p:cNvPicPr/>
                <p:nvPr/>
              </p:nvPicPr>
              <p:blipFill>
                <a:blip r:embed="rId36"/>
                <a:stretch>
                  <a:fillRect/>
                </a:stretch>
              </p:blipFill>
              <p:spPr>
                <a:xfrm>
                  <a:off x="8104425" y="4613775"/>
                  <a:ext cx="950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Ink 24">
                  <a:extLst>
                    <a:ext uri="{FF2B5EF4-FFF2-40B4-BE49-F238E27FC236}">
                      <a16:creationId xmlns:a16="http://schemas.microsoft.com/office/drawing/2014/main" id="{4D070720-6052-45B9-A82C-9BD6156F1DEB}"/>
                    </a:ext>
                  </a:extLst>
                </p14:cNvPr>
                <p14:cNvContentPartPr/>
                <p14:nvPr/>
              </p14:nvContentPartPr>
              <p14:xfrm>
                <a:off x="8266425" y="4655175"/>
                <a:ext cx="94680" cy="129960"/>
              </p14:xfrm>
            </p:contentPart>
          </mc:Choice>
          <mc:Fallback>
            <p:pic>
              <p:nvPicPr>
                <p:cNvPr id="25" name="Ink 24">
                  <a:extLst>
                    <a:ext uri="{FF2B5EF4-FFF2-40B4-BE49-F238E27FC236}">
                      <a16:creationId xmlns:a16="http://schemas.microsoft.com/office/drawing/2014/main" id="{4D070720-6052-45B9-A82C-9BD6156F1DEB}"/>
                    </a:ext>
                  </a:extLst>
                </p:cNvPr>
                <p:cNvPicPr/>
                <p:nvPr/>
              </p:nvPicPr>
              <p:blipFill>
                <a:blip r:embed="rId38"/>
                <a:stretch>
                  <a:fillRect/>
                </a:stretch>
              </p:blipFill>
              <p:spPr>
                <a:xfrm>
                  <a:off x="8257425" y="4646175"/>
                  <a:ext cx="112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Ink 25">
                  <a:extLst>
                    <a:ext uri="{FF2B5EF4-FFF2-40B4-BE49-F238E27FC236}">
                      <a16:creationId xmlns:a16="http://schemas.microsoft.com/office/drawing/2014/main" id="{9596F629-462A-46D6-86B3-8FEDD85D148C}"/>
                    </a:ext>
                  </a:extLst>
                </p14:cNvPr>
                <p14:cNvContentPartPr/>
                <p14:nvPr/>
              </p14:nvContentPartPr>
              <p14:xfrm>
                <a:off x="8396385" y="4560855"/>
                <a:ext cx="170280" cy="147600"/>
              </p14:xfrm>
            </p:contentPart>
          </mc:Choice>
          <mc:Fallback>
            <p:pic>
              <p:nvPicPr>
                <p:cNvPr id="26" name="Ink 25">
                  <a:extLst>
                    <a:ext uri="{FF2B5EF4-FFF2-40B4-BE49-F238E27FC236}">
                      <a16:creationId xmlns:a16="http://schemas.microsoft.com/office/drawing/2014/main" id="{9596F629-462A-46D6-86B3-8FEDD85D148C}"/>
                    </a:ext>
                  </a:extLst>
                </p:cNvPr>
                <p:cNvPicPr/>
                <p:nvPr/>
              </p:nvPicPr>
              <p:blipFill>
                <a:blip r:embed="rId40"/>
                <a:stretch>
                  <a:fillRect/>
                </a:stretch>
              </p:blipFill>
              <p:spPr>
                <a:xfrm>
                  <a:off x="8387745" y="4552215"/>
                  <a:ext cx="1879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Ink 26">
                  <a:extLst>
                    <a:ext uri="{FF2B5EF4-FFF2-40B4-BE49-F238E27FC236}">
                      <a16:creationId xmlns:a16="http://schemas.microsoft.com/office/drawing/2014/main" id="{C7B29359-4575-4A42-A419-167669DD9040}"/>
                    </a:ext>
                  </a:extLst>
                </p14:cNvPr>
                <p14:cNvContentPartPr/>
                <p14:nvPr/>
              </p14:nvContentPartPr>
              <p14:xfrm>
                <a:off x="8851785" y="4276815"/>
                <a:ext cx="202320" cy="301680"/>
              </p14:xfrm>
            </p:contentPart>
          </mc:Choice>
          <mc:Fallback>
            <p:pic>
              <p:nvPicPr>
                <p:cNvPr id="27" name="Ink 26">
                  <a:extLst>
                    <a:ext uri="{FF2B5EF4-FFF2-40B4-BE49-F238E27FC236}">
                      <a16:creationId xmlns:a16="http://schemas.microsoft.com/office/drawing/2014/main" id="{C7B29359-4575-4A42-A419-167669DD9040}"/>
                    </a:ext>
                  </a:extLst>
                </p:cNvPr>
                <p:cNvPicPr/>
                <p:nvPr/>
              </p:nvPicPr>
              <p:blipFill>
                <a:blip r:embed="rId42"/>
                <a:stretch>
                  <a:fillRect/>
                </a:stretch>
              </p:blipFill>
              <p:spPr>
                <a:xfrm>
                  <a:off x="8843145" y="4267815"/>
                  <a:ext cx="21996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Ink 27">
                  <a:extLst>
                    <a:ext uri="{FF2B5EF4-FFF2-40B4-BE49-F238E27FC236}">
                      <a16:creationId xmlns:a16="http://schemas.microsoft.com/office/drawing/2014/main" id="{F3E3E854-72BD-4F0C-90BF-B118C1034840}"/>
                    </a:ext>
                  </a:extLst>
                </p14:cNvPr>
                <p14:cNvContentPartPr/>
                <p14:nvPr/>
              </p14:nvContentPartPr>
              <p14:xfrm>
                <a:off x="8829465" y="4514775"/>
                <a:ext cx="194760" cy="64080"/>
              </p14:xfrm>
            </p:contentPart>
          </mc:Choice>
          <mc:Fallback>
            <p:pic>
              <p:nvPicPr>
                <p:cNvPr id="28" name="Ink 27">
                  <a:extLst>
                    <a:ext uri="{FF2B5EF4-FFF2-40B4-BE49-F238E27FC236}">
                      <a16:creationId xmlns:a16="http://schemas.microsoft.com/office/drawing/2014/main" id="{F3E3E854-72BD-4F0C-90BF-B118C1034840}"/>
                    </a:ext>
                  </a:extLst>
                </p:cNvPr>
                <p:cNvPicPr/>
                <p:nvPr/>
              </p:nvPicPr>
              <p:blipFill>
                <a:blip r:embed="rId44"/>
                <a:stretch>
                  <a:fillRect/>
                </a:stretch>
              </p:blipFill>
              <p:spPr>
                <a:xfrm>
                  <a:off x="8820825" y="4505775"/>
                  <a:ext cx="212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Ink 28">
                  <a:extLst>
                    <a:ext uri="{FF2B5EF4-FFF2-40B4-BE49-F238E27FC236}">
                      <a16:creationId xmlns:a16="http://schemas.microsoft.com/office/drawing/2014/main" id="{A81830FE-C3F2-4F75-8D4A-5520C25FF6DF}"/>
                    </a:ext>
                  </a:extLst>
                </p14:cNvPr>
                <p14:cNvContentPartPr/>
                <p14:nvPr/>
              </p14:nvContentPartPr>
              <p14:xfrm>
                <a:off x="9082905" y="4451415"/>
                <a:ext cx="106560" cy="119520"/>
              </p14:xfrm>
            </p:contentPart>
          </mc:Choice>
          <mc:Fallback>
            <p:pic>
              <p:nvPicPr>
                <p:cNvPr id="29" name="Ink 28">
                  <a:extLst>
                    <a:ext uri="{FF2B5EF4-FFF2-40B4-BE49-F238E27FC236}">
                      <a16:creationId xmlns:a16="http://schemas.microsoft.com/office/drawing/2014/main" id="{A81830FE-C3F2-4F75-8D4A-5520C25FF6DF}"/>
                    </a:ext>
                  </a:extLst>
                </p:cNvPr>
                <p:cNvPicPr/>
                <p:nvPr/>
              </p:nvPicPr>
              <p:blipFill>
                <a:blip r:embed="rId46"/>
                <a:stretch>
                  <a:fillRect/>
                </a:stretch>
              </p:blipFill>
              <p:spPr>
                <a:xfrm>
                  <a:off x="9074265" y="4442775"/>
                  <a:ext cx="124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Ink 29">
                  <a:extLst>
                    <a:ext uri="{FF2B5EF4-FFF2-40B4-BE49-F238E27FC236}">
                      <a16:creationId xmlns:a16="http://schemas.microsoft.com/office/drawing/2014/main" id="{6698E2F8-B755-4351-835B-044DAE9AECD5}"/>
                    </a:ext>
                  </a:extLst>
                </p14:cNvPr>
                <p14:cNvContentPartPr/>
                <p14:nvPr/>
              </p14:nvContentPartPr>
              <p14:xfrm>
                <a:off x="9202065" y="4373655"/>
                <a:ext cx="155160" cy="147960"/>
              </p14:xfrm>
            </p:contentPart>
          </mc:Choice>
          <mc:Fallback>
            <p:pic>
              <p:nvPicPr>
                <p:cNvPr id="30" name="Ink 29">
                  <a:extLst>
                    <a:ext uri="{FF2B5EF4-FFF2-40B4-BE49-F238E27FC236}">
                      <a16:creationId xmlns:a16="http://schemas.microsoft.com/office/drawing/2014/main" id="{6698E2F8-B755-4351-835B-044DAE9AECD5}"/>
                    </a:ext>
                  </a:extLst>
                </p:cNvPr>
                <p:cNvPicPr/>
                <p:nvPr/>
              </p:nvPicPr>
              <p:blipFill>
                <a:blip r:embed="rId48"/>
                <a:stretch>
                  <a:fillRect/>
                </a:stretch>
              </p:blipFill>
              <p:spPr>
                <a:xfrm>
                  <a:off x="9193065" y="4364655"/>
                  <a:ext cx="172800" cy="165600"/>
                </a:xfrm>
                <a:prstGeom prst="rect">
                  <a:avLst/>
                </a:prstGeom>
              </p:spPr>
            </p:pic>
          </mc:Fallback>
        </mc:AlternateContent>
      </p:grpSp>
      <p:grpSp>
        <p:nvGrpSpPr>
          <p:cNvPr id="40" name="Group 39">
            <a:extLst>
              <a:ext uri="{FF2B5EF4-FFF2-40B4-BE49-F238E27FC236}">
                <a16:creationId xmlns:a16="http://schemas.microsoft.com/office/drawing/2014/main" id="{D2BE9DFD-E8AF-4C49-A4B9-7355700A8259}"/>
              </a:ext>
            </a:extLst>
          </p:cNvPr>
          <p:cNvGrpSpPr/>
          <p:nvPr/>
        </p:nvGrpSpPr>
        <p:grpSpPr>
          <a:xfrm>
            <a:off x="9663945" y="3733575"/>
            <a:ext cx="1193760" cy="855720"/>
            <a:chOff x="9663945" y="3733575"/>
            <a:chExt cx="1193760" cy="855720"/>
          </a:xfrm>
        </p:grpSpPr>
        <mc:AlternateContent xmlns:mc="http://schemas.openxmlformats.org/markup-compatibility/2006">
          <mc:Choice xmlns:p14="http://schemas.microsoft.com/office/powerpoint/2010/main" Requires="p14">
            <p:contentPart p14:bwMode="auto" r:id="rId49">
              <p14:nvContentPartPr>
                <p14:cNvPr id="19" name="Ink 18">
                  <a:extLst>
                    <a:ext uri="{FF2B5EF4-FFF2-40B4-BE49-F238E27FC236}">
                      <a16:creationId xmlns:a16="http://schemas.microsoft.com/office/drawing/2014/main" id="{3B30A18E-3529-4B12-8B5A-1C42DB321E02}"/>
                    </a:ext>
                  </a:extLst>
                </p14:cNvPr>
                <p14:cNvContentPartPr/>
                <p14:nvPr/>
              </p14:nvContentPartPr>
              <p14:xfrm>
                <a:off x="9775905" y="3735375"/>
                <a:ext cx="27720" cy="251640"/>
              </p14:xfrm>
            </p:contentPart>
          </mc:Choice>
          <mc:Fallback>
            <p:pic>
              <p:nvPicPr>
                <p:cNvPr id="19" name="Ink 18">
                  <a:extLst>
                    <a:ext uri="{FF2B5EF4-FFF2-40B4-BE49-F238E27FC236}">
                      <a16:creationId xmlns:a16="http://schemas.microsoft.com/office/drawing/2014/main" id="{3B30A18E-3529-4B12-8B5A-1C42DB321E02}"/>
                    </a:ext>
                  </a:extLst>
                </p:cNvPr>
                <p:cNvPicPr/>
                <p:nvPr/>
              </p:nvPicPr>
              <p:blipFill>
                <a:blip r:embed="rId50"/>
                <a:stretch>
                  <a:fillRect/>
                </a:stretch>
              </p:blipFill>
              <p:spPr>
                <a:xfrm>
                  <a:off x="9766905" y="3726375"/>
                  <a:ext cx="453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0" name="Ink 19">
                  <a:extLst>
                    <a:ext uri="{FF2B5EF4-FFF2-40B4-BE49-F238E27FC236}">
                      <a16:creationId xmlns:a16="http://schemas.microsoft.com/office/drawing/2014/main" id="{705D1373-167B-4D0F-8B28-163837EBD75B}"/>
                    </a:ext>
                  </a:extLst>
                </p14:cNvPr>
                <p14:cNvContentPartPr/>
                <p14:nvPr/>
              </p14:nvContentPartPr>
              <p14:xfrm>
                <a:off x="9696705" y="3832575"/>
                <a:ext cx="200520" cy="59040"/>
              </p14:xfrm>
            </p:contentPart>
          </mc:Choice>
          <mc:Fallback>
            <p:pic>
              <p:nvPicPr>
                <p:cNvPr id="20" name="Ink 19">
                  <a:extLst>
                    <a:ext uri="{FF2B5EF4-FFF2-40B4-BE49-F238E27FC236}">
                      <a16:creationId xmlns:a16="http://schemas.microsoft.com/office/drawing/2014/main" id="{705D1373-167B-4D0F-8B28-163837EBD75B}"/>
                    </a:ext>
                  </a:extLst>
                </p:cNvPr>
                <p:cNvPicPr/>
                <p:nvPr/>
              </p:nvPicPr>
              <p:blipFill>
                <a:blip r:embed="rId52"/>
                <a:stretch>
                  <a:fillRect/>
                </a:stretch>
              </p:blipFill>
              <p:spPr>
                <a:xfrm>
                  <a:off x="9687705" y="3823575"/>
                  <a:ext cx="2181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1" name="Ink 20">
                  <a:extLst>
                    <a:ext uri="{FF2B5EF4-FFF2-40B4-BE49-F238E27FC236}">
                      <a16:creationId xmlns:a16="http://schemas.microsoft.com/office/drawing/2014/main" id="{57A20C44-042D-4AA8-AB80-DD4EE1D60125}"/>
                    </a:ext>
                  </a:extLst>
                </p14:cNvPr>
                <p14:cNvContentPartPr/>
                <p14:nvPr/>
              </p14:nvContentPartPr>
              <p14:xfrm>
                <a:off x="9894705" y="3807735"/>
                <a:ext cx="96480" cy="102240"/>
              </p14:xfrm>
            </p:contentPart>
          </mc:Choice>
          <mc:Fallback>
            <p:pic>
              <p:nvPicPr>
                <p:cNvPr id="21" name="Ink 20">
                  <a:extLst>
                    <a:ext uri="{FF2B5EF4-FFF2-40B4-BE49-F238E27FC236}">
                      <a16:creationId xmlns:a16="http://schemas.microsoft.com/office/drawing/2014/main" id="{57A20C44-042D-4AA8-AB80-DD4EE1D60125}"/>
                    </a:ext>
                  </a:extLst>
                </p:cNvPr>
                <p:cNvPicPr/>
                <p:nvPr/>
              </p:nvPicPr>
              <p:blipFill>
                <a:blip r:embed="rId54"/>
                <a:stretch>
                  <a:fillRect/>
                </a:stretch>
              </p:blipFill>
              <p:spPr>
                <a:xfrm>
                  <a:off x="9886065" y="3799095"/>
                  <a:ext cx="114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Ink 30">
                  <a:extLst>
                    <a:ext uri="{FF2B5EF4-FFF2-40B4-BE49-F238E27FC236}">
                      <a16:creationId xmlns:a16="http://schemas.microsoft.com/office/drawing/2014/main" id="{F2E821EE-6359-4E83-A9ED-AE14F5F36E93}"/>
                    </a:ext>
                  </a:extLst>
                </p14:cNvPr>
                <p14:cNvContentPartPr/>
                <p14:nvPr/>
              </p14:nvContentPartPr>
              <p14:xfrm>
                <a:off x="9663945" y="4223895"/>
                <a:ext cx="162720" cy="365400"/>
              </p14:xfrm>
            </p:contentPart>
          </mc:Choice>
          <mc:Fallback>
            <p:pic>
              <p:nvPicPr>
                <p:cNvPr id="31" name="Ink 30">
                  <a:extLst>
                    <a:ext uri="{FF2B5EF4-FFF2-40B4-BE49-F238E27FC236}">
                      <a16:creationId xmlns:a16="http://schemas.microsoft.com/office/drawing/2014/main" id="{F2E821EE-6359-4E83-A9ED-AE14F5F36E93}"/>
                    </a:ext>
                  </a:extLst>
                </p:cNvPr>
                <p:cNvPicPr/>
                <p:nvPr/>
              </p:nvPicPr>
              <p:blipFill>
                <a:blip r:embed="rId56"/>
                <a:stretch>
                  <a:fillRect/>
                </a:stretch>
              </p:blipFill>
              <p:spPr>
                <a:xfrm>
                  <a:off x="9654945" y="4215255"/>
                  <a:ext cx="18036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Ink 31">
                  <a:extLst>
                    <a:ext uri="{FF2B5EF4-FFF2-40B4-BE49-F238E27FC236}">
                      <a16:creationId xmlns:a16="http://schemas.microsoft.com/office/drawing/2014/main" id="{CF52E6B7-D74F-4E2F-A26A-6620D6CC6C68}"/>
                    </a:ext>
                  </a:extLst>
                </p14:cNvPr>
                <p14:cNvContentPartPr/>
                <p14:nvPr/>
              </p14:nvContentPartPr>
              <p14:xfrm>
                <a:off x="9876345" y="4188975"/>
                <a:ext cx="83880" cy="135720"/>
              </p14:xfrm>
            </p:contentPart>
          </mc:Choice>
          <mc:Fallback>
            <p:pic>
              <p:nvPicPr>
                <p:cNvPr id="32" name="Ink 31">
                  <a:extLst>
                    <a:ext uri="{FF2B5EF4-FFF2-40B4-BE49-F238E27FC236}">
                      <a16:creationId xmlns:a16="http://schemas.microsoft.com/office/drawing/2014/main" id="{CF52E6B7-D74F-4E2F-A26A-6620D6CC6C68}"/>
                    </a:ext>
                  </a:extLst>
                </p:cNvPr>
                <p:cNvPicPr/>
                <p:nvPr/>
              </p:nvPicPr>
              <p:blipFill>
                <a:blip r:embed="rId58"/>
                <a:stretch>
                  <a:fillRect/>
                </a:stretch>
              </p:blipFill>
              <p:spPr>
                <a:xfrm>
                  <a:off x="9867345" y="4180335"/>
                  <a:ext cx="1015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Ink 32">
                  <a:extLst>
                    <a:ext uri="{FF2B5EF4-FFF2-40B4-BE49-F238E27FC236}">
                      <a16:creationId xmlns:a16="http://schemas.microsoft.com/office/drawing/2014/main" id="{61A04813-160E-4F6E-928C-FB19F83BB99D}"/>
                    </a:ext>
                  </a:extLst>
                </p14:cNvPr>
                <p14:cNvContentPartPr/>
                <p14:nvPr/>
              </p14:nvContentPartPr>
              <p14:xfrm>
                <a:off x="9986865" y="4183215"/>
                <a:ext cx="111240" cy="86400"/>
              </p14:xfrm>
            </p:contentPart>
          </mc:Choice>
          <mc:Fallback>
            <p:pic>
              <p:nvPicPr>
                <p:cNvPr id="33" name="Ink 32">
                  <a:extLst>
                    <a:ext uri="{FF2B5EF4-FFF2-40B4-BE49-F238E27FC236}">
                      <a16:creationId xmlns:a16="http://schemas.microsoft.com/office/drawing/2014/main" id="{61A04813-160E-4F6E-928C-FB19F83BB99D}"/>
                    </a:ext>
                  </a:extLst>
                </p:cNvPr>
                <p:cNvPicPr/>
                <p:nvPr/>
              </p:nvPicPr>
              <p:blipFill>
                <a:blip r:embed="rId60"/>
                <a:stretch>
                  <a:fillRect/>
                </a:stretch>
              </p:blipFill>
              <p:spPr>
                <a:xfrm>
                  <a:off x="9977865" y="4174215"/>
                  <a:ext cx="128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Ink 33">
                  <a:extLst>
                    <a:ext uri="{FF2B5EF4-FFF2-40B4-BE49-F238E27FC236}">
                      <a16:creationId xmlns:a16="http://schemas.microsoft.com/office/drawing/2014/main" id="{80C7DEC9-3018-4D61-9BCB-7DF46FE98736}"/>
                    </a:ext>
                  </a:extLst>
                </p14:cNvPr>
                <p14:cNvContentPartPr/>
                <p14:nvPr/>
              </p14:nvContentPartPr>
              <p14:xfrm>
                <a:off x="10133745" y="4044975"/>
                <a:ext cx="207720" cy="170280"/>
              </p14:xfrm>
            </p:contentPart>
          </mc:Choice>
          <mc:Fallback>
            <p:pic>
              <p:nvPicPr>
                <p:cNvPr id="34" name="Ink 33">
                  <a:extLst>
                    <a:ext uri="{FF2B5EF4-FFF2-40B4-BE49-F238E27FC236}">
                      <a16:creationId xmlns:a16="http://schemas.microsoft.com/office/drawing/2014/main" id="{80C7DEC9-3018-4D61-9BCB-7DF46FE98736}"/>
                    </a:ext>
                  </a:extLst>
                </p:cNvPr>
                <p:cNvPicPr/>
                <p:nvPr/>
              </p:nvPicPr>
              <p:blipFill>
                <a:blip r:embed="rId62"/>
                <a:stretch>
                  <a:fillRect/>
                </a:stretch>
              </p:blipFill>
              <p:spPr>
                <a:xfrm>
                  <a:off x="10124745" y="4036335"/>
                  <a:ext cx="225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Ink 34">
                  <a:extLst>
                    <a:ext uri="{FF2B5EF4-FFF2-40B4-BE49-F238E27FC236}">
                      <a16:creationId xmlns:a16="http://schemas.microsoft.com/office/drawing/2014/main" id="{B17C9299-62B2-4182-AD65-C425C1D31FB6}"/>
                    </a:ext>
                  </a:extLst>
                </p14:cNvPr>
                <p14:cNvContentPartPr/>
                <p14:nvPr/>
              </p14:nvContentPartPr>
              <p14:xfrm>
                <a:off x="10390785" y="3921855"/>
                <a:ext cx="58680" cy="176400"/>
              </p14:xfrm>
            </p:contentPart>
          </mc:Choice>
          <mc:Fallback>
            <p:pic>
              <p:nvPicPr>
                <p:cNvPr id="35" name="Ink 34">
                  <a:extLst>
                    <a:ext uri="{FF2B5EF4-FFF2-40B4-BE49-F238E27FC236}">
                      <a16:creationId xmlns:a16="http://schemas.microsoft.com/office/drawing/2014/main" id="{B17C9299-62B2-4182-AD65-C425C1D31FB6}"/>
                    </a:ext>
                  </a:extLst>
                </p:cNvPr>
                <p:cNvPicPr/>
                <p:nvPr/>
              </p:nvPicPr>
              <p:blipFill>
                <a:blip r:embed="rId64"/>
                <a:stretch>
                  <a:fillRect/>
                </a:stretch>
              </p:blipFill>
              <p:spPr>
                <a:xfrm>
                  <a:off x="10381785" y="3912855"/>
                  <a:ext cx="763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Ink 35">
                  <a:extLst>
                    <a:ext uri="{FF2B5EF4-FFF2-40B4-BE49-F238E27FC236}">
                      <a16:creationId xmlns:a16="http://schemas.microsoft.com/office/drawing/2014/main" id="{AE3BF14D-43C3-4BDF-9A1F-C4A0DEBD5A0C}"/>
                    </a:ext>
                  </a:extLst>
                </p14:cNvPr>
                <p14:cNvContentPartPr/>
                <p14:nvPr/>
              </p14:nvContentPartPr>
              <p14:xfrm>
                <a:off x="10384305" y="4003575"/>
                <a:ext cx="103320" cy="26640"/>
              </p14:xfrm>
            </p:contentPart>
          </mc:Choice>
          <mc:Fallback>
            <p:pic>
              <p:nvPicPr>
                <p:cNvPr id="36" name="Ink 35">
                  <a:extLst>
                    <a:ext uri="{FF2B5EF4-FFF2-40B4-BE49-F238E27FC236}">
                      <a16:creationId xmlns:a16="http://schemas.microsoft.com/office/drawing/2014/main" id="{AE3BF14D-43C3-4BDF-9A1F-C4A0DEBD5A0C}"/>
                    </a:ext>
                  </a:extLst>
                </p:cNvPr>
                <p:cNvPicPr/>
                <p:nvPr/>
              </p:nvPicPr>
              <p:blipFill>
                <a:blip r:embed="rId66"/>
                <a:stretch>
                  <a:fillRect/>
                </a:stretch>
              </p:blipFill>
              <p:spPr>
                <a:xfrm>
                  <a:off x="10375665" y="3994935"/>
                  <a:ext cx="1209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Ink 36">
                  <a:extLst>
                    <a:ext uri="{FF2B5EF4-FFF2-40B4-BE49-F238E27FC236}">
                      <a16:creationId xmlns:a16="http://schemas.microsoft.com/office/drawing/2014/main" id="{E1346D70-9E61-4D9D-9B93-5FCCC441291E}"/>
                    </a:ext>
                  </a:extLst>
                </p14:cNvPr>
                <p14:cNvContentPartPr/>
                <p14:nvPr/>
              </p14:nvContentPartPr>
              <p14:xfrm>
                <a:off x="10493745" y="3838335"/>
                <a:ext cx="183240" cy="217800"/>
              </p14:xfrm>
            </p:contentPart>
          </mc:Choice>
          <mc:Fallback>
            <p:pic>
              <p:nvPicPr>
                <p:cNvPr id="37" name="Ink 36">
                  <a:extLst>
                    <a:ext uri="{FF2B5EF4-FFF2-40B4-BE49-F238E27FC236}">
                      <a16:creationId xmlns:a16="http://schemas.microsoft.com/office/drawing/2014/main" id="{E1346D70-9E61-4D9D-9B93-5FCCC441291E}"/>
                    </a:ext>
                  </a:extLst>
                </p:cNvPr>
                <p:cNvPicPr/>
                <p:nvPr/>
              </p:nvPicPr>
              <p:blipFill>
                <a:blip r:embed="rId68"/>
                <a:stretch>
                  <a:fillRect/>
                </a:stretch>
              </p:blipFill>
              <p:spPr>
                <a:xfrm>
                  <a:off x="10484745" y="3829695"/>
                  <a:ext cx="2008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Ink 37">
                  <a:extLst>
                    <a:ext uri="{FF2B5EF4-FFF2-40B4-BE49-F238E27FC236}">
                      <a16:creationId xmlns:a16="http://schemas.microsoft.com/office/drawing/2014/main" id="{4EAF2868-C390-41B7-A90B-8939366856CF}"/>
                    </a:ext>
                  </a:extLst>
                </p14:cNvPr>
                <p14:cNvContentPartPr/>
                <p14:nvPr/>
              </p14:nvContentPartPr>
              <p14:xfrm>
                <a:off x="10708665" y="3733575"/>
                <a:ext cx="66600" cy="192240"/>
              </p14:xfrm>
            </p:contentPart>
          </mc:Choice>
          <mc:Fallback>
            <p:pic>
              <p:nvPicPr>
                <p:cNvPr id="38" name="Ink 37">
                  <a:extLst>
                    <a:ext uri="{FF2B5EF4-FFF2-40B4-BE49-F238E27FC236}">
                      <a16:creationId xmlns:a16="http://schemas.microsoft.com/office/drawing/2014/main" id="{4EAF2868-C390-41B7-A90B-8939366856CF}"/>
                    </a:ext>
                  </a:extLst>
                </p:cNvPr>
                <p:cNvPicPr/>
                <p:nvPr/>
              </p:nvPicPr>
              <p:blipFill>
                <a:blip r:embed="rId70"/>
                <a:stretch>
                  <a:fillRect/>
                </a:stretch>
              </p:blipFill>
              <p:spPr>
                <a:xfrm>
                  <a:off x="10699665" y="3724935"/>
                  <a:ext cx="842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9" name="Ink 38">
                  <a:extLst>
                    <a:ext uri="{FF2B5EF4-FFF2-40B4-BE49-F238E27FC236}">
                      <a16:creationId xmlns:a16="http://schemas.microsoft.com/office/drawing/2014/main" id="{6B5EB218-720C-4C82-AA4B-924DA5CAF2A1}"/>
                    </a:ext>
                  </a:extLst>
                </p14:cNvPr>
                <p14:cNvContentPartPr/>
                <p14:nvPr/>
              </p14:nvContentPartPr>
              <p14:xfrm>
                <a:off x="10836465" y="4058295"/>
                <a:ext cx="21240" cy="30240"/>
              </p14:xfrm>
            </p:contentPart>
          </mc:Choice>
          <mc:Fallback>
            <p:pic>
              <p:nvPicPr>
                <p:cNvPr id="39" name="Ink 38">
                  <a:extLst>
                    <a:ext uri="{FF2B5EF4-FFF2-40B4-BE49-F238E27FC236}">
                      <a16:creationId xmlns:a16="http://schemas.microsoft.com/office/drawing/2014/main" id="{6B5EB218-720C-4C82-AA4B-924DA5CAF2A1}"/>
                    </a:ext>
                  </a:extLst>
                </p:cNvPr>
                <p:cNvPicPr/>
                <p:nvPr/>
              </p:nvPicPr>
              <p:blipFill>
                <a:blip r:embed="rId72"/>
                <a:stretch>
                  <a:fillRect/>
                </a:stretch>
              </p:blipFill>
              <p:spPr>
                <a:xfrm>
                  <a:off x="10827465" y="4049655"/>
                  <a:ext cx="38880" cy="47880"/>
                </a:xfrm>
                <a:prstGeom prst="rect">
                  <a:avLst/>
                </a:prstGeom>
              </p:spPr>
            </p:pic>
          </mc:Fallback>
        </mc:AlternateContent>
      </p:grpSp>
      <p:grpSp>
        <p:nvGrpSpPr>
          <p:cNvPr id="103" name="Group 102">
            <a:extLst>
              <a:ext uri="{FF2B5EF4-FFF2-40B4-BE49-F238E27FC236}">
                <a16:creationId xmlns:a16="http://schemas.microsoft.com/office/drawing/2014/main" id="{16FECF83-DA8F-41F6-AB3C-AFA6D8C41FCE}"/>
              </a:ext>
            </a:extLst>
          </p:cNvPr>
          <p:cNvGrpSpPr/>
          <p:nvPr/>
        </p:nvGrpSpPr>
        <p:grpSpPr>
          <a:xfrm>
            <a:off x="7838385" y="3974775"/>
            <a:ext cx="3717000" cy="2459520"/>
            <a:chOff x="7838385" y="3974775"/>
            <a:chExt cx="3717000" cy="2459520"/>
          </a:xfrm>
        </p:grpSpPr>
        <mc:AlternateContent xmlns:mc="http://schemas.openxmlformats.org/markup-compatibility/2006">
          <mc:Choice xmlns:p14="http://schemas.microsoft.com/office/powerpoint/2010/main" Requires="p14">
            <p:contentPart p14:bwMode="auto" r:id="rId73">
              <p14:nvContentPartPr>
                <p14:cNvPr id="42" name="Ink 41">
                  <a:extLst>
                    <a:ext uri="{FF2B5EF4-FFF2-40B4-BE49-F238E27FC236}">
                      <a16:creationId xmlns:a16="http://schemas.microsoft.com/office/drawing/2014/main" id="{7ACDC793-D6CA-4238-9471-00DD2FF85E93}"/>
                    </a:ext>
                  </a:extLst>
                </p14:cNvPr>
                <p14:cNvContentPartPr/>
                <p14:nvPr/>
              </p14:nvContentPartPr>
              <p14:xfrm>
                <a:off x="7906425" y="5343495"/>
                <a:ext cx="120600" cy="243360"/>
              </p14:xfrm>
            </p:contentPart>
          </mc:Choice>
          <mc:Fallback>
            <p:pic>
              <p:nvPicPr>
                <p:cNvPr id="42" name="Ink 41">
                  <a:extLst>
                    <a:ext uri="{FF2B5EF4-FFF2-40B4-BE49-F238E27FC236}">
                      <a16:creationId xmlns:a16="http://schemas.microsoft.com/office/drawing/2014/main" id="{7ACDC793-D6CA-4238-9471-00DD2FF85E93}"/>
                    </a:ext>
                  </a:extLst>
                </p:cNvPr>
                <p:cNvPicPr/>
                <p:nvPr/>
              </p:nvPicPr>
              <p:blipFill>
                <a:blip r:embed="rId74"/>
                <a:stretch>
                  <a:fillRect/>
                </a:stretch>
              </p:blipFill>
              <p:spPr>
                <a:xfrm>
                  <a:off x="7897425" y="5334495"/>
                  <a:ext cx="1382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Ink 42">
                  <a:extLst>
                    <a:ext uri="{FF2B5EF4-FFF2-40B4-BE49-F238E27FC236}">
                      <a16:creationId xmlns:a16="http://schemas.microsoft.com/office/drawing/2014/main" id="{66E8B4E0-54E6-44DA-864C-A270794784B7}"/>
                    </a:ext>
                  </a:extLst>
                </p14:cNvPr>
                <p14:cNvContentPartPr/>
                <p14:nvPr/>
              </p14:nvContentPartPr>
              <p14:xfrm>
                <a:off x="7838385" y="5200215"/>
                <a:ext cx="322920" cy="333720"/>
              </p14:xfrm>
            </p:contentPart>
          </mc:Choice>
          <mc:Fallback>
            <p:pic>
              <p:nvPicPr>
                <p:cNvPr id="43" name="Ink 42">
                  <a:extLst>
                    <a:ext uri="{FF2B5EF4-FFF2-40B4-BE49-F238E27FC236}">
                      <a16:creationId xmlns:a16="http://schemas.microsoft.com/office/drawing/2014/main" id="{66E8B4E0-54E6-44DA-864C-A270794784B7}"/>
                    </a:ext>
                  </a:extLst>
                </p:cNvPr>
                <p:cNvPicPr/>
                <p:nvPr/>
              </p:nvPicPr>
              <p:blipFill>
                <a:blip r:embed="rId76"/>
                <a:stretch>
                  <a:fillRect/>
                </a:stretch>
              </p:blipFill>
              <p:spPr>
                <a:xfrm>
                  <a:off x="7829745" y="5191575"/>
                  <a:ext cx="34056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Ink 43">
                  <a:extLst>
                    <a:ext uri="{FF2B5EF4-FFF2-40B4-BE49-F238E27FC236}">
                      <a16:creationId xmlns:a16="http://schemas.microsoft.com/office/drawing/2014/main" id="{C31C1CE7-27E6-4629-AF97-9789FE5673FE}"/>
                    </a:ext>
                  </a:extLst>
                </p14:cNvPr>
                <p14:cNvContentPartPr/>
                <p14:nvPr/>
              </p14:nvContentPartPr>
              <p14:xfrm>
                <a:off x="8237625" y="5320815"/>
                <a:ext cx="83160" cy="131400"/>
              </p14:xfrm>
            </p:contentPart>
          </mc:Choice>
          <mc:Fallback>
            <p:pic>
              <p:nvPicPr>
                <p:cNvPr id="44" name="Ink 43">
                  <a:extLst>
                    <a:ext uri="{FF2B5EF4-FFF2-40B4-BE49-F238E27FC236}">
                      <a16:creationId xmlns:a16="http://schemas.microsoft.com/office/drawing/2014/main" id="{C31C1CE7-27E6-4629-AF97-9789FE5673FE}"/>
                    </a:ext>
                  </a:extLst>
                </p:cNvPr>
                <p:cNvPicPr/>
                <p:nvPr/>
              </p:nvPicPr>
              <p:blipFill>
                <a:blip r:embed="rId78"/>
                <a:stretch>
                  <a:fillRect/>
                </a:stretch>
              </p:blipFill>
              <p:spPr>
                <a:xfrm>
                  <a:off x="8228625" y="5311815"/>
                  <a:ext cx="1008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Ink 44">
                  <a:extLst>
                    <a:ext uri="{FF2B5EF4-FFF2-40B4-BE49-F238E27FC236}">
                      <a16:creationId xmlns:a16="http://schemas.microsoft.com/office/drawing/2014/main" id="{D679FB34-1E05-4F9A-B8BF-ADBD90863961}"/>
                    </a:ext>
                  </a:extLst>
                </p14:cNvPr>
                <p14:cNvContentPartPr/>
                <p14:nvPr/>
              </p14:nvContentPartPr>
              <p14:xfrm>
                <a:off x="8338425" y="5141895"/>
                <a:ext cx="98640" cy="222480"/>
              </p14:xfrm>
            </p:contentPart>
          </mc:Choice>
          <mc:Fallback>
            <p:pic>
              <p:nvPicPr>
                <p:cNvPr id="45" name="Ink 44">
                  <a:extLst>
                    <a:ext uri="{FF2B5EF4-FFF2-40B4-BE49-F238E27FC236}">
                      <a16:creationId xmlns:a16="http://schemas.microsoft.com/office/drawing/2014/main" id="{D679FB34-1E05-4F9A-B8BF-ADBD90863961}"/>
                    </a:ext>
                  </a:extLst>
                </p:cNvPr>
                <p:cNvPicPr/>
                <p:nvPr/>
              </p:nvPicPr>
              <p:blipFill>
                <a:blip r:embed="rId80"/>
                <a:stretch>
                  <a:fillRect/>
                </a:stretch>
              </p:blipFill>
              <p:spPr>
                <a:xfrm>
                  <a:off x="8329425" y="5132895"/>
                  <a:ext cx="1162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Ink 45">
                  <a:extLst>
                    <a:ext uri="{FF2B5EF4-FFF2-40B4-BE49-F238E27FC236}">
                      <a16:creationId xmlns:a16="http://schemas.microsoft.com/office/drawing/2014/main" id="{68A1F47E-0BC0-403F-A4F4-329178B6DBFF}"/>
                    </a:ext>
                  </a:extLst>
                </p14:cNvPr>
                <p14:cNvContentPartPr/>
                <p14:nvPr/>
              </p14:nvContentPartPr>
              <p14:xfrm>
                <a:off x="8330145" y="4948935"/>
                <a:ext cx="301680" cy="354240"/>
              </p14:xfrm>
            </p:contentPart>
          </mc:Choice>
          <mc:Fallback>
            <p:pic>
              <p:nvPicPr>
                <p:cNvPr id="46" name="Ink 45">
                  <a:extLst>
                    <a:ext uri="{FF2B5EF4-FFF2-40B4-BE49-F238E27FC236}">
                      <a16:creationId xmlns:a16="http://schemas.microsoft.com/office/drawing/2014/main" id="{68A1F47E-0BC0-403F-A4F4-329178B6DBFF}"/>
                    </a:ext>
                  </a:extLst>
                </p:cNvPr>
                <p:cNvPicPr/>
                <p:nvPr/>
              </p:nvPicPr>
              <p:blipFill>
                <a:blip r:embed="rId82"/>
                <a:stretch>
                  <a:fillRect/>
                </a:stretch>
              </p:blipFill>
              <p:spPr>
                <a:xfrm>
                  <a:off x="8321505" y="4939935"/>
                  <a:ext cx="319320" cy="371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Ink 46">
                  <a:extLst>
                    <a:ext uri="{FF2B5EF4-FFF2-40B4-BE49-F238E27FC236}">
                      <a16:creationId xmlns:a16="http://schemas.microsoft.com/office/drawing/2014/main" id="{52E274D2-D9ED-457A-A64B-39ACB6535E0D}"/>
                    </a:ext>
                  </a:extLst>
                </p14:cNvPr>
                <p14:cNvContentPartPr/>
                <p14:nvPr/>
              </p14:nvContentPartPr>
              <p14:xfrm>
                <a:off x="8698785" y="5306055"/>
                <a:ext cx="5040" cy="10080"/>
              </p14:xfrm>
            </p:contentPart>
          </mc:Choice>
          <mc:Fallback>
            <p:pic>
              <p:nvPicPr>
                <p:cNvPr id="47" name="Ink 46">
                  <a:extLst>
                    <a:ext uri="{FF2B5EF4-FFF2-40B4-BE49-F238E27FC236}">
                      <a16:creationId xmlns:a16="http://schemas.microsoft.com/office/drawing/2014/main" id="{52E274D2-D9ED-457A-A64B-39ACB6535E0D}"/>
                    </a:ext>
                  </a:extLst>
                </p:cNvPr>
                <p:cNvPicPr/>
                <p:nvPr/>
              </p:nvPicPr>
              <p:blipFill>
                <a:blip r:embed="rId84"/>
                <a:stretch>
                  <a:fillRect/>
                </a:stretch>
              </p:blipFill>
              <p:spPr>
                <a:xfrm>
                  <a:off x="8690145" y="5297055"/>
                  <a:ext cx="22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6" name="Ink 65">
                  <a:extLst>
                    <a:ext uri="{FF2B5EF4-FFF2-40B4-BE49-F238E27FC236}">
                      <a16:creationId xmlns:a16="http://schemas.microsoft.com/office/drawing/2014/main" id="{B32C29F9-2334-45C7-978A-926CFDC65A7C}"/>
                    </a:ext>
                  </a:extLst>
                </p14:cNvPr>
                <p14:cNvContentPartPr/>
                <p14:nvPr/>
              </p14:nvContentPartPr>
              <p14:xfrm>
                <a:off x="8364345" y="5595495"/>
                <a:ext cx="189720" cy="421200"/>
              </p14:xfrm>
            </p:contentPart>
          </mc:Choice>
          <mc:Fallback>
            <p:pic>
              <p:nvPicPr>
                <p:cNvPr id="66" name="Ink 65">
                  <a:extLst>
                    <a:ext uri="{FF2B5EF4-FFF2-40B4-BE49-F238E27FC236}">
                      <a16:creationId xmlns:a16="http://schemas.microsoft.com/office/drawing/2014/main" id="{B32C29F9-2334-45C7-978A-926CFDC65A7C}"/>
                    </a:ext>
                  </a:extLst>
                </p:cNvPr>
                <p:cNvPicPr/>
                <p:nvPr/>
              </p:nvPicPr>
              <p:blipFill>
                <a:blip r:embed="rId86"/>
                <a:stretch>
                  <a:fillRect/>
                </a:stretch>
              </p:blipFill>
              <p:spPr>
                <a:xfrm>
                  <a:off x="8355345" y="5586495"/>
                  <a:ext cx="20736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7" name="Ink 66">
                  <a:extLst>
                    <a:ext uri="{FF2B5EF4-FFF2-40B4-BE49-F238E27FC236}">
                      <a16:creationId xmlns:a16="http://schemas.microsoft.com/office/drawing/2014/main" id="{860665BD-AE50-490F-920E-5C7748AB3DBC}"/>
                    </a:ext>
                  </a:extLst>
                </p14:cNvPr>
                <p14:cNvContentPartPr/>
                <p14:nvPr/>
              </p14:nvContentPartPr>
              <p14:xfrm>
                <a:off x="8360745" y="5855775"/>
                <a:ext cx="190800" cy="127440"/>
              </p14:xfrm>
            </p:contentPart>
          </mc:Choice>
          <mc:Fallback>
            <p:pic>
              <p:nvPicPr>
                <p:cNvPr id="67" name="Ink 66">
                  <a:extLst>
                    <a:ext uri="{FF2B5EF4-FFF2-40B4-BE49-F238E27FC236}">
                      <a16:creationId xmlns:a16="http://schemas.microsoft.com/office/drawing/2014/main" id="{860665BD-AE50-490F-920E-5C7748AB3DBC}"/>
                    </a:ext>
                  </a:extLst>
                </p:cNvPr>
                <p:cNvPicPr/>
                <p:nvPr/>
              </p:nvPicPr>
              <p:blipFill>
                <a:blip r:embed="rId88"/>
                <a:stretch>
                  <a:fillRect/>
                </a:stretch>
              </p:blipFill>
              <p:spPr>
                <a:xfrm>
                  <a:off x="8351745" y="5847135"/>
                  <a:ext cx="208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8" name="Ink 67">
                  <a:extLst>
                    <a:ext uri="{FF2B5EF4-FFF2-40B4-BE49-F238E27FC236}">
                      <a16:creationId xmlns:a16="http://schemas.microsoft.com/office/drawing/2014/main" id="{CF715E8E-B7E2-462C-905C-8964E4DF9E8E}"/>
                    </a:ext>
                  </a:extLst>
                </p14:cNvPr>
                <p14:cNvContentPartPr/>
                <p14:nvPr/>
              </p14:nvContentPartPr>
              <p14:xfrm>
                <a:off x="8611305" y="5779455"/>
                <a:ext cx="98280" cy="167400"/>
              </p14:xfrm>
            </p:contentPart>
          </mc:Choice>
          <mc:Fallback>
            <p:pic>
              <p:nvPicPr>
                <p:cNvPr id="68" name="Ink 67">
                  <a:extLst>
                    <a:ext uri="{FF2B5EF4-FFF2-40B4-BE49-F238E27FC236}">
                      <a16:creationId xmlns:a16="http://schemas.microsoft.com/office/drawing/2014/main" id="{CF715E8E-B7E2-462C-905C-8964E4DF9E8E}"/>
                    </a:ext>
                  </a:extLst>
                </p:cNvPr>
                <p:cNvPicPr/>
                <p:nvPr/>
              </p:nvPicPr>
              <p:blipFill>
                <a:blip r:embed="rId90"/>
                <a:stretch>
                  <a:fillRect/>
                </a:stretch>
              </p:blipFill>
              <p:spPr>
                <a:xfrm>
                  <a:off x="8602665" y="5770455"/>
                  <a:ext cx="1159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9" name="Ink 68">
                  <a:extLst>
                    <a:ext uri="{FF2B5EF4-FFF2-40B4-BE49-F238E27FC236}">
                      <a16:creationId xmlns:a16="http://schemas.microsoft.com/office/drawing/2014/main" id="{A9C1ACCA-D5E7-46D2-B4EC-0518B8B96EEB}"/>
                    </a:ext>
                  </a:extLst>
                </p14:cNvPr>
                <p14:cNvContentPartPr/>
                <p14:nvPr/>
              </p14:nvContentPartPr>
              <p14:xfrm>
                <a:off x="8743425" y="5733015"/>
                <a:ext cx="111240" cy="109800"/>
              </p14:xfrm>
            </p:contentPart>
          </mc:Choice>
          <mc:Fallback>
            <p:pic>
              <p:nvPicPr>
                <p:cNvPr id="69" name="Ink 68">
                  <a:extLst>
                    <a:ext uri="{FF2B5EF4-FFF2-40B4-BE49-F238E27FC236}">
                      <a16:creationId xmlns:a16="http://schemas.microsoft.com/office/drawing/2014/main" id="{A9C1ACCA-D5E7-46D2-B4EC-0518B8B96EEB}"/>
                    </a:ext>
                  </a:extLst>
                </p:cNvPr>
                <p:cNvPicPr/>
                <p:nvPr/>
              </p:nvPicPr>
              <p:blipFill>
                <a:blip r:embed="rId92"/>
                <a:stretch>
                  <a:fillRect/>
                </a:stretch>
              </p:blipFill>
              <p:spPr>
                <a:xfrm>
                  <a:off x="8734425" y="5724375"/>
                  <a:ext cx="128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9" name="Ink 48">
                  <a:extLst>
                    <a:ext uri="{FF2B5EF4-FFF2-40B4-BE49-F238E27FC236}">
                      <a16:creationId xmlns:a16="http://schemas.microsoft.com/office/drawing/2014/main" id="{0A05E0D8-ADE1-4D44-BBA3-3EBAB506C60F}"/>
                    </a:ext>
                  </a:extLst>
                </p14:cNvPr>
                <p14:cNvContentPartPr/>
                <p14:nvPr/>
              </p14:nvContentPartPr>
              <p14:xfrm>
                <a:off x="9060225" y="4875495"/>
                <a:ext cx="172440" cy="263520"/>
              </p14:xfrm>
            </p:contentPart>
          </mc:Choice>
          <mc:Fallback>
            <p:pic>
              <p:nvPicPr>
                <p:cNvPr id="49" name="Ink 48">
                  <a:extLst>
                    <a:ext uri="{FF2B5EF4-FFF2-40B4-BE49-F238E27FC236}">
                      <a16:creationId xmlns:a16="http://schemas.microsoft.com/office/drawing/2014/main" id="{0A05E0D8-ADE1-4D44-BBA3-3EBAB506C60F}"/>
                    </a:ext>
                  </a:extLst>
                </p:cNvPr>
                <p:cNvPicPr/>
                <p:nvPr/>
              </p:nvPicPr>
              <p:blipFill>
                <a:blip r:embed="rId94"/>
                <a:stretch>
                  <a:fillRect/>
                </a:stretch>
              </p:blipFill>
              <p:spPr>
                <a:xfrm>
                  <a:off x="9051225" y="4866855"/>
                  <a:ext cx="1900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0" name="Ink 49">
                  <a:extLst>
                    <a:ext uri="{FF2B5EF4-FFF2-40B4-BE49-F238E27FC236}">
                      <a16:creationId xmlns:a16="http://schemas.microsoft.com/office/drawing/2014/main" id="{A4F893AD-E41D-41CB-92F1-7CD54DD07C6A}"/>
                    </a:ext>
                  </a:extLst>
                </p14:cNvPr>
                <p14:cNvContentPartPr/>
                <p14:nvPr/>
              </p14:nvContentPartPr>
              <p14:xfrm>
                <a:off x="9357585" y="4915095"/>
                <a:ext cx="120960" cy="148680"/>
              </p14:xfrm>
            </p:contentPart>
          </mc:Choice>
          <mc:Fallback>
            <p:pic>
              <p:nvPicPr>
                <p:cNvPr id="50" name="Ink 49">
                  <a:extLst>
                    <a:ext uri="{FF2B5EF4-FFF2-40B4-BE49-F238E27FC236}">
                      <a16:creationId xmlns:a16="http://schemas.microsoft.com/office/drawing/2014/main" id="{A4F893AD-E41D-41CB-92F1-7CD54DD07C6A}"/>
                    </a:ext>
                  </a:extLst>
                </p:cNvPr>
                <p:cNvPicPr/>
                <p:nvPr/>
              </p:nvPicPr>
              <p:blipFill>
                <a:blip r:embed="rId96"/>
                <a:stretch>
                  <a:fillRect/>
                </a:stretch>
              </p:blipFill>
              <p:spPr>
                <a:xfrm>
                  <a:off x="9348945" y="4906095"/>
                  <a:ext cx="1386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1" name="Ink 50">
                  <a:extLst>
                    <a:ext uri="{FF2B5EF4-FFF2-40B4-BE49-F238E27FC236}">
                      <a16:creationId xmlns:a16="http://schemas.microsoft.com/office/drawing/2014/main" id="{F5C1B4C8-4C00-4320-BA0E-C03BA0447539}"/>
                    </a:ext>
                  </a:extLst>
                </p14:cNvPr>
                <p14:cNvContentPartPr/>
                <p14:nvPr/>
              </p14:nvContentPartPr>
              <p14:xfrm>
                <a:off x="9515625" y="4869015"/>
                <a:ext cx="100080" cy="97560"/>
              </p14:xfrm>
            </p:contentPart>
          </mc:Choice>
          <mc:Fallback>
            <p:pic>
              <p:nvPicPr>
                <p:cNvPr id="51" name="Ink 50">
                  <a:extLst>
                    <a:ext uri="{FF2B5EF4-FFF2-40B4-BE49-F238E27FC236}">
                      <a16:creationId xmlns:a16="http://schemas.microsoft.com/office/drawing/2014/main" id="{F5C1B4C8-4C00-4320-BA0E-C03BA0447539}"/>
                    </a:ext>
                  </a:extLst>
                </p:cNvPr>
                <p:cNvPicPr/>
                <p:nvPr/>
              </p:nvPicPr>
              <p:blipFill>
                <a:blip r:embed="rId98"/>
                <a:stretch>
                  <a:fillRect/>
                </a:stretch>
              </p:blipFill>
              <p:spPr>
                <a:xfrm>
                  <a:off x="9506985" y="4860375"/>
                  <a:ext cx="117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2" name="Ink 51">
                  <a:extLst>
                    <a:ext uri="{FF2B5EF4-FFF2-40B4-BE49-F238E27FC236}">
                      <a16:creationId xmlns:a16="http://schemas.microsoft.com/office/drawing/2014/main" id="{C1CB3C2A-D94A-4916-8A02-5153D86D91A3}"/>
                    </a:ext>
                  </a:extLst>
                </p14:cNvPr>
                <p14:cNvContentPartPr/>
                <p14:nvPr/>
              </p14:nvContentPartPr>
              <p14:xfrm>
                <a:off x="9669705" y="4780815"/>
                <a:ext cx="87840" cy="127800"/>
              </p14:xfrm>
            </p:contentPart>
          </mc:Choice>
          <mc:Fallback>
            <p:pic>
              <p:nvPicPr>
                <p:cNvPr id="52" name="Ink 51">
                  <a:extLst>
                    <a:ext uri="{FF2B5EF4-FFF2-40B4-BE49-F238E27FC236}">
                      <a16:creationId xmlns:a16="http://schemas.microsoft.com/office/drawing/2014/main" id="{C1CB3C2A-D94A-4916-8A02-5153D86D91A3}"/>
                    </a:ext>
                  </a:extLst>
                </p:cNvPr>
                <p:cNvPicPr/>
                <p:nvPr/>
              </p:nvPicPr>
              <p:blipFill>
                <a:blip r:embed="rId100"/>
                <a:stretch>
                  <a:fillRect/>
                </a:stretch>
              </p:blipFill>
              <p:spPr>
                <a:xfrm>
                  <a:off x="9660705" y="4772175"/>
                  <a:ext cx="1054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3" name="Ink 52">
                  <a:extLst>
                    <a:ext uri="{FF2B5EF4-FFF2-40B4-BE49-F238E27FC236}">
                      <a16:creationId xmlns:a16="http://schemas.microsoft.com/office/drawing/2014/main" id="{09436CCE-0E1A-4805-9286-C228FCB73F1E}"/>
                    </a:ext>
                  </a:extLst>
                </p14:cNvPr>
                <p14:cNvContentPartPr/>
                <p14:nvPr/>
              </p14:nvContentPartPr>
              <p14:xfrm>
                <a:off x="9769425" y="4775055"/>
                <a:ext cx="99360" cy="87480"/>
              </p14:xfrm>
            </p:contentPart>
          </mc:Choice>
          <mc:Fallback>
            <p:pic>
              <p:nvPicPr>
                <p:cNvPr id="53" name="Ink 52">
                  <a:extLst>
                    <a:ext uri="{FF2B5EF4-FFF2-40B4-BE49-F238E27FC236}">
                      <a16:creationId xmlns:a16="http://schemas.microsoft.com/office/drawing/2014/main" id="{09436CCE-0E1A-4805-9286-C228FCB73F1E}"/>
                    </a:ext>
                  </a:extLst>
                </p:cNvPr>
                <p:cNvPicPr/>
                <p:nvPr/>
              </p:nvPicPr>
              <p:blipFill>
                <a:blip r:embed="rId102"/>
                <a:stretch>
                  <a:fillRect/>
                </a:stretch>
              </p:blipFill>
              <p:spPr>
                <a:xfrm>
                  <a:off x="9760425" y="4766055"/>
                  <a:ext cx="117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4" name="Ink 53">
                  <a:extLst>
                    <a:ext uri="{FF2B5EF4-FFF2-40B4-BE49-F238E27FC236}">
                      <a16:creationId xmlns:a16="http://schemas.microsoft.com/office/drawing/2014/main" id="{93547ECC-D148-45B3-894D-D126E063D5E4}"/>
                    </a:ext>
                  </a:extLst>
                </p14:cNvPr>
                <p14:cNvContentPartPr/>
                <p14:nvPr/>
              </p14:nvContentPartPr>
              <p14:xfrm>
                <a:off x="9895785" y="4638255"/>
                <a:ext cx="74520" cy="216000"/>
              </p14:xfrm>
            </p:contentPart>
          </mc:Choice>
          <mc:Fallback>
            <p:pic>
              <p:nvPicPr>
                <p:cNvPr id="54" name="Ink 53">
                  <a:extLst>
                    <a:ext uri="{FF2B5EF4-FFF2-40B4-BE49-F238E27FC236}">
                      <a16:creationId xmlns:a16="http://schemas.microsoft.com/office/drawing/2014/main" id="{93547ECC-D148-45B3-894D-D126E063D5E4}"/>
                    </a:ext>
                  </a:extLst>
                </p:cNvPr>
                <p:cNvPicPr/>
                <p:nvPr/>
              </p:nvPicPr>
              <p:blipFill>
                <a:blip r:embed="rId104"/>
                <a:stretch>
                  <a:fillRect/>
                </a:stretch>
              </p:blipFill>
              <p:spPr>
                <a:xfrm>
                  <a:off x="9886785" y="4629615"/>
                  <a:ext cx="921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5" name="Ink 54">
                  <a:extLst>
                    <a:ext uri="{FF2B5EF4-FFF2-40B4-BE49-F238E27FC236}">
                      <a16:creationId xmlns:a16="http://schemas.microsoft.com/office/drawing/2014/main" id="{4DA7B7A0-1665-44E8-98BF-03DA8F0DFF39}"/>
                    </a:ext>
                  </a:extLst>
                </p14:cNvPr>
                <p14:cNvContentPartPr/>
                <p14:nvPr/>
              </p14:nvContentPartPr>
              <p14:xfrm>
                <a:off x="10269465" y="4473735"/>
                <a:ext cx="125280" cy="185040"/>
              </p14:xfrm>
            </p:contentPart>
          </mc:Choice>
          <mc:Fallback>
            <p:pic>
              <p:nvPicPr>
                <p:cNvPr id="55" name="Ink 54">
                  <a:extLst>
                    <a:ext uri="{FF2B5EF4-FFF2-40B4-BE49-F238E27FC236}">
                      <a16:creationId xmlns:a16="http://schemas.microsoft.com/office/drawing/2014/main" id="{4DA7B7A0-1665-44E8-98BF-03DA8F0DFF39}"/>
                    </a:ext>
                  </a:extLst>
                </p:cNvPr>
                <p:cNvPicPr/>
                <p:nvPr/>
              </p:nvPicPr>
              <p:blipFill>
                <a:blip r:embed="rId106"/>
                <a:stretch>
                  <a:fillRect/>
                </a:stretch>
              </p:blipFill>
              <p:spPr>
                <a:xfrm>
                  <a:off x="10260825" y="4464735"/>
                  <a:ext cx="1429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6" name="Ink 55">
                  <a:extLst>
                    <a:ext uri="{FF2B5EF4-FFF2-40B4-BE49-F238E27FC236}">
                      <a16:creationId xmlns:a16="http://schemas.microsoft.com/office/drawing/2014/main" id="{D96EE6BB-4DB5-4202-A506-0E6E8A22427D}"/>
                    </a:ext>
                  </a:extLst>
                </p14:cNvPr>
                <p14:cNvContentPartPr/>
                <p14:nvPr/>
              </p14:nvContentPartPr>
              <p14:xfrm>
                <a:off x="10437225" y="4447455"/>
                <a:ext cx="226800" cy="149400"/>
              </p14:xfrm>
            </p:contentPart>
          </mc:Choice>
          <mc:Fallback>
            <p:pic>
              <p:nvPicPr>
                <p:cNvPr id="56" name="Ink 55">
                  <a:extLst>
                    <a:ext uri="{FF2B5EF4-FFF2-40B4-BE49-F238E27FC236}">
                      <a16:creationId xmlns:a16="http://schemas.microsoft.com/office/drawing/2014/main" id="{D96EE6BB-4DB5-4202-A506-0E6E8A22427D}"/>
                    </a:ext>
                  </a:extLst>
                </p:cNvPr>
                <p:cNvPicPr/>
                <p:nvPr/>
              </p:nvPicPr>
              <p:blipFill>
                <a:blip r:embed="rId108"/>
                <a:stretch>
                  <a:fillRect/>
                </a:stretch>
              </p:blipFill>
              <p:spPr>
                <a:xfrm>
                  <a:off x="10428585" y="4438815"/>
                  <a:ext cx="2444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7" name="Ink 56">
                  <a:extLst>
                    <a:ext uri="{FF2B5EF4-FFF2-40B4-BE49-F238E27FC236}">
                      <a16:creationId xmlns:a16="http://schemas.microsoft.com/office/drawing/2014/main" id="{22085D74-BB23-4EEB-BF0E-2A240DF6A42E}"/>
                    </a:ext>
                  </a:extLst>
                </p14:cNvPr>
                <p14:cNvContentPartPr/>
                <p14:nvPr/>
              </p14:nvContentPartPr>
              <p14:xfrm>
                <a:off x="10665465" y="4378695"/>
                <a:ext cx="84240" cy="308160"/>
              </p14:xfrm>
            </p:contentPart>
          </mc:Choice>
          <mc:Fallback>
            <p:pic>
              <p:nvPicPr>
                <p:cNvPr id="57" name="Ink 56">
                  <a:extLst>
                    <a:ext uri="{FF2B5EF4-FFF2-40B4-BE49-F238E27FC236}">
                      <a16:creationId xmlns:a16="http://schemas.microsoft.com/office/drawing/2014/main" id="{22085D74-BB23-4EEB-BF0E-2A240DF6A42E}"/>
                    </a:ext>
                  </a:extLst>
                </p:cNvPr>
                <p:cNvPicPr/>
                <p:nvPr/>
              </p:nvPicPr>
              <p:blipFill>
                <a:blip r:embed="rId110"/>
                <a:stretch>
                  <a:fillRect/>
                </a:stretch>
              </p:blipFill>
              <p:spPr>
                <a:xfrm>
                  <a:off x="10656465" y="4369695"/>
                  <a:ext cx="10188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8" name="Ink 57">
                  <a:extLst>
                    <a:ext uri="{FF2B5EF4-FFF2-40B4-BE49-F238E27FC236}">
                      <a16:creationId xmlns:a16="http://schemas.microsoft.com/office/drawing/2014/main" id="{B62F5E2D-66B2-450E-81EF-65F953493F8A}"/>
                    </a:ext>
                  </a:extLst>
                </p14:cNvPr>
                <p14:cNvContentPartPr/>
                <p14:nvPr/>
              </p14:nvContentPartPr>
              <p14:xfrm>
                <a:off x="10854825" y="4300215"/>
                <a:ext cx="129240" cy="109080"/>
              </p14:xfrm>
            </p:contentPart>
          </mc:Choice>
          <mc:Fallback>
            <p:pic>
              <p:nvPicPr>
                <p:cNvPr id="58" name="Ink 57">
                  <a:extLst>
                    <a:ext uri="{FF2B5EF4-FFF2-40B4-BE49-F238E27FC236}">
                      <a16:creationId xmlns:a16="http://schemas.microsoft.com/office/drawing/2014/main" id="{B62F5E2D-66B2-450E-81EF-65F953493F8A}"/>
                    </a:ext>
                  </a:extLst>
                </p:cNvPr>
                <p:cNvPicPr/>
                <p:nvPr/>
              </p:nvPicPr>
              <p:blipFill>
                <a:blip r:embed="rId112"/>
                <a:stretch>
                  <a:fillRect/>
                </a:stretch>
              </p:blipFill>
              <p:spPr>
                <a:xfrm>
                  <a:off x="10845825" y="4291575"/>
                  <a:ext cx="1468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9" name="Ink 58">
                  <a:extLst>
                    <a:ext uri="{FF2B5EF4-FFF2-40B4-BE49-F238E27FC236}">
                      <a16:creationId xmlns:a16="http://schemas.microsoft.com/office/drawing/2014/main" id="{B3B55BFD-EBF0-41EE-950B-A7A8A3C269DB}"/>
                    </a:ext>
                  </a:extLst>
                </p14:cNvPr>
                <p14:cNvContentPartPr/>
                <p14:nvPr/>
              </p14:nvContentPartPr>
              <p14:xfrm>
                <a:off x="11018625" y="4233615"/>
                <a:ext cx="125640" cy="128880"/>
              </p14:xfrm>
            </p:contentPart>
          </mc:Choice>
          <mc:Fallback>
            <p:pic>
              <p:nvPicPr>
                <p:cNvPr id="59" name="Ink 58">
                  <a:extLst>
                    <a:ext uri="{FF2B5EF4-FFF2-40B4-BE49-F238E27FC236}">
                      <a16:creationId xmlns:a16="http://schemas.microsoft.com/office/drawing/2014/main" id="{B3B55BFD-EBF0-41EE-950B-A7A8A3C269DB}"/>
                    </a:ext>
                  </a:extLst>
                </p:cNvPr>
                <p:cNvPicPr/>
                <p:nvPr/>
              </p:nvPicPr>
              <p:blipFill>
                <a:blip r:embed="rId114"/>
                <a:stretch>
                  <a:fillRect/>
                </a:stretch>
              </p:blipFill>
              <p:spPr>
                <a:xfrm>
                  <a:off x="11009985" y="4224975"/>
                  <a:ext cx="143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0" name="Ink 59">
                  <a:extLst>
                    <a:ext uri="{FF2B5EF4-FFF2-40B4-BE49-F238E27FC236}">
                      <a16:creationId xmlns:a16="http://schemas.microsoft.com/office/drawing/2014/main" id="{138B209F-E937-473D-990A-27E685AC7073}"/>
                    </a:ext>
                  </a:extLst>
                </p14:cNvPr>
                <p14:cNvContentPartPr/>
                <p14:nvPr/>
              </p14:nvContentPartPr>
              <p14:xfrm>
                <a:off x="11165865" y="4116255"/>
                <a:ext cx="50400" cy="172800"/>
              </p14:xfrm>
            </p:contentPart>
          </mc:Choice>
          <mc:Fallback>
            <p:pic>
              <p:nvPicPr>
                <p:cNvPr id="60" name="Ink 59">
                  <a:extLst>
                    <a:ext uri="{FF2B5EF4-FFF2-40B4-BE49-F238E27FC236}">
                      <a16:creationId xmlns:a16="http://schemas.microsoft.com/office/drawing/2014/main" id="{138B209F-E937-473D-990A-27E685AC7073}"/>
                    </a:ext>
                  </a:extLst>
                </p:cNvPr>
                <p:cNvPicPr/>
                <p:nvPr/>
              </p:nvPicPr>
              <p:blipFill>
                <a:blip r:embed="rId116"/>
                <a:stretch>
                  <a:fillRect/>
                </a:stretch>
              </p:blipFill>
              <p:spPr>
                <a:xfrm>
                  <a:off x="11157225" y="4107255"/>
                  <a:ext cx="680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1" name="Ink 60">
                  <a:extLst>
                    <a:ext uri="{FF2B5EF4-FFF2-40B4-BE49-F238E27FC236}">
                      <a16:creationId xmlns:a16="http://schemas.microsoft.com/office/drawing/2014/main" id="{B026327A-5812-4E7E-A25C-4A06EB2BC125}"/>
                    </a:ext>
                  </a:extLst>
                </p14:cNvPr>
                <p14:cNvContentPartPr/>
                <p14:nvPr/>
              </p14:nvContentPartPr>
              <p14:xfrm>
                <a:off x="11258025" y="3974775"/>
                <a:ext cx="92880" cy="252720"/>
              </p14:xfrm>
            </p:contentPart>
          </mc:Choice>
          <mc:Fallback>
            <p:pic>
              <p:nvPicPr>
                <p:cNvPr id="61" name="Ink 60">
                  <a:extLst>
                    <a:ext uri="{FF2B5EF4-FFF2-40B4-BE49-F238E27FC236}">
                      <a16:creationId xmlns:a16="http://schemas.microsoft.com/office/drawing/2014/main" id="{B026327A-5812-4E7E-A25C-4A06EB2BC125}"/>
                    </a:ext>
                  </a:extLst>
                </p:cNvPr>
                <p:cNvPicPr/>
                <p:nvPr/>
              </p:nvPicPr>
              <p:blipFill>
                <a:blip r:embed="rId118"/>
                <a:stretch>
                  <a:fillRect/>
                </a:stretch>
              </p:blipFill>
              <p:spPr>
                <a:xfrm>
                  <a:off x="11249025" y="3966135"/>
                  <a:ext cx="11052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2" name="Ink 61">
                  <a:extLst>
                    <a:ext uri="{FF2B5EF4-FFF2-40B4-BE49-F238E27FC236}">
                      <a16:creationId xmlns:a16="http://schemas.microsoft.com/office/drawing/2014/main" id="{AE058C7D-5553-41D0-A891-D79B47D0DAB6}"/>
                    </a:ext>
                  </a:extLst>
                </p14:cNvPr>
                <p14:cNvContentPartPr/>
                <p14:nvPr/>
              </p14:nvContentPartPr>
              <p14:xfrm>
                <a:off x="11274225" y="4138935"/>
                <a:ext cx="94320" cy="25560"/>
              </p14:xfrm>
            </p:contentPart>
          </mc:Choice>
          <mc:Fallback>
            <p:pic>
              <p:nvPicPr>
                <p:cNvPr id="62" name="Ink 61">
                  <a:extLst>
                    <a:ext uri="{FF2B5EF4-FFF2-40B4-BE49-F238E27FC236}">
                      <a16:creationId xmlns:a16="http://schemas.microsoft.com/office/drawing/2014/main" id="{AE058C7D-5553-41D0-A891-D79B47D0DAB6}"/>
                    </a:ext>
                  </a:extLst>
                </p:cNvPr>
                <p:cNvPicPr/>
                <p:nvPr/>
              </p:nvPicPr>
              <p:blipFill>
                <a:blip r:embed="rId120"/>
                <a:stretch>
                  <a:fillRect/>
                </a:stretch>
              </p:blipFill>
              <p:spPr>
                <a:xfrm>
                  <a:off x="11265585" y="4130295"/>
                  <a:ext cx="111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3" name="Ink 62">
                  <a:extLst>
                    <a:ext uri="{FF2B5EF4-FFF2-40B4-BE49-F238E27FC236}">
                      <a16:creationId xmlns:a16="http://schemas.microsoft.com/office/drawing/2014/main" id="{74EAB9C0-3DF6-4BED-9E2A-49AE73AD9A2C}"/>
                    </a:ext>
                  </a:extLst>
                </p14:cNvPr>
                <p14:cNvContentPartPr/>
                <p14:nvPr/>
              </p14:nvContentPartPr>
              <p14:xfrm>
                <a:off x="11420385" y="4013295"/>
                <a:ext cx="135000" cy="256320"/>
              </p14:xfrm>
            </p:contentPart>
          </mc:Choice>
          <mc:Fallback>
            <p:pic>
              <p:nvPicPr>
                <p:cNvPr id="63" name="Ink 62">
                  <a:extLst>
                    <a:ext uri="{FF2B5EF4-FFF2-40B4-BE49-F238E27FC236}">
                      <a16:creationId xmlns:a16="http://schemas.microsoft.com/office/drawing/2014/main" id="{74EAB9C0-3DF6-4BED-9E2A-49AE73AD9A2C}"/>
                    </a:ext>
                  </a:extLst>
                </p:cNvPr>
                <p:cNvPicPr/>
                <p:nvPr/>
              </p:nvPicPr>
              <p:blipFill>
                <a:blip r:embed="rId122"/>
                <a:stretch>
                  <a:fillRect/>
                </a:stretch>
              </p:blipFill>
              <p:spPr>
                <a:xfrm>
                  <a:off x="11411745" y="4004295"/>
                  <a:ext cx="15264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0" name="Ink 69">
                  <a:extLst>
                    <a:ext uri="{FF2B5EF4-FFF2-40B4-BE49-F238E27FC236}">
                      <a16:creationId xmlns:a16="http://schemas.microsoft.com/office/drawing/2014/main" id="{9187C1AD-7BAA-470D-9A96-896C69D3EDDA}"/>
                    </a:ext>
                  </a:extLst>
                </p14:cNvPr>
                <p14:cNvContentPartPr/>
                <p14:nvPr/>
              </p14:nvContentPartPr>
              <p14:xfrm>
                <a:off x="9137625" y="5508015"/>
                <a:ext cx="227880" cy="304920"/>
              </p14:xfrm>
            </p:contentPart>
          </mc:Choice>
          <mc:Fallback>
            <p:pic>
              <p:nvPicPr>
                <p:cNvPr id="70" name="Ink 69">
                  <a:extLst>
                    <a:ext uri="{FF2B5EF4-FFF2-40B4-BE49-F238E27FC236}">
                      <a16:creationId xmlns:a16="http://schemas.microsoft.com/office/drawing/2014/main" id="{9187C1AD-7BAA-470D-9A96-896C69D3EDDA}"/>
                    </a:ext>
                  </a:extLst>
                </p:cNvPr>
                <p:cNvPicPr/>
                <p:nvPr/>
              </p:nvPicPr>
              <p:blipFill>
                <a:blip r:embed="rId124"/>
                <a:stretch>
                  <a:fillRect/>
                </a:stretch>
              </p:blipFill>
              <p:spPr>
                <a:xfrm>
                  <a:off x="9128625" y="5499375"/>
                  <a:ext cx="24552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1" name="Ink 70">
                  <a:extLst>
                    <a:ext uri="{FF2B5EF4-FFF2-40B4-BE49-F238E27FC236}">
                      <a16:creationId xmlns:a16="http://schemas.microsoft.com/office/drawing/2014/main" id="{878859E1-BAA5-40E5-8A35-0D7F1DE543B6}"/>
                    </a:ext>
                  </a:extLst>
                </p14:cNvPr>
                <p14:cNvContentPartPr/>
                <p14:nvPr/>
              </p14:nvContentPartPr>
              <p14:xfrm>
                <a:off x="9344265" y="5417655"/>
                <a:ext cx="58320" cy="141120"/>
              </p14:xfrm>
            </p:contentPart>
          </mc:Choice>
          <mc:Fallback>
            <p:pic>
              <p:nvPicPr>
                <p:cNvPr id="71" name="Ink 70">
                  <a:extLst>
                    <a:ext uri="{FF2B5EF4-FFF2-40B4-BE49-F238E27FC236}">
                      <a16:creationId xmlns:a16="http://schemas.microsoft.com/office/drawing/2014/main" id="{878859E1-BAA5-40E5-8A35-0D7F1DE543B6}"/>
                    </a:ext>
                  </a:extLst>
                </p:cNvPr>
                <p:cNvPicPr/>
                <p:nvPr/>
              </p:nvPicPr>
              <p:blipFill>
                <a:blip r:embed="rId126"/>
                <a:stretch>
                  <a:fillRect/>
                </a:stretch>
              </p:blipFill>
              <p:spPr>
                <a:xfrm>
                  <a:off x="9335625" y="5408655"/>
                  <a:ext cx="75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2" name="Ink 71">
                  <a:extLst>
                    <a:ext uri="{FF2B5EF4-FFF2-40B4-BE49-F238E27FC236}">
                      <a16:creationId xmlns:a16="http://schemas.microsoft.com/office/drawing/2014/main" id="{BF0CD5CD-BCC5-475F-847C-5FEC03E6F5E0}"/>
                    </a:ext>
                  </a:extLst>
                </p14:cNvPr>
                <p14:cNvContentPartPr/>
                <p14:nvPr/>
              </p14:nvContentPartPr>
              <p14:xfrm>
                <a:off x="9455865" y="5403255"/>
                <a:ext cx="112680" cy="111960"/>
              </p14:xfrm>
            </p:contentPart>
          </mc:Choice>
          <mc:Fallback>
            <p:pic>
              <p:nvPicPr>
                <p:cNvPr id="72" name="Ink 71">
                  <a:extLst>
                    <a:ext uri="{FF2B5EF4-FFF2-40B4-BE49-F238E27FC236}">
                      <a16:creationId xmlns:a16="http://schemas.microsoft.com/office/drawing/2014/main" id="{BF0CD5CD-BCC5-475F-847C-5FEC03E6F5E0}"/>
                    </a:ext>
                  </a:extLst>
                </p:cNvPr>
                <p:cNvPicPr/>
                <p:nvPr/>
              </p:nvPicPr>
              <p:blipFill>
                <a:blip r:embed="rId128"/>
                <a:stretch>
                  <a:fillRect/>
                </a:stretch>
              </p:blipFill>
              <p:spPr>
                <a:xfrm>
                  <a:off x="9447225" y="5394615"/>
                  <a:ext cx="1303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3" name="Ink 72">
                  <a:extLst>
                    <a:ext uri="{FF2B5EF4-FFF2-40B4-BE49-F238E27FC236}">
                      <a16:creationId xmlns:a16="http://schemas.microsoft.com/office/drawing/2014/main" id="{4041138F-404B-4346-BF57-3D996CBEB66F}"/>
                    </a:ext>
                  </a:extLst>
                </p14:cNvPr>
                <p14:cNvContentPartPr/>
                <p14:nvPr/>
              </p14:nvContentPartPr>
              <p14:xfrm>
                <a:off x="9603465" y="5312895"/>
                <a:ext cx="178920" cy="162720"/>
              </p14:xfrm>
            </p:contentPart>
          </mc:Choice>
          <mc:Fallback>
            <p:pic>
              <p:nvPicPr>
                <p:cNvPr id="73" name="Ink 72">
                  <a:extLst>
                    <a:ext uri="{FF2B5EF4-FFF2-40B4-BE49-F238E27FC236}">
                      <a16:creationId xmlns:a16="http://schemas.microsoft.com/office/drawing/2014/main" id="{4041138F-404B-4346-BF57-3D996CBEB66F}"/>
                    </a:ext>
                  </a:extLst>
                </p:cNvPr>
                <p:cNvPicPr/>
                <p:nvPr/>
              </p:nvPicPr>
              <p:blipFill>
                <a:blip r:embed="rId130"/>
                <a:stretch>
                  <a:fillRect/>
                </a:stretch>
              </p:blipFill>
              <p:spPr>
                <a:xfrm>
                  <a:off x="9594825" y="5303895"/>
                  <a:ext cx="196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4" name="Ink 73">
                  <a:extLst>
                    <a:ext uri="{FF2B5EF4-FFF2-40B4-BE49-F238E27FC236}">
                      <a16:creationId xmlns:a16="http://schemas.microsoft.com/office/drawing/2014/main" id="{38108B0F-16FD-4915-BFBD-835522EB3354}"/>
                    </a:ext>
                  </a:extLst>
                </p14:cNvPr>
                <p14:cNvContentPartPr/>
                <p14:nvPr/>
              </p14:nvContentPartPr>
              <p14:xfrm>
                <a:off x="9828825" y="5078535"/>
                <a:ext cx="119160" cy="241560"/>
              </p14:xfrm>
            </p:contentPart>
          </mc:Choice>
          <mc:Fallback>
            <p:pic>
              <p:nvPicPr>
                <p:cNvPr id="74" name="Ink 73">
                  <a:extLst>
                    <a:ext uri="{FF2B5EF4-FFF2-40B4-BE49-F238E27FC236}">
                      <a16:creationId xmlns:a16="http://schemas.microsoft.com/office/drawing/2014/main" id="{38108B0F-16FD-4915-BFBD-835522EB3354}"/>
                    </a:ext>
                  </a:extLst>
                </p:cNvPr>
                <p:cNvPicPr/>
                <p:nvPr/>
              </p:nvPicPr>
              <p:blipFill>
                <a:blip r:embed="rId132"/>
                <a:stretch>
                  <a:fillRect/>
                </a:stretch>
              </p:blipFill>
              <p:spPr>
                <a:xfrm>
                  <a:off x="9820185" y="5069535"/>
                  <a:ext cx="1368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5" name="Ink 74">
                  <a:extLst>
                    <a:ext uri="{FF2B5EF4-FFF2-40B4-BE49-F238E27FC236}">
                      <a16:creationId xmlns:a16="http://schemas.microsoft.com/office/drawing/2014/main" id="{2338A872-819A-4963-A0C8-2E0C7580EDA2}"/>
                    </a:ext>
                  </a:extLst>
                </p14:cNvPr>
                <p14:cNvContentPartPr/>
                <p14:nvPr/>
              </p14:nvContentPartPr>
              <p14:xfrm>
                <a:off x="9802545" y="5141895"/>
                <a:ext cx="176040" cy="140400"/>
              </p14:xfrm>
            </p:contentPart>
          </mc:Choice>
          <mc:Fallback>
            <p:pic>
              <p:nvPicPr>
                <p:cNvPr id="75" name="Ink 74">
                  <a:extLst>
                    <a:ext uri="{FF2B5EF4-FFF2-40B4-BE49-F238E27FC236}">
                      <a16:creationId xmlns:a16="http://schemas.microsoft.com/office/drawing/2014/main" id="{2338A872-819A-4963-A0C8-2E0C7580EDA2}"/>
                    </a:ext>
                  </a:extLst>
                </p:cNvPr>
                <p:cNvPicPr/>
                <p:nvPr/>
              </p:nvPicPr>
              <p:blipFill>
                <a:blip r:embed="rId134"/>
                <a:stretch>
                  <a:fillRect/>
                </a:stretch>
              </p:blipFill>
              <p:spPr>
                <a:xfrm>
                  <a:off x="9793905" y="5132895"/>
                  <a:ext cx="1936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6" name="Ink 75">
                  <a:extLst>
                    <a:ext uri="{FF2B5EF4-FFF2-40B4-BE49-F238E27FC236}">
                      <a16:creationId xmlns:a16="http://schemas.microsoft.com/office/drawing/2014/main" id="{46432439-F06A-45B0-BBB8-49F4DA01E0D4}"/>
                    </a:ext>
                  </a:extLst>
                </p14:cNvPr>
                <p14:cNvContentPartPr/>
                <p14:nvPr/>
              </p14:nvContentPartPr>
              <p14:xfrm>
                <a:off x="9968865" y="5044335"/>
                <a:ext cx="223920" cy="243000"/>
              </p14:xfrm>
            </p:contentPart>
          </mc:Choice>
          <mc:Fallback>
            <p:pic>
              <p:nvPicPr>
                <p:cNvPr id="76" name="Ink 75">
                  <a:extLst>
                    <a:ext uri="{FF2B5EF4-FFF2-40B4-BE49-F238E27FC236}">
                      <a16:creationId xmlns:a16="http://schemas.microsoft.com/office/drawing/2014/main" id="{46432439-F06A-45B0-BBB8-49F4DA01E0D4}"/>
                    </a:ext>
                  </a:extLst>
                </p:cNvPr>
                <p:cNvPicPr/>
                <p:nvPr/>
              </p:nvPicPr>
              <p:blipFill>
                <a:blip r:embed="rId136"/>
                <a:stretch>
                  <a:fillRect/>
                </a:stretch>
              </p:blipFill>
              <p:spPr>
                <a:xfrm>
                  <a:off x="9960225" y="5035695"/>
                  <a:ext cx="2415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7" name="Ink 76">
                  <a:extLst>
                    <a:ext uri="{FF2B5EF4-FFF2-40B4-BE49-F238E27FC236}">
                      <a16:creationId xmlns:a16="http://schemas.microsoft.com/office/drawing/2014/main" id="{15F8FD42-B9C1-4A64-A1DA-B980EB9BAE0A}"/>
                    </a:ext>
                  </a:extLst>
                </p14:cNvPr>
                <p14:cNvContentPartPr/>
                <p14:nvPr/>
              </p14:nvContentPartPr>
              <p14:xfrm>
                <a:off x="10397985" y="4852815"/>
                <a:ext cx="103680" cy="238680"/>
              </p14:xfrm>
            </p:contentPart>
          </mc:Choice>
          <mc:Fallback>
            <p:pic>
              <p:nvPicPr>
                <p:cNvPr id="77" name="Ink 76">
                  <a:extLst>
                    <a:ext uri="{FF2B5EF4-FFF2-40B4-BE49-F238E27FC236}">
                      <a16:creationId xmlns:a16="http://schemas.microsoft.com/office/drawing/2014/main" id="{15F8FD42-B9C1-4A64-A1DA-B980EB9BAE0A}"/>
                    </a:ext>
                  </a:extLst>
                </p:cNvPr>
                <p:cNvPicPr/>
                <p:nvPr/>
              </p:nvPicPr>
              <p:blipFill>
                <a:blip r:embed="rId138"/>
                <a:stretch>
                  <a:fillRect/>
                </a:stretch>
              </p:blipFill>
              <p:spPr>
                <a:xfrm>
                  <a:off x="10389345" y="4844175"/>
                  <a:ext cx="1213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8" name="Ink 77">
                  <a:extLst>
                    <a:ext uri="{FF2B5EF4-FFF2-40B4-BE49-F238E27FC236}">
                      <a16:creationId xmlns:a16="http://schemas.microsoft.com/office/drawing/2014/main" id="{C83B8B2D-FFC6-48D7-B02D-CF0EDB2AAEF3}"/>
                    </a:ext>
                  </a:extLst>
                </p14:cNvPr>
                <p14:cNvContentPartPr/>
                <p14:nvPr/>
              </p14:nvContentPartPr>
              <p14:xfrm>
                <a:off x="10357305" y="4944615"/>
                <a:ext cx="238320" cy="134640"/>
              </p14:xfrm>
            </p:contentPart>
          </mc:Choice>
          <mc:Fallback>
            <p:pic>
              <p:nvPicPr>
                <p:cNvPr id="78" name="Ink 77">
                  <a:extLst>
                    <a:ext uri="{FF2B5EF4-FFF2-40B4-BE49-F238E27FC236}">
                      <a16:creationId xmlns:a16="http://schemas.microsoft.com/office/drawing/2014/main" id="{C83B8B2D-FFC6-48D7-B02D-CF0EDB2AAEF3}"/>
                    </a:ext>
                  </a:extLst>
                </p:cNvPr>
                <p:cNvPicPr/>
                <p:nvPr/>
              </p:nvPicPr>
              <p:blipFill>
                <a:blip r:embed="rId140"/>
                <a:stretch>
                  <a:fillRect/>
                </a:stretch>
              </p:blipFill>
              <p:spPr>
                <a:xfrm>
                  <a:off x="10348665" y="4935615"/>
                  <a:ext cx="255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9" name="Ink 78">
                  <a:extLst>
                    <a:ext uri="{FF2B5EF4-FFF2-40B4-BE49-F238E27FC236}">
                      <a16:creationId xmlns:a16="http://schemas.microsoft.com/office/drawing/2014/main" id="{CA7B846C-790E-41DE-B38A-7DDF48ED6389}"/>
                    </a:ext>
                  </a:extLst>
                </p14:cNvPr>
                <p14:cNvContentPartPr/>
                <p14:nvPr/>
              </p14:nvContentPartPr>
              <p14:xfrm>
                <a:off x="10597065" y="4831575"/>
                <a:ext cx="222480" cy="240840"/>
              </p14:xfrm>
            </p:contentPart>
          </mc:Choice>
          <mc:Fallback>
            <p:pic>
              <p:nvPicPr>
                <p:cNvPr id="79" name="Ink 78">
                  <a:extLst>
                    <a:ext uri="{FF2B5EF4-FFF2-40B4-BE49-F238E27FC236}">
                      <a16:creationId xmlns:a16="http://schemas.microsoft.com/office/drawing/2014/main" id="{CA7B846C-790E-41DE-B38A-7DDF48ED6389}"/>
                    </a:ext>
                  </a:extLst>
                </p:cNvPr>
                <p:cNvPicPr/>
                <p:nvPr/>
              </p:nvPicPr>
              <p:blipFill>
                <a:blip r:embed="rId142"/>
                <a:stretch>
                  <a:fillRect/>
                </a:stretch>
              </p:blipFill>
              <p:spPr>
                <a:xfrm>
                  <a:off x="10588065" y="4822575"/>
                  <a:ext cx="2401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0" name="Ink 79">
                  <a:extLst>
                    <a:ext uri="{FF2B5EF4-FFF2-40B4-BE49-F238E27FC236}">
                      <a16:creationId xmlns:a16="http://schemas.microsoft.com/office/drawing/2014/main" id="{00A1FAF7-6DAE-4CEC-9A9D-013AF8F83C29}"/>
                    </a:ext>
                  </a:extLst>
                </p14:cNvPr>
                <p14:cNvContentPartPr/>
                <p14:nvPr/>
              </p14:nvContentPartPr>
              <p14:xfrm>
                <a:off x="10855185" y="4865775"/>
                <a:ext cx="92160" cy="86760"/>
              </p14:xfrm>
            </p:contentPart>
          </mc:Choice>
          <mc:Fallback>
            <p:pic>
              <p:nvPicPr>
                <p:cNvPr id="80" name="Ink 79">
                  <a:extLst>
                    <a:ext uri="{FF2B5EF4-FFF2-40B4-BE49-F238E27FC236}">
                      <a16:creationId xmlns:a16="http://schemas.microsoft.com/office/drawing/2014/main" id="{00A1FAF7-6DAE-4CEC-9A9D-013AF8F83C29}"/>
                    </a:ext>
                  </a:extLst>
                </p:cNvPr>
                <p:cNvPicPr/>
                <p:nvPr/>
              </p:nvPicPr>
              <p:blipFill>
                <a:blip r:embed="rId144"/>
                <a:stretch>
                  <a:fillRect/>
                </a:stretch>
              </p:blipFill>
              <p:spPr>
                <a:xfrm>
                  <a:off x="10846185" y="4857135"/>
                  <a:ext cx="109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1" name="Ink 80">
                  <a:extLst>
                    <a:ext uri="{FF2B5EF4-FFF2-40B4-BE49-F238E27FC236}">
                      <a16:creationId xmlns:a16="http://schemas.microsoft.com/office/drawing/2014/main" id="{BE363E62-F7D4-4CF0-985A-6809911DE724}"/>
                    </a:ext>
                  </a:extLst>
                </p14:cNvPr>
                <p14:cNvContentPartPr/>
                <p14:nvPr/>
              </p14:nvContentPartPr>
              <p14:xfrm>
                <a:off x="10941945" y="4655535"/>
                <a:ext cx="82440" cy="228960"/>
              </p14:xfrm>
            </p:contentPart>
          </mc:Choice>
          <mc:Fallback>
            <p:pic>
              <p:nvPicPr>
                <p:cNvPr id="81" name="Ink 80">
                  <a:extLst>
                    <a:ext uri="{FF2B5EF4-FFF2-40B4-BE49-F238E27FC236}">
                      <a16:creationId xmlns:a16="http://schemas.microsoft.com/office/drawing/2014/main" id="{BE363E62-F7D4-4CF0-985A-6809911DE724}"/>
                    </a:ext>
                  </a:extLst>
                </p:cNvPr>
                <p:cNvPicPr/>
                <p:nvPr/>
              </p:nvPicPr>
              <p:blipFill>
                <a:blip r:embed="rId146"/>
                <a:stretch>
                  <a:fillRect/>
                </a:stretch>
              </p:blipFill>
              <p:spPr>
                <a:xfrm>
                  <a:off x="10933305" y="4646895"/>
                  <a:ext cx="10008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2" name="Ink 81">
                  <a:extLst>
                    <a:ext uri="{FF2B5EF4-FFF2-40B4-BE49-F238E27FC236}">
                      <a16:creationId xmlns:a16="http://schemas.microsoft.com/office/drawing/2014/main" id="{C5E27C4D-6A8C-4B55-A619-84D65E8CB70B}"/>
                    </a:ext>
                  </a:extLst>
                </p14:cNvPr>
                <p14:cNvContentPartPr/>
                <p14:nvPr/>
              </p14:nvContentPartPr>
              <p14:xfrm>
                <a:off x="10935825" y="4792695"/>
                <a:ext cx="103320" cy="50760"/>
              </p14:xfrm>
            </p:contentPart>
          </mc:Choice>
          <mc:Fallback>
            <p:pic>
              <p:nvPicPr>
                <p:cNvPr id="82" name="Ink 81">
                  <a:extLst>
                    <a:ext uri="{FF2B5EF4-FFF2-40B4-BE49-F238E27FC236}">
                      <a16:creationId xmlns:a16="http://schemas.microsoft.com/office/drawing/2014/main" id="{C5E27C4D-6A8C-4B55-A619-84D65E8CB70B}"/>
                    </a:ext>
                  </a:extLst>
                </p:cNvPr>
                <p:cNvPicPr/>
                <p:nvPr/>
              </p:nvPicPr>
              <p:blipFill>
                <a:blip r:embed="rId148"/>
                <a:stretch>
                  <a:fillRect/>
                </a:stretch>
              </p:blipFill>
              <p:spPr>
                <a:xfrm>
                  <a:off x="10927185" y="4783695"/>
                  <a:ext cx="120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5" name="Ink 84">
                  <a:extLst>
                    <a:ext uri="{FF2B5EF4-FFF2-40B4-BE49-F238E27FC236}">
                      <a16:creationId xmlns:a16="http://schemas.microsoft.com/office/drawing/2014/main" id="{BE4EA39C-AC5B-4E10-BADB-F099EBB11B3F}"/>
                    </a:ext>
                  </a:extLst>
                </p14:cNvPr>
                <p14:cNvContentPartPr/>
                <p14:nvPr/>
              </p14:nvContentPartPr>
              <p14:xfrm>
                <a:off x="8824785" y="6073575"/>
                <a:ext cx="97560" cy="360720"/>
              </p14:xfrm>
            </p:contentPart>
          </mc:Choice>
          <mc:Fallback>
            <p:pic>
              <p:nvPicPr>
                <p:cNvPr id="85" name="Ink 84">
                  <a:extLst>
                    <a:ext uri="{FF2B5EF4-FFF2-40B4-BE49-F238E27FC236}">
                      <a16:creationId xmlns:a16="http://schemas.microsoft.com/office/drawing/2014/main" id="{BE4EA39C-AC5B-4E10-BADB-F099EBB11B3F}"/>
                    </a:ext>
                  </a:extLst>
                </p:cNvPr>
                <p:cNvPicPr/>
                <p:nvPr/>
              </p:nvPicPr>
              <p:blipFill>
                <a:blip r:embed="rId150"/>
                <a:stretch>
                  <a:fillRect/>
                </a:stretch>
              </p:blipFill>
              <p:spPr>
                <a:xfrm>
                  <a:off x="8815785" y="6064935"/>
                  <a:ext cx="115200" cy="378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6" name="Ink 85">
                  <a:extLst>
                    <a:ext uri="{FF2B5EF4-FFF2-40B4-BE49-F238E27FC236}">
                      <a16:creationId xmlns:a16="http://schemas.microsoft.com/office/drawing/2014/main" id="{5A693D39-8A58-4883-9322-D74E4BFD8CA8}"/>
                    </a:ext>
                  </a:extLst>
                </p14:cNvPr>
                <p14:cNvContentPartPr/>
                <p14:nvPr/>
              </p14:nvContentPartPr>
              <p14:xfrm>
                <a:off x="8982825" y="6180495"/>
                <a:ext cx="106200" cy="138600"/>
              </p14:xfrm>
            </p:contentPart>
          </mc:Choice>
          <mc:Fallback>
            <p:pic>
              <p:nvPicPr>
                <p:cNvPr id="86" name="Ink 85">
                  <a:extLst>
                    <a:ext uri="{FF2B5EF4-FFF2-40B4-BE49-F238E27FC236}">
                      <a16:creationId xmlns:a16="http://schemas.microsoft.com/office/drawing/2014/main" id="{5A693D39-8A58-4883-9322-D74E4BFD8CA8}"/>
                    </a:ext>
                  </a:extLst>
                </p:cNvPr>
                <p:cNvPicPr/>
                <p:nvPr/>
              </p:nvPicPr>
              <p:blipFill>
                <a:blip r:embed="rId152"/>
                <a:stretch>
                  <a:fillRect/>
                </a:stretch>
              </p:blipFill>
              <p:spPr>
                <a:xfrm>
                  <a:off x="8973825" y="6171855"/>
                  <a:ext cx="1238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7" name="Ink 86">
                  <a:extLst>
                    <a:ext uri="{FF2B5EF4-FFF2-40B4-BE49-F238E27FC236}">
                      <a16:creationId xmlns:a16="http://schemas.microsoft.com/office/drawing/2014/main" id="{F3FA114F-FE91-45DA-9EBE-EF7E020BC0F2}"/>
                    </a:ext>
                  </a:extLst>
                </p14:cNvPr>
                <p14:cNvContentPartPr/>
                <p14:nvPr/>
              </p14:nvContentPartPr>
              <p14:xfrm>
                <a:off x="9099465" y="6113895"/>
                <a:ext cx="133920" cy="121680"/>
              </p14:xfrm>
            </p:contentPart>
          </mc:Choice>
          <mc:Fallback>
            <p:pic>
              <p:nvPicPr>
                <p:cNvPr id="87" name="Ink 86">
                  <a:extLst>
                    <a:ext uri="{FF2B5EF4-FFF2-40B4-BE49-F238E27FC236}">
                      <a16:creationId xmlns:a16="http://schemas.microsoft.com/office/drawing/2014/main" id="{F3FA114F-FE91-45DA-9EBE-EF7E020BC0F2}"/>
                    </a:ext>
                  </a:extLst>
                </p:cNvPr>
                <p:cNvPicPr/>
                <p:nvPr/>
              </p:nvPicPr>
              <p:blipFill>
                <a:blip r:embed="rId154"/>
                <a:stretch>
                  <a:fillRect/>
                </a:stretch>
              </p:blipFill>
              <p:spPr>
                <a:xfrm>
                  <a:off x="9090825" y="6105255"/>
                  <a:ext cx="151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8" name="Ink 87">
                  <a:extLst>
                    <a:ext uri="{FF2B5EF4-FFF2-40B4-BE49-F238E27FC236}">
                      <a16:creationId xmlns:a16="http://schemas.microsoft.com/office/drawing/2014/main" id="{1459A599-5121-4B11-AE5C-C96980F60359}"/>
                    </a:ext>
                  </a:extLst>
                </p14:cNvPr>
                <p14:cNvContentPartPr/>
                <p14:nvPr/>
              </p14:nvContentPartPr>
              <p14:xfrm>
                <a:off x="9242385" y="6032895"/>
                <a:ext cx="91800" cy="170280"/>
              </p14:xfrm>
            </p:contentPart>
          </mc:Choice>
          <mc:Fallback>
            <p:pic>
              <p:nvPicPr>
                <p:cNvPr id="88" name="Ink 87">
                  <a:extLst>
                    <a:ext uri="{FF2B5EF4-FFF2-40B4-BE49-F238E27FC236}">
                      <a16:creationId xmlns:a16="http://schemas.microsoft.com/office/drawing/2014/main" id="{1459A599-5121-4B11-AE5C-C96980F60359}"/>
                    </a:ext>
                  </a:extLst>
                </p:cNvPr>
                <p:cNvPicPr/>
                <p:nvPr/>
              </p:nvPicPr>
              <p:blipFill>
                <a:blip r:embed="rId156"/>
                <a:stretch>
                  <a:fillRect/>
                </a:stretch>
              </p:blipFill>
              <p:spPr>
                <a:xfrm>
                  <a:off x="9233385" y="6023895"/>
                  <a:ext cx="109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9" name="Ink 88">
                  <a:extLst>
                    <a:ext uri="{FF2B5EF4-FFF2-40B4-BE49-F238E27FC236}">
                      <a16:creationId xmlns:a16="http://schemas.microsoft.com/office/drawing/2014/main" id="{A5ED7766-63B0-4FBB-B731-402E6CEC9A6F}"/>
                    </a:ext>
                  </a:extLst>
                </p14:cNvPr>
                <p14:cNvContentPartPr/>
                <p14:nvPr/>
              </p14:nvContentPartPr>
              <p14:xfrm>
                <a:off x="9371625" y="6009855"/>
                <a:ext cx="92160" cy="93600"/>
              </p14:xfrm>
            </p:contentPart>
          </mc:Choice>
          <mc:Fallback>
            <p:pic>
              <p:nvPicPr>
                <p:cNvPr id="89" name="Ink 88">
                  <a:extLst>
                    <a:ext uri="{FF2B5EF4-FFF2-40B4-BE49-F238E27FC236}">
                      <a16:creationId xmlns:a16="http://schemas.microsoft.com/office/drawing/2014/main" id="{A5ED7766-63B0-4FBB-B731-402E6CEC9A6F}"/>
                    </a:ext>
                  </a:extLst>
                </p:cNvPr>
                <p:cNvPicPr/>
                <p:nvPr/>
              </p:nvPicPr>
              <p:blipFill>
                <a:blip r:embed="rId158"/>
                <a:stretch>
                  <a:fillRect/>
                </a:stretch>
              </p:blipFill>
              <p:spPr>
                <a:xfrm>
                  <a:off x="9362985" y="6000855"/>
                  <a:ext cx="1098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0" name="Ink 89">
                  <a:extLst>
                    <a:ext uri="{FF2B5EF4-FFF2-40B4-BE49-F238E27FC236}">
                      <a16:creationId xmlns:a16="http://schemas.microsoft.com/office/drawing/2014/main" id="{9BAF0158-AD27-4B0E-9258-F6603BDAAC91}"/>
                    </a:ext>
                  </a:extLst>
                </p14:cNvPr>
                <p14:cNvContentPartPr/>
                <p14:nvPr/>
              </p14:nvContentPartPr>
              <p14:xfrm>
                <a:off x="9458025" y="5850735"/>
                <a:ext cx="10080" cy="11880"/>
              </p14:xfrm>
            </p:contentPart>
          </mc:Choice>
          <mc:Fallback>
            <p:pic>
              <p:nvPicPr>
                <p:cNvPr id="90" name="Ink 89">
                  <a:extLst>
                    <a:ext uri="{FF2B5EF4-FFF2-40B4-BE49-F238E27FC236}">
                      <a16:creationId xmlns:a16="http://schemas.microsoft.com/office/drawing/2014/main" id="{9BAF0158-AD27-4B0E-9258-F6603BDAAC91}"/>
                    </a:ext>
                  </a:extLst>
                </p:cNvPr>
                <p:cNvPicPr/>
                <p:nvPr/>
              </p:nvPicPr>
              <p:blipFill>
                <a:blip r:embed="rId160"/>
                <a:stretch>
                  <a:fillRect/>
                </a:stretch>
              </p:blipFill>
              <p:spPr>
                <a:xfrm>
                  <a:off x="9449385" y="5841735"/>
                  <a:ext cx="27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1" name="Ink 90">
                  <a:extLst>
                    <a:ext uri="{FF2B5EF4-FFF2-40B4-BE49-F238E27FC236}">
                      <a16:creationId xmlns:a16="http://schemas.microsoft.com/office/drawing/2014/main" id="{D429735B-1EEA-4B95-8A95-EEF2B3191F10}"/>
                    </a:ext>
                  </a:extLst>
                </p14:cNvPr>
                <p14:cNvContentPartPr/>
                <p14:nvPr/>
              </p14:nvContentPartPr>
              <p14:xfrm>
                <a:off x="9521745" y="5780895"/>
                <a:ext cx="107640" cy="257040"/>
              </p14:xfrm>
            </p:contentPart>
          </mc:Choice>
          <mc:Fallback>
            <p:pic>
              <p:nvPicPr>
                <p:cNvPr id="91" name="Ink 90">
                  <a:extLst>
                    <a:ext uri="{FF2B5EF4-FFF2-40B4-BE49-F238E27FC236}">
                      <a16:creationId xmlns:a16="http://schemas.microsoft.com/office/drawing/2014/main" id="{D429735B-1EEA-4B95-8A95-EEF2B3191F10}"/>
                    </a:ext>
                  </a:extLst>
                </p:cNvPr>
                <p:cNvPicPr/>
                <p:nvPr/>
              </p:nvPicPr>
              <p:blipFill>
                <a:blip r:embed="rId162"/>
                <a:stretch>
                  <a:fillRect/>
                </a:stretch>
              </p:blipFill>
              <p:spPr>
                <a:xfrm>
                  <a:off x="9513105" y="5772255"/>
                  <a:ext cx="12528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2" name="Ink 91">
                  <a:extLst>
                    <a:ext uri="{FF2B5EF4-FFF2-40B4-BE49-F238E27FC236}">
                      <a16:creationId xmlns:a16="http://schemas.microsoft.com/office/drawing/2014/main" id="{3CB68AAD-1676-4783-B9CF-50A8D1864A8B}"/>
                    </a:ext>
                  </a:extLst>
                </p14:cNvPr>
                <p14:cNvContentPartPr/>
                <p14:nvPr/>
              </p14:nvContentPartPr>
              <p14:xfrm>
                <a:off x="9811545" y="5593335"/>
                <a:ext cx="285120" cy="294840"/>
              </p14:xfrm>
            </p:contentPart>
          </mc:Choice>
          <mc:Fallback>
            <p:pic>
              <p:nvPicPr>
                <p:cNvPr id="92" name="Ink 91">
                  <a:extLst>
                    <a:ext uri="{FF2B5EF4-FFF2-40B4-BE49-F238E27FC236}">
                      <a16:creationId xmlns:a16="http://schemas.microsoft.com/office/drawing/2014/main" id="{3CB68AAD-1676-4783-B9CF-50A8D1864A8B}"/>
                    </a:ext>
                  </a:extLst>
                </p:cNvPr>
                <p:cNvPicPr/>
                <p:nvPr/>
              </p:nvPicPr>
              <p:blipFill>
                <a:blip r:embed="rId164"/>
                <a:stretch>
                  <a:fillRect/>
                </a:stretch>
              </p:blipFill>
              <p:spPr>
                <a:xfrm>
                  <a:off x="9802545" y="5584335"/>
                  <a:ext cx="3027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3" name="Ink 92">
                  <a:extLst>
                    <a:ext uri="{FF2B5EF4-FFF2-40B4-BE49-F238E27FC236}">
                      <a16:creationId xmlns:a16="http://schemas.microsoft.com/office/drawing/2014/main" id="{3679E693-F10A-46B0-A5DB-BBED5EF6F7FA}"/>
                    </a:ext>
                  </a:extLst>
                </p14:cNvPr>
                <p14:cNvContentPartPr/>
                <p14:nvPr/>
              </p14:nvContentPartPr>
              <p14:xfrm>
                <a:off x="10120425" y="5643735"/>
                <a:ext cx="153000" cy="122040"/>
              </p14:xfrm>
            </p:contentPart>
          </mc:Choice>
          <mc:Fallback>
            <p:pic>
              <p:nvPicPr>
                <p:cNvPr id="93" name="Ink 92">
                  <a:extLst>
                    <a:ext uri="{FF2B5EF4-FFF2-40B4-BE49-F238E27FC236}">
                      <a16:creationId xmlns:a16="http://schemas.microsoft.com/office/drawing/2014/main" id="{3679E693-F10A-46B0-A5DB-BBED5EF6F7FA}"/>
                    </a:ext>
                  </a:extLst>
                </p:cNvPr>
                <p:cNvPicPr/>
                <p:nvPr/>
              </p:nvPicPr>
              <p:blipFill>
                <a:blip r:embed="rId166"/>
                <a:stretch>
                  <a:fillRect/>
                </a:stretch>
              </p:blipFill>
              <p:spPr>
                <a:xfrm>
                  <a:off x="10111785" y="5634735"/>
                  <a:ext cx="170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4" name="Ink 93">
                  <a:extLst>
                    <a:ext uri="{FF2B5EF4-FFF2-40B4-BE49-F238E27FC236}">
                      <a16:creationId xmlns:a16="http://schemas.microsoft.com/office/drawing/2014/main" id="{CCD566D7-E74A-409A-B348-5B0DE3CBEB84}"/>
                    </a:ext>
                  </a:extLst>
                </p14:cNvPr>
                <p14:cNvContentPartPr/>
                <p14:nvPr/>
              </p14:nvContentPartPr>
              <p14:xfrm>
                <a:off x="10288185" y="5578215"/>
                <a:ext cx="107280" cy="269280"/>
              </p14:xfrm>
            </p:contentPart>
          </mc:Choice>
          <mc:Fallback>
            <p:pic>
              <p:nvPicPr>
                <p:cNvPr id="94" name="Ink 93">
                  <a:extLst>
                    <a:ext uri="{FF2B5EF4-FFF2-40B4-BE49-F238E27FC236}">
                      <a16:creationId xmlns:a16="http://schemas.microsoft.com/office/drawing/2014/main" id="{CCD566D7-E74A-409A-B348-5B0DE3CBEB84}"/>
                    </a:ext>
                  </a:extLst>
                </p:cNvPr>
                <p:cNvPicPr/>
                <p:nvPr/>
              </p:nvPicPr>
              <p:blipFill>
                <a:blip r:embed="rId168"/>
                <a:stretch>
                  <a:fillRect/>
                </a:stretch>
              </p:blipFill>
              <p:spPr>
                <a:xfrm>
                  <a:off x="10279185" y="5569575"/>
                  <a:ext cx="12492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5" name="Ink 94">
                  <a:extLst>
                    <a:ext uri="{FF2B5EF4-FFF2-40B4-BE49-F238E27FC236}">
                      <a16:creationId xmlns:a16="http://schemas.microsoft.com/office/drawing/2014/main" id="{743C171C-F8DC-410C-8787-A02134A2F8D9}"/>
                    </a:ext>
                  </a:extLst>
                </p14:cNvPr>
                <p14:cNvContentPartPr/>
                <p14:nvPr/>
              </p14:nvContentPartPr>
              <p14:xfrm>
                <a:off x="10414545" y="5550135"/>
                <a:ext cx="87480" cy="260280"/>
              </p14:xfrm>
            </p:contentPart>
          </mc:Choice>
          <mc:Fallback>
            <p:pic>
              <p:nvPicPr>
                <p:cNvPr id="95" name="Ink 94">
                  <a:extLst>
                    <a:ext uri="{FF2B5EF4-FFF2-40B4-BE49-F238E27FC236}">
                      <a16:creationId xmlns:a16="http://schemas.microsoft.com/office/drawing/2014/main" id="{743C171C-F8DC-410C-8787-A02134A2F8D9}"/>
                    </a:ext>
                  </a:extLst>
                </p:cNvPr>
                <p:cNvPicPr/>
                <p:nvPr/>
              </p:nvPicPr>
              <p:blipFill>
                <a:blip r:embed="rId170"/>
                <a:stretch>
                  <a:fillRect/>
                </a:stretch>
              </p:blipFill>
              <p:spPr>
                <a:xfrm>
                  <a:off x="10405905" y="5541135"/>
                  <a:ext cx="1051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6" name="Ink 95">
                  <a:extLst>
                    <a:ext uri="{FF2B5EF4-FFF2-40B4-BE49-F238E27FC236}">
                      <a16:creationId xmlns:a16="http://schemas.microsoft.com/office/drawing/2014/main" id="{C68B0BF9-6784-4DA4-88EC-775757F8F46E}"/>
                    </a:ext>
                  </a:extLst>
                </p14:cNvPr>
                <p14:cNvContentPartPr/>
                <p14:nvPr/>
              </p14:nvContentPartPr>
              <p14:xfrm>
                <a:off x="10504185" y="5502975"/>
                <a:ext cx="93960" cy="85320"/>
              </p14:xfrm>
            </p:contentPart>
          </mc:Choice>
          <mc:Fallback>
            <p:pic>
              <p:nvPicPr>
                <p:cNvPr id="96" name="Ink 95">
                  <a:extLst>
                    <a:ext uri="{FF2B5EF4-FFF2-40B4-BE49-F238E27FC236}">
                      <a16:creationId xmlns:a16="http://schemas.microsoft.com/office/drawing/2014/main" id="{C68B0BF9-6784-4DA4-88EC-775757F8F46E}"/>
                    </a:ext>
                  </a:extLst>
                </p:cNvPr>
                <p:cNvPicPr/>
                <p:nvPr/>
              </p:nvPicPr>
              <p:blipFill>
                <a:blip r:embed="rId172"/>
                <a:stretch>
                  <a:fillRect/>
                </a:stretch>
              </p:blipFill>
              <p:spPr>
                <a:xfrm>
                  <a:off x="10495545" y="5493975"/>
                  <a:ext cx="111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7" name="Ink 96">
                  <a:extLst>
                    <a:ext uri="{FF2B5EF4-FFF2-40B4-BE49-F238E27FC236}">
                      <a16:creationId xmlns:a16="http://schemas.microsoft.com/office/drawing/2014/main" id="{768B8722-F517-4E65-BD34-2174D7646D37}"/>
                    </a:ext>
                  </a:extLst>
                </p14:cNvPr>
                <p14:cNvContentPartPr/>
                <p14:nvPr/>
              </p14:nvContentPartPr>
              <p14:xfrm>
                <a:off x="10625145" y="5456175"/>
                <a:ext cx="100080" cy="71280"/>
              </p14:xfrm>
            </p:contentPart>
          </mc:Choice>
          <mc:Fallback>
            <p:pic>
              <p:nvPicPr>
                <p:cNvPr id="97" name="Ink 96">
                  <a:extLst>
                    <a:ext uri="{FF2B5EF4-FFF2-40B4-BE49-F238E27FC236}">
                      <a16:creationId xmlns:a16="http://schemas.microsoft.com/office/drawing/2014/main" id="{768B8722-F517-4E65-BD34-2174D7646D37}"/>
                    </a:ext>
                  </a:extLst>
                </p:cNvPr>
                <p:cNvPicPr/>
                <p:nvPr/>
              </p:nvPicPr>
              <p:blipFill>
                <a:blip r:embed="rId174"/>
                <a:stretch>
                  <a:fillRect/>
                </a:stretch>
              </p:blipFill>
              <p:spPr>
                <a:xfrm>
                  <a:off x="10616145" y="5447535"/>
                  <a:ext cx="1177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8" name="Ink 97">
                  <a:extLst>
                    <a:ext uri="{FF2B5EF4-FFF2-40B4-BE49-F238E27FC236}">
                      <a16:creationId xmlns:a16="http://schemas.microsoft.com/office/drawing/2014/main" id="{BC1D9363-0949-4389-9837-22B0B2F9DD7B}"/>
                    </a:ext>
                  </a:extLst>
                </p14:cNvPr>
                <p14:cNvContentPartPr/>
                <p14:nvPr/>
              </p14:nvContentPartPr>
              <p14:xfrm>
                <a:off x="10933665" y="5258175"/>
                <a:ext cx="47520" cy="121680"/>
              </p14:xfrm>
            </p:contentPart>
          </mc:Choice>
          <mc:Fallback>
            <p:pic>
              <p:nvPicPr>
                <p:cNvPr id="98" name="Ink 97">
                  <a:extLst>
                    <a:ext uri="{FF2B5EF4-FFF2-40B4-BE49-F238E27FC236}">
                      <a16:creationId xmlns:a16="http://schemas.microsoft.com/office/drawing/2014/main" id="{BC1D9363-0949-4389-9837-22B0B2F9DD7B}"/>
                    </a:ext>
                  </a:extLst>
                </p:cNvPr>
                <p:cNvPicPr/>
                <p:nvPr/>
              </p:nvPicPr>
              <p:blipFill>
                <a:blip r:embed="rId176"/>
                <a:stretch>
                  <a:fillRect/>
                </a:stretch>
              </p:blipFill>
              <p:spPr>
                <a:xfrm>
                  <a:off x="10925025" y="5249175"/>
                  <a:ext cx="65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9" name="Ink 98">
                  <a:extLst>
                    <a:ext uri="{FF2B5EF4-FFF2-40B4-BE49-F238E27FC236}">
                      <a16:creationId xmlns:a16="http://schemas.microsoft.com/office/drawing/2014/main" id="{C1AD0682-2CF6-4DC4-A9DA-5AD4F5D220CB}"/>
                    </a:ext>
                  </a:extLst>
                </p14:cNvPr>
                <p14:cNvContentPartPr/>
                <p14:nvPr/>
              </p14:nvContentPartPr>
              <p14:xfrm>
                <a:off x="10914585" y="5187975"/>
                <a:ext cx="50400" cy="37080"/>
              </p14:xfrm>
            </p:contentPart>
          </mc:Choice>
          <mc:Fallback>
            <p:pic>
              <p:nvPicPr>
                <p:cNvPr id="99" name="Ink 98">
                  <a:extLst>
                    <a:ext uri="{FF2B5EF4-FFF2-40B4-BE49-F238E27FC236}">
                      <a16:creationId xmlns:a16="http://schemas.microsoft.com/office/drawing/2014/main" id="{C1AD0682-2CF6-4DC4-A9DA-5AD4F5D220CB}"/>
                    </a:ext>
                  </a:extLst>
                </p:cNvPr>
                <p:cNvPicPr/>
                <p:nvPr/>
              </p:nvPicPr>
              <p:blipFill>
                <a:blip r:embed="rId178"/>
                <a:stretch>
                  <a:fillRect/>
                </a:stretch>
              </p:blipFill>
              <p:spPr>
                <a:xfrm>
                  <a:off x="10905585" y="5178975"/>
                  <a:ext cx="680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0" name="Ink 99">
                  <a:extLst>
                    <a:ext uri="{FF2B5EF4-FFF2-40B4-BE49-F238E27FC236}">
                      <a16:creationId xmlns:a16="http://schemas.microsoft.com/office/drawing/2014/main" id="{D01A65E6-9E2F-42E0-883A-40BD277AC6FB}"/>
                    </a:ext>
                  </a:extLst>
                </p14:cNvPr>
                <p14:cNvContentPartPr/>
                <p14:nvPr/>
              </p14:nvContentPartPr>
              <p14:xfrm>
                <a:off x="11094585" y="5104455"/>
                <a:ext cx="93240" cy="160920"/>
              </p14:xfrm>
            </p:contentPart>
          </mc:Choice>
          <mc:Fallback>
            <p:pic>
              <p:nvPicPr>
                <p:cNvPr id="100" name="Ink 99">
                  <a:extLst>
                    <a:ext uri="{FF2B5EF4-FFF2-40B4-BE49-F238E27FC236}">
                      <a16:creationId xmlns:a16="http://schemas.microsoft.com/office/drawing/2014/main" id="{D01A65E6-9E2F-42E0-883A-40BD277AC6FB}"/>
                    </a:ext>
                  </a:extLst>
                </p:cNvPr>
                <p:cNvPicPr/>
                <p:nvPr/>
              </p:nvPicPr>
              <p:blipFill>
                <a:blip r:embed="rId180"/>
                <a:stretch>
                  <a:fillRect/>
                </a:stretch>
              </p:blipFill>
              <p:spPr>
                <a:xfrm>
                  <a:off x="11085945" y="5095815"/>
                  <a:ext cx="110880" cy="178560"/>
                </a:xfrm>
                <a:prstGeom prst="rect">
                  <a:avLst/>
                </a:prstGeom>
              </p:spPr>
            </p:pic>
          </mc:Fallback>
        </mc:AlternateContent>
      </p:grpSp>
      <p:grpSp>
        <p:nvGrpSpPr>
          <p:cNvPr id="111" name="Group 110">
            <a:extLst>
              <a:ext uri="{FF2B5EF4-FFF2-40B4-BE49-F238E27FC236}">
                <a16:creationId xmlns:a16="http://schemas.microsoft.com/office/drawing/2014/main" id="{CADDC765-1B47-4136-968B-52E2FFA2F7EB}"/>
              </a:ext>
            </a:extLst>
          </p:cNvPr>
          <p:cNvGrpSpPr/>
          <p:nvPr/>
        </p:nvGrpSpPr>
        <p:grpSpPr>
          <a:xfrm>
            <a:off x="9634065" y="6015255"/>
            <a:ext cx="1028160" cy="511200"/>
            <a:chOff x="9634065" y="6015255"/>
            <a:chExt cx="1028160" cy="511200"/>
          </a:xfrm>
        </p:grpSpPr>
        <mc:AlternateContent xmlns:mc="http://schemas.openxmlformats.org/markup-compatibility/2006">
          <mc:Choice xmlns:p14="http://schemas.microsoft.com/office/powerpoint/2010/main" Requires="p14">
            <p:contentPart p14:bwMode="auto" r:id="rId181">
              <p14:nvContentPartPr>
                <p14:cNvPr id="104" name="Ink 103">
                  <a:extLst>
                    <a:ext uri="{FF2B5EF4-FFF2-40B4-BE49-F238E27FC236}">
                      <a16:creationId xmlns:a16="http://schemas.microsoft.com/office/drawing/2014/main" id="{AE938D5B-EE35-4C49-ADA6-CDA4DF687FFB}"/>
                    </a:ext>
                  </a:extLst>
                </p14:cNvPr>
                <p14:cNvContentPartPr/>
                <p14:nvPr/>
              </p14:nvContentPartPr>
              <p14:xfrm>
                <a:off x="9634065" y="6318015"/>
                <a:ext cx="318240" cy="208440"/>
              </p14:xfrm>
            </p:contentPart>
          </mc:Choice>
          <mc:Fallback>
            <p:pic>
              <p:nvPicPr>
                <p:cNvPr id="104" name="Ink 103">
                  <a:extLst>
                    <a:ext uri="{FF2B5EF4-FFF2-40B4-BE49-F238E27FC236}">
                      <a16:creationId xmlns:a16="http://schemas.microsoft.com/office/drawing/2014/main" id="{AE938D5B-EE35-4C49-ADA6-CDA4DF687FFB}"/>
                    </a:ext>
                  </a:extLst>
                </p:cNvPr>
                <p:cNvPicPr/>
                <p:nvPr/>
              </p:nvPicPr>
              <p:blipFill>
                <a:blip r:embed="rId182"/>
                <a:stretch>
                  <a:fillRect/>
                </a:stretch>
              </p:blipFill>
              <p:spPr>
                <a:xfrm>
                  <a:off x="9625425" y="6309375"/>
                  <a:ext cx="3358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5" name="Ink 104">
                  <a:extLst>
                    <a:ext uri="{FF2B5EF4-FFF2-40B4-BE49-F238E27FC236}">
                      <a16:creationId xmlns:a16="http://schemas.microsoft.com/office/drawing/2014/main" id="{DCB77C53-FDD3-4E7F-AC16-7E5D78DBF3E4}"/>
                    </a:ext>
                  </a:extLst>
                </p14:cNvPr>
                <p14:cNvContentPartPr/>
                <p14:nvPr/>
              </p14:nvContentPartPr>
              <p14:xfrm>
                <a:off x="10050225" y="6240615"/>
                <a:ext cx="131040" cy="119880"/>
              </p14:xfrm>
            </p:contentPart>
          </mc:Choice>
          <mc:Fallback>
            <p:pic>
              <p:nvPicPr>
                <p:cNvPr id="105" name="Ink 104">
                  <a:extLst>
                    <a:ext uri="{FF2B5EF4-FFF2-40B4-BE49-F238E27FC236}">
                      <a16:creationId xmlns:a16="http://schemas.microsoft.com/office/drawing/2014/main" id="{DCB77C53-FDD3-4E7F-AC16-7E5D78DBF3E4}"/>
                    </a:ext>
                  </a:extLst>
                </p:cNvPr>
                <p:cNvPicPr/>
                <p:nvPr/>
              </p:nvPicPr>
              <p:blipFill>
                <a:blip r:embed="rId184"/>
                <a:stretch>
                  <a:fillRect/>
                </a:stretch>
              </p:blipFill>
              <p:spPr>
                <a:xfrm>
                  <a:off x="10041225" y="6231615"/>
                  <a:ext cx="1486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6" name="Ink 105">
                  <a:extLst>
                    <a:ext uri="{FF2B5EF4-FFF2-40B4-BE49-F238E27FC236}">
                      <a16:creationId xmlns:a16="http://schemas.microsoft.com/office/drawing/2014/main" id="{1EF65366-6A2B-46E2-B1DF-03DFA7C575D5}"/>
                    </a:ext>
                  </a:extLst>
                </p14:cNvPr>
                <p14:cNvContentPartPr/>
                <p14:nvPr/>
              </p14:nvContentPartPr>
              <p14:xfrm>
                <a:off x="10239225" y="6131175"/>
                <a:ext cx="100080" cy="167760"/>
              </p14:xfrm>
            </p:contentPart>
          </mc:Choice>
          <mc:Fallback>
            <p:pic>
              <p:nvPicPr>
                <p:cNvPr id="106" name="Ink 105">
                  <a:extLst>
                    <a:ext uri="{FF2B5EF4-FFF2-40B4-BE49-F238E27FC236}">
                      <a16:creationId xmlns:a16="http://schemas.microsoft.com/office/drawing/2014/main" id="{1EF65366-6A2B-46E2-B1DF-03DFA7C575D5}"/>
                    </a:ext>
                  </a:extLst>
                </p:cNvPr>
                <p:cNvPicPr/>
                <p:nvPr/>
              </p:nvPicPr>
              <p:blipFill>
                <a:blip r:embed="rId186"/>
                <a:stretch>
                  <a:fillRect/>
                </a:stretch>
              </p:blipFill>
              <p:spPr>
                <a:xfrm>
                  <a:off x="10230225" y="6122175"/>
                  <a:ext cx="117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7" name="Ink 106">
                  <a:extLst>
                    <a:ext uri="{FF2B5EF4-FFF2-40B4-BE49-F238E27FC236}">
                      <a16:creationId xmlns:a16="http://schemas.microsoft.com/office/drawing/2014/main" id="{7D05C536-DD0E-4F8F-8B5E-2155CB1A15DE}"/>
                    </a:ext>
                  </a:extLst>
                </p14:cNvPr>
                <p14:cNvContentPartPr/>
                <p14:nvPr/>
              </p14:nvContentPartPr>
              <p14:xfrm>
                <a:off x="10334985" y="6015255"/>
                <a:ext cx="99000" cy="239040"/>
              </p14:xfrm>
            </p:contentPart>
          </mc:Choice>
          <mc:Fallback>
            <p:pic>
              <p:nvPicPr>
                <p:cNvPr id="107" name="Ink 106">
                  <a:extLst>
                    <a:ext uri="{FF2B5EF4-FFF2-40B4-BE49-F238E27FC236}">
                      <a16:creationId xmlns:a16="http://schemas.microsoft.com/office/drawing/2014/main" id="{7D05C536-DD0E-4F8F-8B5E-2155CB1A15DE}"/>
                    </a:ext>
                  </a:extLst>
                </p:cNvPr>
                <p:cNvPicPr/>
                <p:nvPr/>
              </p:nvPicPr>
              <p:blipFill>
                <a:blip r:embed="rId188"/>
                <a:stretch>
                  <a:fillRect/>
                </a:stretch>
              </p:blipFill>
              <p:spPr>
                <a:xfrm>
                  <a:off x="10326345" y="6006615"/>
                  <a:ext cx="1166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8" name="Ink 107">
                  <a:extLst>
                    <a:ext uri="{FF2B5EF4-FFF2-40B4-BE49-F238E27FC236}">
                      <a16:creationId xmlns:a16="http://schemas.microsoft.com/office/drawing/2014/main" id="{7745C04C-86EE-4FBF-B9F3-8AB3BDE0AC66}"/>
                    </a:ext>
                  </a:extLst>
                </p14:cNvPr>
                <p14:cNvContentPartPr/>
                <p14:nvPr/>
              </p14:nvContentPartPr>
              <p14:xfrm>
                <a:off x="10343265" y="6134415"/>
                <a:ext cx="79200" cy="46800"/>
              </p14:xfrm>
            </p:contentPart>
          </mc:Choice>
          <mc:Fallback>
            <p:pic>
              <p:nvPicPr>
                <p:cNvPr id="108" name="Ink 107">
                  <a:extLst>
                    <a:ext uri="{FF2B5EF4-FFF2-40B4-BE49-F238E27FC236}">
                      <a16:creationId xmlns:a16="http://schemas.microsoft.com/office/drawing/2014/main" id="{7745C04C-86EE-4FBF-B9F3-8AB3BDE0AC66}"/>
                    </a:ext>
                  </a:extLst>
                </p:cNvPr>
                <p:cNvPicPr/>
                <p:nvPr/>
              </p:nvPicPr>
              <p:blipFill>
                <a:blip r:embed="rId190"/>
                <a:stretch>
                  <a:fillRect/>
                </a:stretch>
              </p:blipFill>
              <p:spPr>
                <a:xfrm>
                  <a:off x="10334265" y="6125415"/>
                  <a:ext cx="96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09" name="Ink 108">
                  <a:extLst>
                    <a:ext uri="{FF2B5EF4-FFF2-40B4-BE49-F238E27FC236}">
                      <a16:creationId xmlns:a16="http://schemas.microsoft.com/office/drawing/2014/main" id="{8865792E-578A-44D8-B384-0C93D238B1D9}"/>
                    </a:ext>
                  </a:extLst>
                </p14:cNvPr>
                <p14:cNvContentPartPr/>
                <p14:nvPr/>
              </p14:nvContentPartPr>
              <p14:xfrm>
                <a:off x="10451265" y="6065295"/>
                <a:ext cx="160920" cy="138600"/>
              </p14:xfrm>
            </p:contentPart>
          </mc:Choice>
          <mc:Fallback>
            <p:pic>
              <p:nvPicPr>
                <p:cNvPr id="109" name="Ink 108">
                  <a:extLst>
                    <a:ext uri="{FF2B5EF4-FFF2-40B4-BE49-F238E27FC236}">
                      <a16:creationId xmlns:a16="http://schemas.microsoft.com/office/drawing/2014/main" id="{8865792E-578A-44D8-B384-0C93D238B1D9}"/>
                    </a:ext>
                  </a:extLst>
                </p:cNvPr>
                <p:cNvPicPr/>
                <p:nvPr/>
              </p:nvPicPr>
              <p:blipFill>
                <a:blip r:embed="rId192"/>
                <a:stretch>
                  <a:fillRect/>
                </a:stretch>
              </p:blipFill>
              <p:spPr>
                <a:xfrm>
                  <a:off x="10442265" y="6056295"/>
                  <a:ext cx="1785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0" name="Ink 109">
                  <a:extLst>
                    <a:ext uri="{FF2B5EF4-FFF2-40B4-BE49-F238E27FC236}">
                      <a16:creationId xmlns:a16="http://schemas.microsoft.com/office/drawing/2014/main" id="{D18BC335-FDFB-4F87-A92E-A9E4D0E50840}"/>
                    </a:ext>
                  </a:extLst>
                </p14:cNvPr>
                <p14:cNvContentPartPr/>
                <p14:nvPr/>
              </p14:nvContentPartPr>
              <p14:xfrm>
                <a:off x="10653225" y="6114615"/>
                <a:ext cx="9000" cy="23040"/>
              </p14:xfrm>
            </p:contentPart>
          </mc:Choice>
          <mc:Fallback>
            <p:pic>
              <p:nvPicPr>
                <p:cNvPr id="110" name="Ink 109">
                  <a:extLst>
                    <a:ext uri="{FF2B5EF4-FFF2-40B4-BE49-F238E27FC236}">
                      <a16:creationId xmlns:a16="http://schemas.microsoft.com/office/drawing/2014/main" id="{D18BC335-FDFB-4F87-A92E-A9E4D0E50840}"/>
                    </a:ext>
                  </a:extLst>
                </p:cNvPr>
                <p:cNvPicPr/>
                <p:nvPr/>
              </p:nvPicPr>
              <p:blipFill>
                <a:blip r:embed="rId194"/>
                <a:stretch>
                  <a:fillRect/>
                </a:stretch>
              </p:blipFill>
              <p:spPr>
                <a:xfrm>
                  <a:off x="10644225" y="6105975"/>
                  <a:ext cx="26640" cy="40680"/>
                </a:xfrm>
                <a:prstGeom prst="rect">
                  <a:avLst/>
                </a:prstGeom>
              </p:spPr>
            </p:pic>
          </mc:Fallback>
        </mc:AlternateContent>
      </p:grpSp>
    </p:spTree>
    <p:extLst>
      <p:ext uri="{BB962C8B-B14F-4D97-AF65-F5344CB8AC3E}">
        <p14:creationId xmlns:p14="http://schemas.microsoft.com/office/powerpoint/2010/main" val="340475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AC66C-D8A1-4E60-9545-A1644B623455}"/>
              </a:ext>
            </a:extLst>
          </p:cNvPr>
          <p:cNvSpPr>
            <a:spLocks noGrp="1"/>
          </p:cNvSpPr>
          <p:nvPr>
            <p:ph type="title"/>
          </p:nvPr>
        </p:nvSpPr>
        <p:spPr/>
        <p:txBody>
          <a:bodyPr>
            <a:normAutofit fontScale="90000"/>
          </a:bodyPr>
          <a:lstStyle/>
          <a:p>
            <a:r>
              <a:rPr lang="en-US" dirty="0"/>
              <a:t>Example – Class C Address</a:t>
            </a:r>
          </a:p>
        </p:txBody>
      </p:sp>
      <p:sp>
        <p:nvSpPr>
          <p:cNvPr id="3" name="Content Placeholder 2">
            <a:extLst>
              <a:ext uri="{FF2B5EF4-FFF2-40B4-BE49-F238E27FC236}">
                <a16:creationId xmlns:a16="http://schemas.microsoft.com/office/drawing/2014/main" id="{1941F65E-C6A8-4C99-AE2B-EA3C6D77D178}"/>
              </a:ext>
            </a:extLst>
          </p:cNvPr>
          <p:cNvSpPr>
            <a:spLocks noGrp="1"/>
          </p:cNvSpPr>
          <p:nvPr>
            <p:ph idx="1"/>
          </p:nvPr>
        </p:nvSpPr>
        <p:spPr/>
        <p:txBody>
          <a:bodyPr/>
          <a:lstStyle/>
          <a:p>
            <a:r>
              <a:rPr lang="en-US" dirty="0"/>
              <a:t>Suppose we have a class C address: 192.168.10.0 / 25</a:t>
            </a:r>
          </a:p>
          <a:p>
            <a:pPr lvl="1"/>
            <a:r>
              <a:rPr lang="en-US" dirty="0"/>
              <a:t>What is the subnet mask?</a:t>
            </a:r>
          </a:p>
          <a:p>
            <a:pPr lvl="1"/>
            <a:endParaRPr lang="en-US" dirty="0"/>
          </a:p>
          <a:p>
            <a:pPr lvl="1"/>
            <a:r>
              <a:rPr lang="en-US" dirty="0"/>
              <a:t>How many subnets?</a:t>
            </a:r>
          </a:p>
          <a:p>
            <a:pPr lvl="1"/>
            <a:endParaRPr lang="en-US" dirty="0"/>
          </a:p>
          <a:p>
            <a:pPr lvl="1"/>
            <a:r>
              <a:rPr lang="en-US" dirty="0"/>
              <a:t>How many hosts per subnet?</a:t>
            </a:r>
            <a:br>
              <a:rPr lang="en-US" dirty="0"/>
            </a:br>
            <a:endParaRPr lang="en-US" dirty="0"/>
          </a:p>
          <a:p>
            <a:pPr lvl="1"/>
            <a:r>
              <a:rPr lang="en-US" dirty="0"/>
              <a:t>What are the valid subnets?</a:t>
            </a:r>
            <a:br>
              <a:rPr lang="en-US" dirty="0"/>
            </a:br>
            <a:endParaRPr lang="en-US" dirty="0"/>
          </a:p>
          <a:p>
            <a:pPr lvl="1"/>
            <a:r>
              <a:rPr lang="en-US" dirty="0"/>
              <a:t>What are the broadcast and network addresses for each subnet?</a:t>
            </a:r>
          </a:p>
          <a:p>
            <a:pPr lvl="1"/>
            <a:endParaRPr lang="en-US" dirty="0"/>
          </a:p>
          <a:p>
            <a:pPr lvl="1"/>
            <a:r>
              <a:rPr lang="en-US" dirty="0"/>
              <a:t>Valid hosts?</a:t>
            </a:r>
          </a:p>
          <a:p>
            <a:pPr lvl="1"/>
            <a:endParaRPr lang="en-US" dirty="0"/>
          </a:p>
          <a:p>
            <a:pPr lvl="1"/>
            <a:endParaRPr lang="en-US" dirty="0"/>
          </a:p>
        </p:txBody>
      </p:sp>
    </p:spTree>
    <p:extLst>
      <p:ext uri="{BB962C8B-B14F-4D97-AF65-F5344CB8AC3E}">
        <p14:creationId xmlns:p14="http://schemas.microsoft.com/office/powerpoint/2010/main" val="3345428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939D5-8CE5-42FC-B7A8-107429F19D2E}"/>
              </a:ext>
            </a:extLst>
          </p:cNvPr>
          <p:cNvSpPr>
            <a:spLocks noGrp="1"/>
          </p:cNvSpPr>
          <p:nvPr>
            <p:ph type="title"/>
          </p:nvPr>
        </p:nvSpPr>
        <p:spPr/>
        <p:txBody>
          <a:bodyPr>
            <a:normAutofit fontScale="90000"/>
          </a:bodyPr>
          <a:lstStyle/>
          <a:p>
            <a:r>
              <a:rPr lang="en-US" dirty="0"/>
              <a:t>Subnet Example</a:t>
            </a:r>
          </a:p>
        </p:txBody>
      </p:sp>
      <p:sp>
        <p:nvSpPr>
          <p:cNvPr id="5" name="TextBox 4">
            <a:extLst>
              <a:ext uri="{FF2B5EF4-FFF2-40B4-BE49-F238E27FC236}">
                <a16:creationId xmlns:a16="http://schemas.microsoft.com/office/drawing/2014/main" id="{39096918-56DF-41B6-B924-1A37FFF90ADA}"/>
              </a:ext>
            </a:extLst>
          </p:cNvPr>
          <p:cNvSpPr txBox="1"/>
          <p:nvPr/>
        </p:nvSpPr>
        <p:spPr>
          <a:xfrm>
            <a:off x="407324" y="1025052"/>
            <a:ext cx="9177064" cy="1477328"/>
          </a:xfrm>
          <a:prstGeom prst="rect">
            <a:avLst/>
          </a:prstGeom>
          <a:noFill/>
        </p:spPr>
        <p:txBody>
          <a:bodyPr wrap="none" rtlCol="0">
            <a:spAutoFit/>
          </a:bodyPr>
          <a:lstStyle/>
          <a:p>
            <a:r>
              <a:rPr lang="en-US" dirty="0"/>
              <a:t>A company has four different “zones” to their network configuration:</a:t>
            </a:r>
          </a:p>
          <a:p>
            <a:pPr marL="285750" indent="-285750">
              <a:buFont typeface="Arial" panose="020B0604020202020204" pitchFamily="34" charset="0"/>
              <a:buChar char="•"/>
            </a:pPr>
            <a:r>
              <a:rPr lang="en-US" dirty="0"/>
              <a:t>Server Zone – publicly facing IP addresses for servers, 7 of them</a:t>
            </a:r>
          </a:p>
          <a:p>
            <a:pPr marL="285750" indent="-285750">
              <a:buFont typeface="Arial" panose="020B0604020202020204" pitchFamily="34" charset="0"/>
              <a:buChar char="•"/>
            </a:pPr>
            <a:r>
              <a:rPr lang="en-US" dirty="0"/>
              <a:t>NAT zone – supports NAT to about 45 users in the various departments, including printers</a:t>
            </a:r>
          </a:p>
          <a:p>
            <a:pPr marL="285750" indent="-285750">
              <a:buFont typeface="Arial" panose="020B0604020202020204" pitchFamily="34" charset="0"/>
              <a:buChar char="•"/>
            </a:pPr>
            <a:r>
              <a:rPr lang="en-US" dirty="0"/>
              <a:t>VPN zone – supports remote workers / VPN &amp; remote desktops (16 connections)</a:t>
            </a:r>
          </a:p>
          <a:p>
            <a:pPr marL="285750" indent="-285750">
              <a:buFont typeface="Arial" panose="020B0604020202020204" pitchFamily="34" charset="0"/>
              <a:buChar char="•"/>
            </a:pPr>
            <a:r>
              <a:rPr lang="en-US" dirty="0"/>
              <a:t>Intranet Zone – internal servers, not public accessibly (hopefully) qty 15.</a:t>
            </a:r>
          </a:p>
        </p:txBody>
      </p:sp>
    </p:spTree>
    <p:extLst>
      <p:ext uri="{BB962C8B-B14F-4D97-AF65-F5344CB8AC3E}">
        <p14:creationId xmlns:p14="http://schemas.microsoft.com/office/powerpoint/2010/main" val="36990329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B8DB4-1D08-4B16-9580-7F43C71E489B}"/>
              </a:ext>
            </a:extLst>
          </p:cNvPr>
          <p:cNvSpPr>
            <a:spLocks noGrp="1"/>
          </p:cNvSpPr>
          <p:nvPr>
            <p:ph type="title"/>
          </p:nvPr>
        </p:nvSpPr>
        <p:spPr/>
        <p:txBody>
          <a:bodyPr>
            <a:normAutofit fontScale="90000"/>
          </a:bodyPr>
          <a:lstStyle/>
          <a:p>
            <a:r>
              <a:rPr lang="en-US" dirty="0"/>
              <a:t>Example – Subnet with two hosts</a:t>
            </a:r>
          </a:p>
        </p:txBody>
      </p:sp>
      <p:sp>
        <p:nvSpPr>
          <p:cNvPr id="3" name="Content Placeholder 2">
            <a:extLst>
              <a:ext uri="{FF2B5EF4-FFF2-40B4-BE49-F238E27FC236}">
                <a16:creationId xmlns:a16="http://schemas.microsoft.com/office/drawing/2014/main" id="{7577D3F4-20D3-437E-B8E4-A9564E8DA294}"/>
              </a:ext>
            </a:extLst>
          </p:cNvPr>
          <p:cNvSpPr>
            <a:spLocks noGrp="1"/>
          </p:cNvSpPr>
          <p:nvPr>
            <p:ph idx="1"/>
          </p:nvPr>
        </p:nvSpPr>
        <p:spPr/>
        <p:txBody>
          <a:bodyPr/>
          <a:lstStyle/>
          <a:p>
            <a:r>
              <a:rPr lang="en-US" dirty="0"/>
              <a:t>Design a network mask that allows two hosts to communicate point-to-point</a:t>
            </a:r>
          </a:p>
        </p:txBody>
      </p:sp>
    </p:spTree>
    <p:extLst>
      <p:ext uri="{BB962C8B-B14F-4D97-AF65-F5344CB8AC3E}">
        <p14:creationId xmlns:p14="http://schemas.microsoft.com/office/powerpoint/2010/main" val="709706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0D8B-166F-4842-A136-4EDC22EB000F}"/>
              </a:ext>
            </a:extLst>
          </p:cNvPr>
          <p:cNvSpPr>
            <a:spLocks noGrp="1"/>
          </p:cNvSpPr>
          <p:nvPr>
            <p:ph type="title"/>
          </p:nvPr>
        </p:nvSpPr>
        <p:spPr/>
        <p:txBody>
          <a:bodyPr>
            <a:normAutofit fontScale="90000"/>
          </a:bodyPr>
          <a:lstStyle/>
          <a:p>
            <a:r>
              <a:rPr lang="en-US" dirty="0"/>
              <a:t>Network Topology, ala Cisco</a:t>
            </a:r>
          </a:p>
        </p:txBody>
      </p:sp>
      <p:sp>
        <p:nvSpPr>
          <p:cNvPr id="3" name="Content Placeholder 2">
            <a:extLst>
              <a:ext uri="{FF2B5EF4-FFF2-40B4-BE49-F238E27FC236}">
                <a16:creationId xmlns:a16="http://schemas.microsoft.com/office/drawing/2014/main" id="{2864F07F-5E81-4B2A-AF3D-4873F8731565}"/>
              </a:ext>
            </a:extLst>
          </p:cNvPr>
          <p:cNvSpPr>
            <a:spLocks noGrp="1"/>
          </p:cNvSpPr>
          <p:nvPr>
            <p:ph idx="1"/>
          </p:nvPr>
        </p:nvSpPr>
        <p:spPr>
          <a:xfrm>
            <a:off x="971896" y="1148895"/>
            <a:ext cx="10248207" cy="5096308"/>
          </a:xfrm>
        </p:spPr>
        <p:txBody>
          <a:bodyPr/>
          <a:lstStyle/>
          <a:p>
            <a:r>
              <a:rPr lang="en-US" dirty="0"/>
              <a:t>3-Tier Network for Routing: Core, Distribution, Access</a:t>
            </a:r>
          </a:p>
          <a:p>
            <a:r>
              <a:rPr lang="en-US" dirty="0"/>
              <a:t>Core</a:t>
            </a:r>
          </a:p>
          <a:p>
            <a:pPr lvl="1"/>
            <a:r>
              <a:rPr lang="en-US" dirty="0"/>
              <a:t>Switch traffic as fast as possible</a:t>
            </a:r>
          </a:p>
          <a:p>
            <a:pPr lvl="1"/>
            <a:r>
              <a:rPr lang="en-US" dirty="0"/>
              <a:t>Failure in core results in catastrophic network failure (locally)</a:t>
            </a:r>
          </a:p>
          <a:p>
            <a:pPr lvl="1"/>
            <a:r>
              <a:rPr lang="en-US" dirty="0"/>
              <a:t>Never slow down traffic, so</a:t>
            </a:r>
          </a:p>
          <a:p>
            <a:pPr lvl="2"/>
            <a:r>
              <a:rPr lang="en-US" dirty="0"/>
              <a:t>No access lists</a:t>
            </a:r>
          </a:p>
          <a:p>
            <a:pPr lvl="2"/>
            <a:r>
              <a:rPr lang="en-US" dirty="0"/>
              <a:t>No routing between VLANs</a:t>
            </a:r>
          </a:p>
          <a:p>
            <a:pPr lvl="2"/>
            <a:r>
              <a:rPr lang="en-US" dirty="0"/>
              <a:t>No packet filtering</a:t>
            </a:r>
          </a:p>
          <a:p>
            <a:pPr lvl="2"/>
            <a:r>
              <a:rPr lang="en-US" dirty="0"/>
              <a:t>No workgroup access</a:t>
            </a:r>
          </a:p>
          <a:p>
            <a:pPr lvl="1"/>
            <a:endParaRPr lang="en-US" dirty="0"/>
          </a:p>
          <a:p>
            <a:pPr lvl="1"/>
            <a:r>
              <a:rPr lang="en-US" dirty="0"/>
              <a:t>Design of core:</a:t>
            </a:r>
          </a:p>
          <a:p>
            <a:pPr lvl="2"/>
            <a:r>
              <a:rPr lang="en-US" dirty="0"/>
              <a:t>Highly reliable </a:t>
            </a:r>
          </a:p>
          <a:p>
            <a:pPr lvl="2"/>
            <a:r>
              <a:rPr lang="en-US" dirty="0"/>
              <a:t>Speed &amp; redundancy</a:t>
            </a:r>
          </a:p>
          <a:p>
            <a:pPr lvl="2"/>
            <a:r>
              <a:rPr lang="en-US" dirty="0"/>
              <a:t>Optimize / rebalance routing tables dynamically</a:t>
            </a:r>
          </a:p>
        </p:txBody>
      </p:sp>
      <p:pic>
        <p:nvPicPr>
          <p:cNvPr id="4" name="Picture 3">
            <a:extLst>
              <a:ext uri="{FF2B5EF4-FFF2-40B4-BE49-F238E27FC236}">
                <a16:creationId xmlns:a16="http://schemas.microsoft.com/office/drawing/2014/main" id="{012F6D9C-464D-41E5-87D5-6327494E0577}"/>
              </a:ext>
            </a:extLst>
          </p:cNvPr>
          <p:cNvPicPr>
            <a:picLocks noChangeAspect="1"/>
          </p:cNvPicPr>
          <p:nvPr/>
        </p:nvPicPr>
        <p:blipFill>
          <a:blip r:embed="rId3"/>
          <a:stretch>
            <a:fillRect/>
          </a:stretch>
        </p:blipFill>
        <p:spPr>
          <a:xfrm>
            <a:off x="5828806" y="3074158"/>
            <a:ext cx="5257602" cy="2176534"/>
          </a:xfrm>
          <a:prstGeom prst="rect">
            <a:avLst/>
          </a:prstGeom>
        </p:spPr>
      </p:pic>
    </p:spTree>
    <p:extLst>
      <p:ext uri="{BB962C8B-B14F-4D97-AF65-F5344CB8AC3E}">
        <p14:creationId xmlns:p14="http://schemas.microsoft.com/office/powerpoint/2010/main" val="40766755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0982-C34D-4C80-893D-01797232FA9A}"/>
              </a:ext>
            </a:extLst>
          </p:cNvPr>
          <p:cNvSpPr>
            <a:spLocks noGrp="1"/>
          </p:cNvSpPr>
          <p:nvPr>
            <p:ph type="title"/>
          </p:nvPr>
        </p:nvSpPr>
        <p:spPr/>
        <p:txBody>
          <a:bodyPr>
            <a:normAutofit fontScale="90000"/>
          </a:bodyPr>
          <a:lstStyle/>
          <a:p>
            <a:r>
              <a:rPr lang="en-US" dirty="0"/>
              <a:t>3 Layer Routing Topology - Distribution</a:t>
            </a:r>
          </a:p>
        </p:txBody>
      </p:sp>
      <p:sp>
        <p:nvSpPr>
          <p:cNvPr id="3" name="Content Placeholder 2">
            <a:extLst>
              <a:ext uri="{FF2B5EF4-FFF2-40B4-BE49-F238E27FC236}">
                <a16:creationId xmlns:a16="http://schemas.microsoft.com/office/drawing/2014/main" id="{2FFBF7E4-6DBD-4B78-B6E6-6229E396097F}"/>
              </a:ext>
            </a:extLst>
          </p:cNvPr>
          <p:cNvSpPr>
            <a:spLocks noGrp="1"/>
          </p:cNvSpPr>
          <p:nvPr>
            <p:ph idx="1"/>
          </p:nvPr>
        </p:nvSpPr>
        <p:spPr/>
        <p:txBody>
          <a:bodyPr/>
          <a:lstStyle/>
          <a:p>
            <a:r>
              <a:rPr lang="en-US" dirty="0"/>
              <a:t>Distribution</a:t>
            </a:r>
          </a:p>
          <a:p>
            <a:pPr lvl="1"/>
            <a:r>
              <a:rPr lang="en-US" dirty="0"/>
              <a:t>Workgroup / Aggregation layer</a:t>
            </a:r>
          </a:p>
          <a:p>
            <a:pPr lvl="1"/>
            <a:r>
              <a:rPr lang="en-US" dirty="0"/>
              <a:t>Provide routing, filtering, and routing to WAN</a:t>
            </a:r>
          </a:p>
          <a:p>
            <a:pPr lvl="1"/>
            <a:r>
              <a:rPr lang="en-US" dirty="0"/>
              <a:t>Determines how packets enter </a:t>
            </a:r>
            <a:r>
              <a:rPr lang="en-US" i="1" dirty="0"/>
              <a:t>core</a:t>
            </a:r>
            <a:endParaRPr lang="en-US" dirty="0"/>
          </a:p>
          <a:p>
            <a:pPr lvl="1"/>
            <a:r>
              <a:rPr lang="en-US" dirty="0"/>
              <a:t>Distribution layer is where </a:t>
            </a:r>
            <a:r>
              <a:rPr lang="en-US" i="1" dirty="0"/>
              <a:t>policies</a:t>
            </a:r>
            <a:r>
              <a:rPr lang="en-US" dirty="0"/>
              <a:t> are enforced</a:t>
            </a:r>
          </a:p>
          <a:p>
            <a:pPr lvl="2"/>
            <a:r>
              <a:rPr lang="en-US" dirty="0"/>
              <a:t>Routing</a:t>
            </a:r>
          </a:p>
          <a:p>
            <a:pPr lvl="2"/>
            <a:r>
              <a:rPr lang="en-US" dirty="0"/>
              <a:t>Access list, filtering, queueing</a:t>
            </a:r>
          </a:p>
          <a:p>
            <a:pPr lvl="2"/>
            <a:r>
              <a:rPr lang="en-US" dirty="0"/>
              <a:t>Security &amp; network policies</a:t>
            </a:r>
          </a:p>
          <a:p>
            <a:pPr lvl="2"/>
            <a:r>
              <a:rPr lang="en-US" dirty="0"/>
              <a:t>NAT</a:t>
            </a:r>
          </a:p>
          <a:p>
            <a:pPr lvl="2"/>
            <a:r>
              <a:rPr lang="en-US" dirty="0"/>
              <a:t>Firewall</a:t>
            </a:r>
          </a:p>
          <a:p>
            <a:pPr lvl="2"/>
            <a:r>
              <a:rPr lang="en-US" dirty="0"/>
              <a:t>Routing VLAN</a:t>
            </a:r>
          </a:p>
          <a:p>
            <a:pPr lvl="2"/>
            <a:r>
              <a:rPr lang="en-US" dirty="0"/>
              <a:t>Define broadcast /multicast domains</a:t>
            </a:r>
          </a:p>
          <a:p>
            <a:pPr lvl="1"/>
            <a:endParaRPr lang="en-US" dirty="0"/>
          </a:p>
        </p:txBody>
      </p:sp>
    </p:spTree>
    <p:extLst>
      <p:ext uri="{BB962C8B-B14F-4D97-AF65-F5344CB8AC3E}">
        <p14:creationId xmlns:p14="http://schemas.microsoft.com/office/powerpoint/2010/main" val="2904835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11D8-FA7E-4D93-9A7E-66A14B41E9FA}"/>
              </a:ext>
            </a:extLst>
          </p:cNvPr>
          <p:cNvSpPr>
            <a:spLocks noGrp="1"/>
          </p:cNvSpPr>
          <p:nvPr>
            <p:ph type="title"/>
          </p:nvPr>
        </p:nvSpPr>
        <p:spPr/>
        <p:txBody>
          <a:bodyPr>
            <a:normAutofit fontScale="90000"/>
          </a:bodyPr>
          <a:lstStyle/>
          <a:p>
            <a:r>
              <a:rPr lang="en-US" dirty="0"/>
              <a:t>3 Layer Routing Topology - Access</a:t>
            </a:r>
          </a:p>
        </p:txBody>
      </p:sp>
      <p:sp>
        <p:nvSpPr>
          <p:cNvPr id="3" name="Content Placeholder 2">
            <a:extLst>
              <a:ext uri="{FF2B5EF4-FFF2-40B4-BE49-F238E27FC236}">
                <a16:creationId xmlns:a16="http://schemas.microsoft.com/office/drawing/2014/main" id="{EA0EB4EF-F93A-4F61-8B99-66C2FCF30969}"/>
              </a:ext>
            </a:extLst>
          </p:cNvPr>
          <p:cNvSpPr>
            <a:spLocks noGrp="1"/>
          </p:cNvSpPr>
          <p:nvPr>
            <p:ph idx="1"/>
          </p:nvPr>
        </p:nvSpPr>
        <p:spPr/>
        <p:txBody>
          <a:bodyPr/>
          <a:lstStyle/>
          <a:p>
            <a:r>
              <a:rPr lang="en-US" dirty="0"/>
              <a:t>Access Layer</a:t>
            </a:r>
          </a:p>
          <a:p>
            <a:pPr lvl="1"/>
            <a:r>
              <a:rPr lang="en-US" dirty="0"/>
              <a:t>Controls user and workgroup access to resources</a:t>
            </a:r>
          </a:p>
          <a:p>
            <a:pPr lvl="1"/>
            <a:r>
              <a:rPr lang="en-US" dirty="0"/>
              <a:t>Network resources users need locally should be here – e.g. local file servers, print servers</a:t>
            </a:r>
          </a:p>
          <a:p>
            <a:pPr lvl="1"/>
            <a:r>
              <a:rPr lang="en-US" dirty="0"/>
              <a:t>Helps to unload distribution layer</a:t>
            </a:r>
          </a:p>
        </p:txBody>
      </p:sp>
    </p:spTree>
    <p:extLst>
      <p:ext uri="{BB962C8B-B14F-4D97-AF65-F5344CB8AC3E}">
        <p14:creationId xmlns:p14="http://schemas.microsoft.com/office/powerpoint/2010/main" val="347162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501F-AC84-42A7-900A-33380BD31801}"/>
              </a:ext>
            </a:extLst>
          </p:cNvPr>
          <p:cNvSpPr>
            <a:spLocks noGrp="1"/>
          </p:cNvSpPr>
          <p:nvPr>
            <p:ph type="title"/>
          </p:nvPr>
        </p:nvSpPr>
        <p:spPr/>
        <p:txBody>
          <a:bodyPr>
            <a:normAutofit fontScale="90000"/>
          </a:bodyPr>
          <a:lstStyle/>
          <a:p>
            <a:r>
              <a:rPr lang="en-US" dirty="0"/>
              <a:t>Collapsed Core (2-tier)</a:t>
            </a:r>
          </a:p>
        </p:txBody>
      </p:sp>
      <p:sp>
        <p:nvSpPr>
          <p:cNvPr id="3" name="Content Placeholder 2">
            <a:extLst>
              <a:ext uri="{FF2B5EF4-FFF2-40B4-BE49-F238E27FC236}">
                <a16:creationId xmlns:a16="http://schemas.microsoft.com/office/drawing/2014/main" id="{AFF2AFBB-0889-4878-B891-31C536BE1438}"/>
              </a:ext>
            </a:extLst>
          </p:cNvPr>
          <p:cNvSpPr>
            <a:spLocks noGrp="1"/>
          </p:cNvSpPr>
          <p:nvPr>
            <p:ph idx="1"/>
          </p:nvPr>
        </p:nvSpPr>
        <p:spPr/>
        <p:txBody>
          <a:bodyPr/>
          <a:lstStyle/>
          <a:p>
            <a:r>
              <a:rPr lang="en-US" dirty="0"/>
              <a:t>Collapses the core and distribution routers into one unit</a:t>
            </a:r>
          </a:p>
          <a:p>
            <a:pPr lvl="1"/>
            <a:r>
              <a:rPr lang="en-US" dirty="0"/>
              <a:t>Takes advantage of Moore’s law…</a:t>
            </a:r>
          </a:p>
          <a:p>
            <a:pPr lvl="1"/>
            <a:endParaRPr lang="en-US" dirty="0"/>
          </a:p>
          <a:p>
            <a:pPr lvl="1"/>
            <a:r>
              <a:rPr lang="en-US" dirty="0"/>
              <a:t>Main reason: </a:t>
            </a:r>
            <a:r>
              <a:rPr lang="en-US" i="1" dirty="0"/>
              <a:t>cost savings</a:t>
            </a:r>
          </a:p>
          <a:p>
            <a:pPr lvl="1"/>
            <a:endParaRPr lang="en-US" i="1" dirty="0"/>
          </a:p>
          <a:p>
            <a:pPr lvl="1"/>
            <a:r>
              <a:rPr lang="en-US" dirty="0"/>
              <a:t>Disadvantages: </a:t>
            </a:r>
            <a:r>
              <a:rPr lang="en-US" i="1" dirty="0"/>
              <a:t>scalability, </a:t>
            </a:r>
            <a:r>
              <a:rPr lang="en-US" dirty="0"/>
              <a:t>size is limited to core capabilities</a:t>
            </a:r>
          </a:p>
          <a:p>
            <a:pPr lvl="1"/>
            <a:endParaRPr lang="en-US" dirty="0"/>
          </a:p>
          <a:p>
            <a:pPr lvl="1"/>
            <a:endParaRPr lang="en-US" dirty="0"/>
          </a:p>
        </p:txBody>
      </p:sp>
      <p:pic>
        <p:nvPicPr>
          <p:cNvPr id="4" name="Picture 3">
            <a:extLst>
              <a:ext uri="{FF2B5EF4-FFF2-40B4-BE49-F238E27FC236}">
                <a16:creationId xmlns:a16="http://schemas.microsoft.com/office/drawing/2014/main" id="{6528B159-B732-4D3A-B3A3-1E2A72CEEBEE}"/>
              </a:ext>
            </a:extLst>
          </p:cNvPr>
          <p:cNvPicPr>
            <a:picLocks noChangeAspect="1"/>
          </p:cNvPicPr>
          <p:nvPr/>
        </p:nvPicPr>
        <p:blipFill>
          <a:blip r:embed="rId3"/>
          <a:stretch>
            <a:fillRect/>
          </a:stretch>
        </p:blipFill>
        <p:spPr>
          <a:xfrm>
            <a:off x="8160294" y="3521074"/>
            <a:ext cx="3705225" cy="2971800"/>
          </a:xfrm>
          <a:prstGeom prst="rect">
            <a:avLst/>
          </a:prstGeom>
        </p:spPr>
      </p:pic>
    </p:spTree>
    <p:extLst>
      <p:ext uri="{BB962C8B-B14F-4D97-AF65-F5344CB8AC3E}">
        <p14:creationId xmlns:p14="http://schemas.microsoft.com/office/powerpoint/2010/main" val="4221783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696EF-4BA4-46FF-A0F5-360CB96CFD2B}"/>
              </a:ext>
            </a:extLst>
          </p:cNvPr>
          <p:cNvSpPr>
            <a:spLocks noGrp="1"/>
          </p:cNvSpPr>
          <p:nvPr>
            <p:ph type="title"/>
          </p:nvPr>
        </p:nvSpPr>
        <p:spPr/>
        <p:txBody>
          <a:bodyPr>
            <a:normAutofit fontScale="90000"/>
          </a:bodyPr>
          <a:lstStyle/>
          <a:p>
            <a:r>
              <a:rPr lang="en-US" dirty="0"/>
              <a:t>Forwarding &amp; Routing</a:t>
            </a:r>
          </a:p>
        </p:txBody>
      </p:sp>
      <p:sp>
        <p:nvSpPr>
          <p:cNvPr id="3" name="Content Placeholder 2">
            <a:extLst>
              <a:ext uri="{FF2B5EF4-FFF2-40B4-BE49-F238E27FC236}">
                <a16:creationId xmlns:a16="http://schemas.microsoft.com/office/drawing/2014/main" id="{85207315-3D12-412A-B709-CF65C4258732}"/>
              </a:ext>
            </a:extLst>
          </p:cNvPr>
          <p:cNvSpPr>
            <a:spLocks noGrp="1"/>
          </p:cNvSpPr>
          <p:nvPr>
            <p:ph idx="1"/>
          </p:nvPr>
        </p:nvSpPr>
        <p:spPr/>
        <p:txBody>
          <a:bodyPr/>
          <a:lstStyle/>
          <a:p>
            <a:r>
              <a:rPr lang="en-US" dirty="0"/>
              <a:t>Forwarding</a:t>
            </a:r>
          </a:p>
          <a:p>
            <a:pPr lvl="1"/>
            <a:r>
              <a:rPr lang="en-US" dirty="0"/>
              <a:t>Relaying packets from one network segment to another</a:t>
            </a:r>
          </a:p>
          <a:p>
            <a:pPr lvl="1"/>
            <a:r>
              <a:rPr lang="en-US" dirty="0"/>
              <a:t>Store &amp; Forward or Cut-Through Switching</a:t>
            </a:r>
          </a:p>
          <a:p>
            <a:pPr lvl="1"/>
            <a:endParaRPr lang="en-US" dirty="0"/>
          </a:p>
          <a:p>
            <a:r>
              <a:rPr lang="en-US" dirty="0"/>
              <a:t>Routing</a:t>
            </a:r>
          </a:p>
          <a:p>
            <a:pPr lvl="1"/>
            <a:r>
              <a:rPr lang="en-US" dirty="0"/>
              <a:t>Uses information encoded in devices address to infer segment to </a:t>
            </a:r>
            <a:r>
              <a:rPr lang="en-US" u="sng" dirty="0"/>
              <a:t>forward</a:t>
            </a:r>
            <a:r>
              <a:rPr lang="en-US" dirty="0"/>
              <a:t> to</a:t>
            </a:r>
          </a:p>
          <a:p>
            <a:pPr lvl="1"/>
            <a:r>
              <a:rPr lang="en-US" dirty="0"/>
              <a:t>Implies existence of </a:t>
            </a:r>
            <a:r>
              <a:rPr lang="en-US" i="1" dirty="0"/>
              <a:t>rule table</a:t>
            </a:r>
            <a:r>
              <a:rPr lang="en-US" dirty="0"/>
              <a:t> to make decision</a:t>
            </a:r>
          </a:p>
          <a:p>
            <a:pPr lvl="1"/>
            <a:endParaRPr lang="en-US" dirty="0"/>
          </a:p>
          <a:p>
            <a:r>
              <a:rPr lang="en-US" dirty="0"/>
              <a:t>Bridging</a:t>
            </a:r>
          </a:p>
          <a:p>
            <a:pPr lvl="1"/>
            <a:r>
              <a:rPr lang="en-US" dirty="0"/>
              <a:t>Makes no inference at all but broadcasts received data to all network segments</a:t>
            </a:r>
          </a:p>
          <a:p>
            <a:pPr lvl="1"/>
            <a:r>
              <a:rPr lang="en-US" dirty="0"/>
              <a:t>Usually only used for local decisions or to </a:t>
            </a:r>
            <a:r>
              <a:rPr lang="en-US" i="1" dirty="0"/>
              <a:t>span media</a:t>
            </a:r>
          </a:p>
          <a:p>
            <a:pPr lvl="1"/>
            <a:endParaRPr lang="en-US" i="1" dirty="0"/>
          </a:p>
          <a:p>
            <a:pPr marL="0" indent="0">
              <a:buNone/>
            </a:pPr>
            <a:endParaRPr lang="en-US" dirty="0"/>
          </a:p>
        </p:txBody>
      </p:sp>
    </p:spTree>
    <p:extLst>
      <p:ext uri="{BB962C8B-B14F-4D97-AF65-F5344CB8AC3E}">
        <p14:creationId xmlns:p14="http://schemas.microsoft.com/office/powerpoint/2010/main" val="2923336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A141C-C964-46BD-BCAC-BE3B58712A0B}"/>
              </a:ext>
            </a:extLst>
          </p:cNvPr>
          <p:cNvSpPr>
            <a:spLocks noGrp="1"/>
          </p:cNvSpPr>
          <p:nvPr>
            <p:ph type="title"/>
          </p:nvPr>
        </p:nvSpPr>
        <p:spPr/>
        <p:txBody>
          <a:bodyPr>
            <a:normAutofit fontScale="90000"/>
          </a:bodyPr>
          <a:lstStyle/>
          <a:p>
            <a:r>
              <a:rPr lang="en-US" dirty="0"/>
              <a:t>Spine-Leaf Topology</a:t>
            </a:r>
          </a:p>
        </p:txBody>
      </p:sp>
      <p:sp>
        <p:nvSpPr>
          <p:cNvPr id="3" name="Content Placeholder 2">
            <a:extLst>
              <a:ext uri="{FF2B5EF4-FFF2-40B4-BE49-F238E27FC236}">
                <a16:creationId xmlns:a16="http://schemas.microsoft.com/office/drawing/2014/main" id="{4E477C5E-A674-4696-8292-763A7F656660}"/>
              </a:ext>
            </a:extLst>
          </p:cNvPr>
          <p:cNvSpPr>
            <a:spLocks noGrp="1"/>
          </p:cNvSpPr>
          <p:nvPr>
            <p:ph idx="1"/>
          </p:nvPr>
        </p:nvSpPr>
        <p:spPr/>
        <p:txBody>
          <a:bodyPr/>
          <a:lstStyle/>
          <a:p>
            <a:r>
              <a:rPr lang="en-US" dirty="0"/>
              <a:t>Another Cisco topology is the </a:t>
            </a:r>
            <a:r>
              <a:rPr lang="en-US" i="1" dirty="0"/>
              <a:t>spine-leaf </a:t>
            </a:r>
            <a:r>
              <a:rPr lang="en-US" dirty="0"/>
              <a:t>topology</a:t>
            </a:r>
          </a:p>
          <a:p>
            <a:pPr lvl="1"/>
            <a:r>
              <a:rPr lang="en-US" dirty="0"/>
              <a:t>Uses “Top of Rack” switches in each network chassis</a:t>
            </a:r>
          </a:p>
          <a:p>
            <a:pPr lvl="1"/>
            <a:r>
              <a:rPr lang="en-US" dirty="0"/>
              <a:t>Servers are redundantly connected to two </a:t>
            </a:r>
            <a:r>
              <a:rPr lang="en-US" dirty="0" err="1"/>
              <a:t>ToR</a:t>
            </a:r>
            <a:r>
              <a:rPr lang="en-US" dirty="0"/>
              <a:t> switches</a:t>
            </a:r>
          </a:p>
          <a:p>
            <a:pPr lvl="1"/>
            <a:r>
              <a:rPr lang="en-US" dirty="0"/>
              <a:t>Cisco has purpose-built </a:t>
            </a:r>
            <a:r>
              <a:rPr lang="en-US" i="1" dirty="0"/>
              <a:t>Nexus</a:t>
            </a:r>
            <a:r>
              <a:rPr lang="en-US" dirty="0"/>
              <a:t> switches for this purpose</a:t>
            </a:r>
          </a:p>
          <a:p>
            <a:pPr lvl="1"/>
            <a:endParaRPr lang="en-US" dirty="0"/>
          </a:p>
          <a:p>
            <a:pPr lvl="1"/>
            <a:r>
              <a:rPr lang="en-US" dirty="0"/>
              <a:t>Spine </a:t>
            </a:r>
            <a:r>
              <a:rPr lang="en-US" i="1" dirty="0"/>
              <a:t>only</a:t>
            </a:r>
            <a:r>
              <a:rPr lang="en-US" dirty="0"/>
              <a:t> connects to other </a:t>
            </a:r>
            <a:r>
              <a:rPr lang="en-US" dirty="0" err="1"/>
              <a:t>ToR</a:t>
            </a:r>
            <a:r>
              <a:rPr lang="en-US" dirty="0"/>
              <a:t> switches</a:t>
            </a:r>
          </a:p>
          <a:p>
            <a:pPr lvl="1"/>
            <a:endParaRPr lang="en-US" dirty="0"/>
          </a:p>
          <a:p>
            <a:pPr lvl="1"/>
            <a:r>
              <a:rPr lang="en-US" dirty="0"/>
              <a:t>All </a:t>
            </a:r>
            <a:r>
              <a:rPr lang="en-US" dirty="0" err="1"/>
              <a:t>ToR</a:t>
            </a:r>
            <a:r>
              <a:rPr lang="en-US" dirty="0"/>
              <a:t> switches have same latency</a:t>
            </a:r>
          </a:p>
          <a:p>
            <a:pPr lvl="1"/>
            <a:endParaRPr lang="en-US" dirty="0"/>
          </a:p>
          <a:p>
            <a:pPr lvl="1"/>
            <a:r>
              <a:rPr lang="en-US" dirty="0"/>
              <a:t>High bandwidth uplinks handle load-up, </a:t>
            </a:r>
            <a:br>
              <a:rPr lang="en-US" dirty="0"/>
            </a:br>
            <a:r>
              <a:rPr lang="en-US" dirty="0"/>
              <a:t>prevent slow downs to shared Core</a:t>
            </a:r>
          </a:p>
        </p:txBody>
      </p:sp>
      <p:pic>
        <p:nvPicPr>
          <p:cNvPr id="4" name="Picture 3">
            <a:extLst>
              <a:ext uri="{FF2B5EF4-FFF2-40B4-BE49-F238E27FC236}">
                <a16:creationId xmlns:a16="http://schemas.microsoft.com/office/drawing/2014/main" id="{88F7D785-5028-4470-98E4-14204093C637}"/>
              </a:ext>
            </a:extLst>
          </p:cNvPr>
          <p:cNvPicPr>
            <a:picLocks noChangeAspect="1"/>
          </p:cNvPicPr>
          <p:nvPr/>
        </p:nvPicPr>
        <p:blipFill>
          <a:blip r:embed="rId3"/>
          <a:stretch>
            <a:fillRect/>
          </a:stretch>
        </p:blipFill>
        <p:spPr>
          <a:xfrm>
            <a:off x="6852810" y="3429000"/>
            <a:ext cx="4600575" cy="2781300"/>
          </a:xfrm>
          <a:prstGeom prst="rect">
            <a:avLst/>
          </a:prstGeom>
        </p:spPr>
      </p:pic>
    </p:spTree>
    <p:extLst>
      <p:ext uri="{BB962C8B-B14F-4D97-AF65-F5344CB8AC3E}">
        <p14:creationId xmlns:p14="http://schemas.microsoft.com/office/powerpoint/2010/main" val="1012034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BC22-C175-43C0-A8F5-C8AFFA6F2406}"/>
              </a:ext>
            </a:extLst>
          </p:cNvPr>
          <p:cNvSpPr>
            <a:spLocks noGrp="1"/>
          </p:cNvSpPr>
          <p:nvPr>
            <p:ph type="title"/>
          </p:nvPr>
        </p:nvSpPr>
        <p:spPr/>
        <p:txBody>
          <a:bodyPr>
            <a:normAutofit fontScale="90000"/>
          </a:bodyPr>
          <a:lstStyle/>
          <a:p>
            <a:r>
              <a:rPr lang="en-US" dirty="0"/>
              <a:t>Basic Troubleshooting - Ping</a:t>
            </a:r>
          </a:p>
        </p:txBody>
      </p:sp>
      <p:sp>
        <p:nvSpPr>
          <p:cNvPr id="3" name="Content Placeholder 2">
            <a:extLst>
              <a:ext uri="{FF2B5EF4-FFF2-40B4-BE49-F238E27FC236}">
                <a16:creationId xmlns:a16="http://schemas.microsoft.com/office/drawing/2014/main" id="{700C3FAE-C80F-435C-99DE-FA287EE0E9C8}"/>
              </a:ext>
            </a:extLst>
          </p:cNvPr>
          <p:cNvSpPr>
            <a:spLocks noGrp="1"/>
          </p:cNvSpPr>
          <p:nvPr>
            <p:ph idx="1"/>
          </p:nvPr>
        </p:nvSpPr>
        <p:spPr/>
        <p:txBody>
          <a:bodyPr/>
          <a:lstStyle/>
          <a:p>
            <a:r>
              <a:rPr lang="en-US" dirty="0"/>
              <a:t>Ping</a:t>
            </a:r>
          </a:p>
          <a:p>
            <a:pPr lvl="1"/>
            <a:r>
              <a:rPr lang="en-US" dirty="0"/>
              <a:t>Uses ICMP to send messages to remote IP address</a:t>
            </a:r>
          </a:p>
          <a:p>
            <a:pPr marL="914400" lvl="1" indent="-457200">
              <a:buFont typeface="+mj-lt"/>
              <a:buAutoNum type="arabicPeriod"/>
            </a:pPr>
            <a:r>
              <a:rPr lang="en-US" dirty="0"/>
              <a:t>Ping localhost – if fails, local configuration issue</a:t>
            </a:r>
          </a:p>
          <a:p>
            <a:pPr marL="914400" lvl="1" indent="-457200">
              <a:buFont typeface="+mj-lt"/>
              <a:buAutoNum type="arabicPeriod"/>
            </a:pPr>
            <a:r>
              <a:rPr lang="en-US" dirty="0"/>
              <a:t>Ping local IP address – if fails, network card b0rked</a:t>
            </a:r>
          </a:p>
          <a:p>
            <a:pPr marL="914400" lvl="1" indent="-457200">
              <a:buFont typeface="+mj-lt"/>
              <a:buAutoNum type="arabicPeriod"/>
            </a:pPr>
            <a:r>
              <a:rPr lang="en-US" dirty="0"/>
              <a:t>Ping gateway – if it fails, physical LAN cable or router problem</a:t>
            </a:r>
          </a:p>
          <a:p>
            <a:pPr marL="914400" lvl="1" indent="-457200">
              <a:buFont typeface="+mj-lt"/>
              <a:buAutoNum type="arabicPeriod"/>
            </a:pPr>
            <a:r>
              <a:rPr lang="en-US" dirty="0"/>
              <a:t>Ping remote server – if it fails, problem with WAN connection</a:t>
            </a:r>
          </a:p>
          <a:p>
            <a:pPr marL="914400" lvl="1" indent="-457200">
              <a:buFont typeface="+mj-lt"/>
              <a:buAutoNum type="arabicPeriod"/>
            </a:pPr>
            <a:r>
              <a:rPr lang="en-US" dirty="0"/>
              <a:t>Ping “well known” server like 8.8.8.8 – if it fails, probably a nearby WAN problem</a:t>
            </a:r>
          </a:p>
          <a:p>
            <a:pPr marL="0" indent="0">
              <a:buNone/>
            </a:pPr>
            <a:endParaRPr lang="en-US" dirty="0"/>
          </a:p>
        </p:txBody>
      </p:sp>
      <p:pic>
        <p:nvPicPr>
          <p:cNvPr id="4" name="Picture 3">
            <a:extLst>
              <a:ext uri="{FF2B5EF4-FFF2-40B4-BE49-F238E27FC236}">
                <a16:creationId xmlns:a16="http://schemas.microsoft.com/office/drawing/2014/main" id="{DC68C506-74BB-4FC0-A54E-1189D86F624C}"/>
              </a:ext>
            </a:extLst>
          </p:cNvPr>
          <p:cNvPicPr>
            <a:picLocks noChangeAspect="1"/>
          </p:cNvPicPr>
          <p:nvPr/>
        </p:nvPicPr>
        <p:blipFill>
          <a:blip r:embed="rId3"/>
          <a:stretch>
            <a:fillRect/>
          </a:stretch>
        </p:blipFill>
        <p:spPr>
          <a:xfrm>
            <a:off x="3396007" y="4014789"/>
            <a:ext cx="5667375" cy="2162175"/>
          </a:xfrm>
          <a:prstGeom prst="rect">
            <a:avLst/>
          </a:prstGeom>
        </p:spPr>
      </p:pic>
    </p:spTree>
    <p:extLst>
      <p:ext uri="{BB962C8B-B14F-4D97-AF65-F5344CB8AC3E}">
        <p14:creationId xmlns:p14="http://schemas.microsoft.com/office/powerpoint/2010/main" val="12551331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EF8B-84B5-4C0C-AE81-88E4BB087306}"/>
              </a:ext>
            </a:extLst>
          </p:cNvPr>
          <p:cNvSpPr>
            <a:spLocks noGrp="1"/>
          </p:cNvSpPr>
          <p:nvPr>
            <p:ph type="title"/>
          </p:nvPr>
        </p:nvSpPr>
        <p:spPr/>
        <p:txBody>
          <a:bodyPr>
            <a:normAutofit fontScale="90000"/>
          </a:bodyPr>
          <a:lstStyle/>
          <a:p>
            <a:r>
              <a:rPr lang="en-US" dirty="0"/>
              <a:t>Basic Troubleshooting – Traceroute </a:t>
            </a:r>
          </a:p>
        </p:txBody>
      </p:sp>
      <p:sp>
        <p:nvSpPr>
          <p:cNvPr id="3" name="Content Placeholder 2">
            <a:extLst>
              <a:ext uri="{FF2B5EF4-FFF2-40B4-BE49-F238E27FC236}">
                <a16:creationId xmlns:a16="http://schemas.microsoft.com/office/drawing/2014/main" id="{DDE275E6-24BE-4EEF-AA7E-9FEC9AF3930A}"/>
              </a:ext>
            </a:extLst>
          </p:cNvPr>
          <p:cNvSpPr>
            <a:spLocks noGrp="1"/>
          </p:cNvSpPr>
          <p:nvPr>
            <p:ph idx="1"/>
          </p:nvPr>
        </p:nvSpPr>
        <p:spPr/>
        <p:txBody>
          <a:bodyPr/>
          <a:lstStyle/>
          <a:p>
            <a:r>
              <a:rPr lang="en-US" dirty="0"/>
              <a:t>Traceroute </a:t>
            </a:r>
          </a:p>
          <a:p>
            <a:pPr lvl="1"/>
            <a:r>
              <a:rPr lang="en-US" dirty="0"/>
              <a:t>Uses ICMP messages to passively guess route traffic is following</a:t>
            </a:r>
          </a:p>
          <a:p>
            <a:pPr lvl="1"/>
            <a:r>
              <a:rPr lang="en-US" dirty="0"/>
              <a:t>UNIX: </a:t>
            </a:r>
            <a:r>
              <a:rPr lang="en-US" dirty="0" err="1"/>
              <a:t>tracroute</a:t>
            </a:r>
            <a:r>
              <a:rPr lang="en-US" dirty="0"/>
              <a:t>, Window: tracert</a:t>
            </a:r>
          </a:p>
        </p:txBody>
      </p:sp>
      <p:pic>
        <p:nvPicPr>
          <p:cNvPr id="5" name="Picture 4">
            <a:extLst>
              <a:ext uri="{FF2B5EF4-FFF2-40B4-BE49-F238E27FC236}">
                <a16:creationId xmlns:a16="http://schemas.microsoft.com/office/drawing/2014/main" id="{07CFA268-3B70-4FAB-88D3-843ADA193FF6}"/>
              </a:ext>
            </a:extLst>
          </p:cNvPr>
          <p:cNvPicPr>
            <a:picLocks noChangeAspect="1"/>
          </p:cNvPicPr>
          <p:nvPr/>
        </p:nvPicPr>
        <p:blipFill>
          <a:blip r:embed="rId3"/>
          <a:stretch>
            <a:fillRect/>
          </a:stretch>
        </p:blipFill>
        <p:spPr>
          <a:xfrm>
            <a:off x="1105592" y="3415144"/>
            <a:ext cx="10429875" cy="2362200"/>
          </a:xfrm>
          <a:prstGeom prst="rect">
            <a:avLst/>
          </a:prstGeom>
        </p:spPr>
      </p:pic>
    </p:spTree>
    <p:extLst>
      <p:ext uri="{BB962C8B-B14F-4D97-AF65-F5344CB8AC3E}">
        <p14:creationId xmlns:p14="http://schemas.microsoft.com/office/powerpoint/2010/main" val="1407495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74DD-9665-4AE4-AC1D-12D87DEA9ED3}"/>
              </a:ext>
            </a:extLst>
          </p:cNvPr>
          <p:cNvSpPr>
            <a:spLocks noGrp="1"/>
          </p:cNvSpPr>
          <p:nvPr>
            <p:ph type="title"/>
          </p:nvPr>
        </p:nvSpPr>
        <p:spPr/>
        <p:txBody>
          <a:bodyPr>
            <a:normAutofit fontScale="90000"/>
          </a:bodyPr>
          <a:lstStyle/>
          <a:p>
            <a:r>
              <a:rPr lang="en-US" dirty="0"/>
              <a:t>Basic Troubleshooting - ARP</a:t>
            </a:r>
          </a:p>
        </p:txBody>
      </p:sp>
      <p:sp>
        <p:nvSpPr>
          <p:cNvPr id="3" name="Content Placeholder 2">
            <a:extLst>
              <a:ext uri="{FF2B5EF4-FFF2-40B4-BE49-F238E27FC236}">
                <a16:creationId xmlns:a16="http://schemas.microsoft.com/office/drawing/2014/main" id="{362D31F1-CE83-4AD5-8D53-FC89F731DFF7}"/>
              </a:ext>
            </a:extLst>
          </p:cNvPr>
          <p:cNvSpPr>
            <a:spLocks noGrp="1"/>
          </p:cNvSpPr>
          <p:nvPr>
            <p:ph idx="1"/>
          </p:nvPr>
        </p:nvSpPr>
        <p:spPr/>
        <p:txBody>
          <a:bodyPr/>
          <a:lstStyle/>
          <a:p>
            <a:r>
              <a:rPr lang="en-US" dirty="0"/>
              <a:t>ARP – Address Resolution Protocol</a:t>
            </a:r>
          </a:p>
          <a:p>
            <a:pPr lvl="1"/>
            <a:r>
              <a:rPr lang="en-US" dirty="0"/>
              <a:t>Layer 2 “ethernet” requires the hardware MAC address of receiver</a:t>
            </a:r>
          </a:p>
          <a:p>
            <a:pPr lvl="1"/>
            <a:r>
              <a:rPr lang="en-US" dirty="0"/>
              <a:t>“</a:t>
            </a:r>
            <a:r>
              <a:rPr lang="en-US" dirty="0" err="1"/>
              <a:t>arp</a:t>
            </a:r>
            <a:r>
              <a:rPr lang="en-US" dirty="0"/>
              <a:t> –a” command lists IPs and hardware MACs – if not found, or mismatch, then there is a layer 2 problem, not a layer 3 problem:</a:t>
            </a:r>
          </a:p>
        </p:txBody>
      </p:sp>
      <p:pic>
        <p:nvPicPr>
          <p:cNvPr id="4" name="Picture 3">
            <a:extLst>
              <a:ext uri="{FF2B5EF4-FFF2-40B4-BE49-F238E27FC236}">
                <a16:creationId xmlns:a16="http://schemas.microsoft.com/office/drawing/2014/main" id="{71A80BA6-B92B-4B30-B850-75FE23143ED3}"/>
              </a:ext>
            </a:extLst>
          </p:cNvPr>
          <p:cNvPicPr>
            <a:picLocks noChangeAspect="1"/>
          </p:cNvPicPr>
          <p:nvPr/>
        </p:nvPicPr>
        <p:blipFill>
          <a:blip r:embed="rId3"/>
          <a:stretch>
            <a:fillRect/>
          </a:stretch>
        </p:blipFill>
        <p:spPr>
          <a:xfrm>
            <a:off x="2238375" y="3196069"/>
            <a:ext cx="7715250" cy="2581275"/>
          </a:xfrm>
          <a:prstGeom prst="rect">
            <a:avLst/>
          </a:prstGeom>
        </p:spPr>
      </p:pic>
    </p:spTree>
    <p:extLst>
      <p:ext uri="{BB962C8B-B14F-4D97-AF65-F5344CB8AC3E}">
        <p14:creationId xmlns:p14="http://schemas.microsoft.com/office/powerpoint/2010/main" val="20831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7F43-AF73-4239-9EB9-929A66C7628F}"/>
              </a:ext>
            </a:extLst>
          </p:cNvPr>
          <p:cNvSpPr>
            <a:spLocks noGrp="1"/>
          </p:cNvSpPr>
          <p:nvPr>
            <p:ph type="title"/>
          </p:nvPr>
        </p:nvSpPr>
        <p:spPr/>
        <p:txBody>
          <a:bodyPr>
            <a:normAutofit fontScale="90000"/>
          </a:bodyPr>
          <a:lstStyle/>
          <a:p>
            <a:r>
              <a:rPr lang="en-US" dirty="0"/>
              <a:t>Why Route?</a:t>
            </a:r>
          </a:p>
        </p:txBody>
      </p:sp>
      <p:sp>
        <p:nvSpPr>
          <p:cNvPr id="3" name="Content Placeholder 2">
            <a:extLst>
              <a:ext uri="{FF2B5EF4-FFF2-40B4-BE49-F238E27FC236}">
                <a16:creationId xmlns:a16="http://schemas.microsoft.com/office/drawing/2014/main" id="{62AEEF11-A1B7-4CEB-94D7-752D2C600CA4}"/>
              </a:ext>
            </a:extLst>
          </p:cNvPr>
          <p:cNvSpPr>
            <a:spLocks noGrp="1"/>
          </p:cNvSpPr>
          <p:nvPr>
            <p:ph idx="1"/>
          </p:nvPr>
        </p:nvSpPr>
        <p:spPr/>
        <p:txBody>
          <a:bodyPr>
            <a:normAutofit fontScale="92500" lnSpcReduction="10000"/>
          </a:bodyPr>
          <a:lstStyle/>
          <a:p>
            <a:r>
              <a:rPr lang="en-US" dirty="0"/>
              <a:t>Three types of segments:</a:t>
            </a:r>
          </a:p>
          <a:p>
            <a:pPr lvl="1"/>
            <a:r>
              <a:rPr lang="en-US" dirty="0"/>
              <a:t>Shared segment – all hosts share a single wire (10-base2)</a:t>
            </a:r>
          </a:p>
          <a:p>
            <a:pPr lvl="1"/>
            <a:r>
              <a:rPr lang="en-US" dirty="0"/>
              <a:t>Hub – multiple shares segments connect to a shared hub – still effectively shared</a:t>
            </a:r>
          </a:p>
          <a:p>
            <a:pPr lvl="1"/>
            <a:r>
              <a:rPr lang="en-US" dirty="0"/>
              <a:t>Switches – switch / store-forward traffic</a:t>
            </a:r>
          </a:p>
          <a:p>
            <a:pPr lvl="1"/>
            <a:endParaRPr lang="en-US" dirty="0"/>
          </a:p>
          <a:p>
            <a:r>
              <a:rPr lang="en-US" dirty="0"/>
              <a:t>LAN Congestion – “</a:t>
            </a:r>
            <a:r>
              <a:rPr lang="en-US" b="1" dirty="0"/>
              <a:t>Collision Domain</a:t>
            </a:r>
            <a:r>
              <a:rPr lang="en-US" dirty="0"/>
              <a:t>”</a:t>
            </a:r>
          </a:p>
          <a:p>
            <a:pPr lvl="1"/>
            <a:r>
              <a:rPr lang="en-US" dirty="0"/>
              <a:t>Too many hosts</a:t>
            </a:r>
          </a:p>
          <a:p>
            <a:pPr lvl="1"/>
            <a:r>
              <a:rPr lang="en-US" dirty="0"/>
              <a:t>Broadcast storms</a:t>
            </a:r>
          </a:p>
          <a:p>
            <a:pPr lvl="1"/>
            <a:r>
              <a:rPr lang="en-US" dirty="0"/>
              <a:t>Multicast traffic</a:t>
            </a:r>
          </a:p>
          <a:p>
            <a:pPr lvl="1"/>
            <a:r>
              <a:rPr lang="en-US" dirty="0"/>
              <a:t>Bandwidth mismatch</a:t>
            </a:r>
          </a:p>
          <a:p>
            <a:pPr lvl="1"/>
            <a:endParaRPr lang="en-US" dirty="0"/>
          </a:p>
          <a:p>
            <a:r>
              <a:rPr lang="en-US" dirty="0"/>
              <a:t>Different types of media</a:t>
            </a:r>
          </a:p>
          <a:p>
            <a:endParaRPr lang="en-US" dirty="0"/>
          </a:p>
          <a:p>
            <a:r>
              <a:rPr lang="en-US" dirty="0"/>
              <a:t>Routers are used to break-up broadcast domain, partition networks into different segments, but now we need a way to direct traffic to different segments.</a:t>
            </a:r>
          </a:p>
        </p:txBody>
      </p:sp>
    </p:spTree>
    <p:extLst>
      <p:ext uri="{BB962C8B-B14F-4D97-AF65-F5344CB8AC3E}">
        <p14:creationId xmlns:p14="http://schemas.microsoft.com/office/powerpoint/2010/main" val="209513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962E-FB1B-45EF-8086-A6B115B783C0}"/>
              </a:ext>
            </a:extLst>
          </p:cNvPr>
          <p:cNvSpPr>
            <a:spLocks noGrp="1"/>
          </p:cNvSpPr>
          <p:nvPr>
            <p:ph type="title"/>
          </p:nvPr>
        </p:nvSpPr>
        <p:spPr/>
        <p:txBody>
          <a:bodyPr>
            <a:normAutofit fontScale="90000"/>
          </a:bodyPr>
          <a:lstStyle/>
          <a:p>
            <a:r>
              <a:rPr lang="en-US" dirty="0"/>
              <a:t>Routing</a:t>
            </a:r>
          </a:p>
        </p:txBody>
      </p:sp>
      <p:sp>
        <p:nvSpPr>
          <p:cNvPr id="3" name="Content Placeholder 2">
            <a:extLst>
              <a:ext uri="{FF2B5EF4-FFF2-40B4-BE49-F238E27FC236}">
                <a16:creationId xmlns:a16="http://schemas.microsoft.com/office/drawing/2014/main" id="{1FEDDD1E-DEAB-422B-B7BB-DCB4E7A6D222}"/>
              </a:ext>
            </a:extLst>
          </p:cNvPr>
          <p:cNvSpPr>
            <a:spLocks noGrp="1"/>
          </p:cNvSpPr>
          <p:nvPr>
            <p:ph idx="1"/>
          </p:nvPr>
        </p:nvSpPr>
        <p:spPr/>
        <p:txBody>
          <a:bodyPr>
            <a:normAutofit fontScale="92500" lnSpcReduction="10000"/>
          </a:bodyPr>
          <a:lstStyle/>
          <a:p>
            <a:r>
              <a:rPr lang="en-US" dirty="0"/>
              <a:t>Two criteria:</a:t>
            </a:r>
          </a:p>
          <a:p>
            <a:pPr lvl="1"/>
            <a:r>
              <a:rPr lang="en-US" dirty="0"/>
              <a:t>Ethernet / device IDs – globally unique, but seemingly random assignment</a:t>
            </a:r>
          </a:p>
          <a:p>
            <a:pPr lvl="1"/>
            <a:endParaRPr lang="en-US" dirty="0"/>
          </a:p>
          <a:p>
            <a:pPr lvl="1"/>
            <a:r>
              <a:rPr lang="en-US" dirty="0"/>
              <a:t>IP addresses – hierarchical, first bits assigned to a network, last bits assigned to a host</a:t>
            </a:r>
          </a:p>
          <a:p>
            <a:pPr lvl="1"/>
            <a:endParaRPr lang="en-US" dirty="0"/>
          </a:p>
          <a:p>
            <a:r>
              <a:rPr lang="en-US" dirty="0"/>
              <a:t>LAN / WAN </a:t>
            </a:r>
          </a:p>
          <a:p>
            <a:pPr lvl="1"/>
            <a:r>
              <a:rPr lang="en-US" dirty="0"/>
              <a:t>LAN may have routing with L2/L3 switches</a:t>
            </a:r>
          </a:p>
          <a:p>
            <a:pPr lvl="1"/>
            <a:endParaRPr lang="en-US" dirty="0"/>
          </a:p>
          <a:p>
            <a:pPr lvl="1"/>
            <a:r>
              <a:rPr lang="en-US" dirty="0"/>
              <a:t>WAN almost always uses L3 routers</a:t>
            </a:r>
          </a:p>
          <a:p>
            <a:pPr lvl="1"/>
            <a:endParaRPr lang="en-US" dirty="0"/>
          </a:p>
          <a:p>
            <a:r>
              <a:rPr lang="en-US" dirty="0"/>
              <a:t>Routers vs. Switch?</a:t>
            </a:r>
          </a:p>
          <a:p>
            <a:pPr lvl="1"/>
            <a:r>
              <a:rPr lang="en-US" dirty="0"/>
              <a:t>Router doesn’t forward broadcast message or multicast</a:t>
            </a:r>
          </a:p>
          <a:p>
            <a:pPr lvl="1"/>
            <a:r>
              <a:rPr lang="en-US" dirty="0"/>
              <a:t>Routers filter L3 messages, switches don’t</a:t>
            </a:r>
          </a:p>
          <a:p>
            <a:pPr lvl="1"/>
            <a:r>
              <a:rPr lang="en-US" dirty="0"/>
              <a:t>Switches work on device IDs, try to dynamically build map of devices connected to each port</a:t>
            </a:r>
          </a:p>
          <a:p>
            <a:pPr lvl="1"/>
            <a:r>
              <a:rPr lang="en-US" dirty="0"/>
              <a:t>Routers work on address, fixed hierarchy of routers</a:t>
            </a:r>
          </a:p>
          <a:p>
            <a:pPr lvl="1"/>
            <a:endParaRPr lang="en-US" dirty="0"/>
          </a:p>
        </p:txBody>
      </p:sp>
    </p:spTree>
    <p:extLst>
      <p:ext uri="{BB962C8B-B14F-4D97-AF65-F5344CB8AC3E}">
        <p14:creationId xmlns:p14="http://schemas.microsoft.com/office/powerpoint/2010/main" val="186015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A22F-8D24-4344-BB57-7F5FE257B4DB}"/>
              </a:ext>
            </a:extLst>
          </p:cNvPr>
          <p:cNvSpPr>
            <a:spLocks noGrp="1"/>
          </p:cNvSpPr>
          <p:nvPr>
            <p:ph type="title"/>
          </p:nvPr>
        </p:nvSpPr>
        <p:spPr/>
        <p:txBody>
          <a:bodyPr>
            <a:normAutofit fontScale="90000"/>
          </a:bodyPr>
          <a:lstStyle/>
          <a:p>
            <a:r>
              <a:rPr lang="en-US" dirty="0"/>
              <a:t>Forwarding Mechanisms</a:t>
            </a:r>
          </a:p>
        </p:txBody>
      </p:sp>
      <p:sp>
        <p:nvSpPr>
          <p:cNvPr id="3" name="Content Placeholder 2">
            <a:extLst>
              <a:ext uri="{FF2B5EF4-FFF2-40B4-BE49-F238E27FC236}">
                <a16:creationId xmlns:a16="http://schemas.microsoft.com/office/drawing/2014/main" id="{756AE102-0917-4754-8A50-C2BCF2BE5DE8}"/>
              </a:ext>
            </a:extLst>
          </p:cNvPr>
          <p:cNvSpPr>
            <a:spLocks noGrp="1"/>
          </p:cNvSpPr>
          <p:nvPr>
            <p:ph idx="1"/>
          </p:nvPr>
        </p:nvSpPr>
        <p:spPr/>
        <p:txBody>
          <a:bodyPr>
            <a:normAutofit/>
          </a:bodyPr>
          <a:lstStyle/>
          <a:p>
            <a:r>
              <a:rPr lang="en-US" dirty="0"/>
              <a:t>Source Routing</a:t>
            </a:r>
          </a:p>
          <a:p>
            <a:pPr lvl="1"/>
            <a:r>
              <a:rPr lang="en-US" dirty="0"/>
              <a:t>Packet includes a selected route determined by sender</a:t>
            </a:r>
          </a:p>
          <a:p>
            <a:pPr lvl="1"/>
            <a:r>
              <a:rPr lang="en-US" dirty="0"/>
              <a:t>Each router takes strips top instruction and resends, drops packets that don’t match</a:t>
            </a:r>
          </a:p>
          <a:p>
            <a:pPr lvl="1"/>
            <a:r>
              <a:rPr lang="en-US" dirty="0"/>
              <a:t>Typically used in constrained / local network</a:t>
            </a:r>
          </a:p>
          <a:p>
            <a:pPr lvl="1"/>
            <a:r>
              <a:rPr lang="en-US" dirty="0"/>
              <a:t>Sources need to know complete path or discover it</a:t>
            </a:r>
          </a:p>
          <a:p>
            <a:pPr lvl="1"/>
            <a:r>
              <a:rPr lang="en-US" dirty="0"/>
              <a:t>Variable (unbounded?) packet lengths due to lengthy paths</a:t>
            </a:r>
          </a:p>
          <a:p>
            <a:pPr marL="457200" lvl="1" indent="0">
              <a:buNone/>
            </a:pP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3265038302"/>
      </p:ext>
    </p:extLst>
  </p:cSld>
  <p:clrMapOvr>
    <a:masterClrMapping/>
  </p:clrMapOvr>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EF4C9E08-1D60-4B96-8CE3-A41950B1E79B}" vid="{BCAEE082-2C11-4CAF-9597-819E9B2D8A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Template</Template>
  <TotalTime>3204</TotalTime>
  <Words>4794</Words>
  <Application>Microsoft Office PowerPoint</Application>
  <PresentationFormat>Widescreen</PresentationFormat>
  <Paragraphs>881</Paragraphs>
  <Slides>63</Slides>
  <Notes>61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Arial</vt:lpstr>
      <vt:lpstr>Calibri</vt:lpstr>
      <vt:lpstr>Cambria Math</vt:lpstr>
      <vt:lpstr>Cascadia Code</vt:lpstr>
      <vt:lpstr>Franklin Gothic Book</vt:lpstr>
      <vt:lpstr>Franklin Gothic Medium</vt:lpstr>
      <vt:lpstr>Office Theme</vt:lpstr>
      <vt:lpstr>Network Layer</vt:lpstr>
      <vt:lpstr>PowerPoint Presentation</vt:lpstr>
      <vt:lpstr>Routers &amp; Switches</vt:lpstr>
      <vt:lpstr>Types of Networks</vt:lpstr>
      <vt:lpstr>Wide Area Network Terms</vt:lpstr>
      <vt:lpstr>Forwarding &amp; Routing</vt:lpstr>
      <vt:lpstr>Why Route?</vt:lpstr>
      <vt:lpstr>Routing</vt:lpstr>
      <vt:lpstr>Forwarding Mechanisms</vt:lpstr>
      <vt:lpstr>Forwarding Mechanisms</vt:lpstr>
      <vt:lpstr>Forwarding Mechanisms</vt:lpstr>
      <vt:lpstr>Network Service Model based on Routing</vt:lpstr>
      <vt:lpstr>Routers</vt:lpstr>
      <vt:lpstr>Fast Address Matching</vt:lpstr>
      <vt:lpstr>Content Addressable Memory</vt:lpstr>
      <vt:lpstr>Switching Technology</vt:lpstr>
      <vt:lpstr>Queueing</vt:lpstr>
      <vt:lpstr>More Math!</vt:lpstr>
      <vt:lpstr>Packet Scheduling</vt:lpstr>
      <vt:lpstr>Generalized Forward Scheme / Software Defined Network</vt:lpstr>
      <vt:lpstr>Internet Protocol</vt:lpstr>
      <vt:lpstr>Internet Protocol</vt:lpstr>
      <vt:lpstr>Internet Protocol v4</vt:lpstr>
      <vt:lpstr>IPv4 Header</vt:lpstr>
      <vt:lpstr>IP Datagram Fragmentation</vt:lpstr>
      <vt:lpstr>IP Addresses</vt:lpstr>
      <vt:lpstr>Classes Interdomain Routing - CIDR</vt:lpstr>
      <vt:lpstr>IP Address Assignments</vt:lpstr>
      <vt:lpstr>IP Addresses – Network Classes</vt:lpstr>
      <vt:lpstr>IPv4 Reserved Addresses</vt:lpstr>
      <vt:lpstr>Private Parts</vt:lpstr>
      <vt:lpstr>IP Address Space Exhaustion</vt:lpstr>
      <vt:lpstr>Network Address Translation - NAT</vt:lpstr>
      <vt:lpstr>Carrier Grade NAT (CGN)</vt:lpstr>
      <vt:lpstr>Critique of NAT</vt:lpstr>
      <vt:lpstr>IP version 6</vt:lpstr>
      <vt:lpstr>Internet Protocol Version 6</vt:lpstr>
      <vt:lpstr>IPv6 Addresses</vt:lpstr>
      <vt:lpstr>IPv6 Link Local Addresses</vt:lpstr>
      <vt:lpstr>IPv6 Addressing Additional Features</vt:lpstr>
      <vt:lpstr>But wait, there’s more!</vt:lpstr>
      <vt:lpstr>An Example</vt:lpstr>
      <vt:lpstr>IPv6 Address Classification</vt:lpstr>
      <vt:lpstr>IPv6 URL’s  </vt:lpstr>
      <vt:lpstr>Scoped Link-Local Addresses</vt:lpstr>
      <vt:lpstr>IPv6 Special Addresses</vt:lpstr>
      <vt:lpstr>Subnets</vt:lpstr>
      <vt:lpstr>Subnetting</vt:lpstr>
      <vt:lpstr>Segments using Bridges</vt:lpstr>
      <vt:lpstr>Segments using Switches</vt:lpstr>
      <vt:lpstr>Segments using Routers</vt:lpstr>
      <vt:lpstr>Things to know when creating subnets</vt:lpstr>
      <vt:lpstr>Example – Class C Address</vt:lpstr>
      <vt:lpstr>Subnet Example</vt:lpstr>
      <vt:lpstr>Example – Subnet with two hosts</vt:lpstr>
      <vt:lpstr>Network Topology, ala Cisco</vt:lpstr>
      <vt:lpstr>3 Layer Routing Topology - Distribution</vt:lpstr>
      <vt:lpstr>3 Layer Routing Topology - Access</vt:lpstr>
      <vt:lpstr>Collapsed Core (2-tier)</vt:lpstr>
      <vt:lpstr>Spine-Leaf Topology</vt:lpstr>
      <vt:lpstr>Basic Troubleshooting - Ping</vt:lpstr>
      <vt:lpstr>Basic Troubleshooting – Traceroute </vt:lpstr>
      <vt:lpstr>Basic Troubleshooting - ARP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Layer</dc:title>
  <dc:creator>Tom Briggs</dc:creator>
  <cp:lastModifiedBy>Tom Briggs</cp:lastModifiedBy>
  <cp:revision>17</cp:revision>
  <dcterms:created xsi:type="dcterms:W3CDTF">2020-09-07T14:08:00Z</dcterms:created>
  <dcterms:modified xsi:type="dcterms:W3CDTF">2020-09-12T13:38:42Z</dcterms:modified>
</cp:coreProperties>
</file>