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75" r:id="rId4"/>
    <p:sldId id="276" r:id="rId5"/>
    <p:sldId id="277" r:id="rId6"/>
    <p:sldId id="279" r:id="rId7"/>
    <p:sldId id="278" r:id="rId8"/>
    <p:sldId id="280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51B71-39B8-4F94-A75B-118F63D63D49}" v="327" dt="2020-11-12T22:17:43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riggs" userId="5205c15661b0945c" providerId="LiveId" clId="{C2C51B71-39B8-4F94-A75B-118F63D63D49}"/>
    <pc:docChg chg="undo custSel addSld delSld modSld">
      <pc:chgData name="Tom Briggs" userId="5205c15661b0945c" providerId="LiveId" clId="{C2C51B71-39B8-4F94-A75B-118F63D63D49}" dt="2020-11-12T22:18:16.333" v="13887" actId="29295"/>
      <pc:docMkLst>
        <pc:docMk/>
      </pc:docMkLst>
      <pc:sldChg chg="addSp modSp">
        <pc:chgData name="Tom Briggs" userId="5205c15661b0945c" providerId="LiveId" clId="{C2C51B71-39B8-4F94-A75B-118F63D63D49}" dt="2020-11-12T22:18:16.333" v="13887" actId="29295"/>
        <pc:sldMkLst>
          <pc:docMk/>
          <pc:sldMk cId="943592196" sldId="256"/>
        </pc:sldMkLst>
        <pc:spChg chg="add mod">
          <ac:chgData name="Tom Briggs" userId="5205c15661b0945c" providerId="LiveId" clId="{C2C51B71-39B8-4F94-A75B-118F63D63D49}" dt="2020-11-12T22:17:54.422" v="13882" actId="1076"/>
          <ac:spMkLst>
            <pc:docMk/>
            <pc:sldMk cId="943592196" sldId="256"/>
            <ac:spMk id="6" creationId="{494E5E43-BC45-41E4-9E5C-AA6FCD9B5DB1}"/>
          </ac:spMkLst>
        </pc:spChg>
        <pc:picChg chg="add mod ord">
          <ac:chgData name="Tom Briggs" userId="5205c15661b0945c" providerId="LiveId" clId="{C2C51B71-39B8-4F94-A75B-118F63D63D49}" dt="2020-11-12T22:18:16.333" v="13887" actId="29295"/>
          <ac:picMkLst>
            <pc:docMk/>
            <pc:sldMk cId="943592196" sldId="256"/>
            <ac:picMk id="5" creationId="{DF2A2F19-A04B-419B-9EB4-D0EA0A731847}"/>
          </ac:picMkLst>
        </pc:picChg>
      </pc:sldChg>
      <pc:sldChg chg="addSp modSp">
        <pc:chgData name="Tom Briggs" userId="5205c15661b0945c" providerId="LiveId" clId="{C2C51B71-39B8-4F94-A75B-118F63D63D49}" dt="2020-11-12T17:53:07.515" v="448" actId="20577"/>
        <pc:sldMkLst>
          <pc:docMk/>
          <pc:sldMk cId="4199147552" sldId="261"/>
        </pc:sldMkLst>
        <pc:spChg chg="mod">
          <ac:chgData name="Tom Briggs" userId="5205c15661b0945c" providerId="LiveId" clId="{C2C51B71-39B8-4F94-A75B-118F63D63D49}" dt="2020-11-12T17:53:07.515" v="448" actId="20577"/>
          <ac:spMkLst>
            <pc:docMk/>
            <pc:sldMk cId="4199147552" sldId="261"/>
            <ac:spMk id="3" creationId="{5D96400A-CB6A-448C-91A3-3B1B07730559}"/>
          </ac:spMkLst>
        </pc:spChg>
        <pc:picChg chg="add mod">
          <ac:chgData name="Tom Briggs" userId="5205c15661b0945c" providerId="LiveId" clId="{C2C51B71-39B8-4F94-A75B-118F63D63D49}" dt="2020-11-12T17:52:03.726" v="381" actId="1076"/>
          <ac:picMkLst>
            <pc:docMk/>
            <pc:sldMk cId="4199147552" sldId="261"/>
            <ac:picMk id="4" creationId="{8B9C54A5-47C4-407C-A5D7-10B16340A10B}"/>
          </ac:picMkLst>
        </pc:picChg>
        <pc:picChg chg="add mod">
          <ac:chgData name="Tom Briggs" userId="5205c15661b0945c" providerId="LiveId" clId="{C2C51B71-39B8-4F94-A75B-118F63D63D49}" dt="2020-11-12T17:52:35.396" v="386" actId="1076"/>
          <ac:picMkLst>
            <pc:docMk/>
            <pc:sldMk cId="4199147552" sldId="261"/>
            <ac:picMk id="5" creationId="{92890461-89C4-4FFB-B290-62D488E8B4A6}"/>
          </ac:picMkLst>
        </pc:picChg>
      </pc:sldChg>
      <pc:sldChg chg="addSp delSp modSp add">
        <pc:chgData name="Tom Briggs" userId="5205c15661b0945c" providerId="LiveId" clId="{C2C51B71-39B8-4F94-A75B-118F63D63D49}" dt="2020-11-12T18:23:53.723" v="2390" actId="1076"/>
        <pc:sldMkLst>
          <pc:docMk/>
          <pc:sldMk cId="988806446" sldId="262"/>
        </pc:sldMkLst>
        <pc:spChg chg="mod">
          <ac:chgData name="Tom Briggs" userId="5205c15661b0945c" providerId="LiveId" clId="{C2C51B71-39B8-4F94-A75B-118F63D63D49}" dt="2020-11-12T17:53:53.620" v="471" actId="20577"/>
          <ac:spMkLst>
            <pc:docMk/>
            <pc:sldMk cId="988806446" sldId="262"/>
            <ac:spMk id="2" creationId="{441BDE76-360F-4514-8B9B-B8C0826A264B}"/>
          </ac:spMkLst>
        </pc:spChg>
        <pc:spChg chg="mod">
          <ac:chgData name="Tom Briggs" userId="5205c15661b0945c" providerId="LiveId" clId="{C2C51B71-39B8-4F94-A75B-118F63D63D49}" dt="2020-11-12T18:10:12.766" v="1625" actId="1076"/>
          <ac:spMkLst>
            <pc:docMk/>
            <pc:sldMk cId="988806446" sldId="262"/>
            <ac:spMk id="3" creationId="{74B7D62F-5D25-41E0-B1D3-1B4F2D7F66CD}"/>
          </ac:spMkLst>
        </pc:spChg>
        <pc:spChg chg="add del mod">
          <ac:chgData name="Tom Briggs" userId="5205c15661b0945c" providerId="LiveId" clId="{C2C51B71-39B8-4F94-A75B-118F63D63D49}" dt="2020-11-12T18:19:17.253" v="2118" actId="478"/>
          <ac:spMkLst>
            <pc:docMk/>
            <pc:sldMk cId="988806446" sldId="262"/>
            <ac:spMk id="4" creationId="{67238382-0EA4-4BBE-A433-3BED57861357}"/>
          </ac:spMkLst>
        </pc:spChg>
        <pc:spChg chg="add del mod">
          <ac:chgData name="Tom Briggs" userId="5205c15661b0945c" providerId="LiveId" clId="{C2C51B71-39B8-4F94-A75B-118F63D63D49}" dt="2020-11-12T17:58:46.387" v="900" actId="478"/>
          <ac:spMkLst>
            <pc:docMk/>
            <pc:sldMk cId="988806446" sldId="262"/>
            <ac:spMk id="5" creationId="{021717C7-792D-4990-8983-924C230F09F2}"/>
          </ac:spMkLst>
        </pc:spChg>
        <pc:spChg chg="add mod">
          <ac:chgData name="Tom Briggs" userId="5205c15661b0945c" providerId="LiveId" clId="{C2C51B71-39B8-4F94-A75B-118F63D63D49}" dt="2020-11-12T18:19:23.810" v="2120" actId="1076"/>
          <ac:spMkLst>
            <pc:docMk/>
            <pc:sldMk cId="988806446" sldId="262"/>
            <ac:spMk id="8" creationId="{E84848E4-A565-4195-8E55-AF1C8AB2400E}"/>
          </ac:spMkLst>
        </pc:spChg>
        <pc:spChg chg="add del mod">
          <ac:chgData name="Tom Briggs" userId="5205c15661b0945c" providerId="LiveId" clId="{C2C51B71-39B8-4F94-A75B-118F63D63D49}" dt="2020-11-12T18:18:50.582" v="2113"/>
          <ac:spMkLst>
            <pc:docMk/>
            <pc:sldMk cId="988806446" sldId="262"/>
            <ac:spMk id="9" creationId="{054F08CD-C971-46C3-9AF6-01AD80BF19BA}"/>
          </ac:spMkLst>
        </pc:spChg>
        <pc:graphicFrameChg chg="add mod modGraphic">
          <ac:chgData name="Tom Briggs" userId="5205c15661b0945c" providerId="LiveId" clId="{C2C51B71-39B8-4F94-A75B-118F63D63D49}" dt="2020-11-12T18:19:50.359" v="2140" actId="14734"/>
          <ac:graphicFrameMkLst>
            <pc:docMk/>
            <pc:sldMk cId="988806446" sldId="262"/>
            <ac:graphicFrameMk id="6" creationId="{40BE65CF-C26E-4E85-8C8E-118A311BBD05}"/>
          </ac:graphicFrameMkLst>
        </pc:graphicFrameChg>
        <pc:graphicFrameChg chg="add mod modGraphic">
          <ac:chgData name="Tom Briggs" userId="5205c15661b0945c" providerId="LiveId" clId="{C2C51B71-39B8-4F94-A75B-118F63D63D49}" dt="2020-11-12T18:23:53.723" v="2390" actId="1076"/>
          <ac:graphicFrameMkLst>
            <pc:docMk/>
            <pc:sldMk cId="988806446" sldId="262"/>
            <ac:graphicFrameMk id="11" creationId="{C3D37DB1-A3A0-4FC9-A60E-075FA42C1590}"/>
          </ac:graphicFrameMkLst>
        </pc:graphicFrameChg>
        <pc:picChg chg="add del mod">
          <ac:chgData name="Tom Briggs" userId="5205c15661b0945c" providerId="LiveId" clId="{C2C51B71-39B8-4F94-A75B-118F63D63D49}" dt="2020-11-12T18:19:13.346" v="2117" actId="478"/>
          <ac:picMkLst>
            <pc:docMk/>
            <pc:sldMk cId="988806446" sldId="262"/>
            <ac:picMk id="1026" creationId="{5C03B5F3-4B0E-4A47-B607-35E7A9DAA5C4}"/>
          </ac:picMkLst>
        </pc:picChg>
      </pc:sldChg>
      <pc:sldChg chg="modSp add">
        <pc:chgData name="Tom Briggs" userId="5205c15661b0945c" providerId="LiveId" clId="{C2C51B71-39B8-4F94-A75B-118F63D63D49}" dt="2020-11-12T18:28:34.191" v="2975" actId="20577"/>
        <pc:sldMkLst>
          <pc:docMk/>
          <pc:sldMk cId="3805265127" sldId="263"/>
        </pc:sldMkLst>
        <pc:spChg chg="mod">
          <ac:chgData name="Tom Briggs" userId="5205c15661b0945c" providerId="LiveId" clId="{C2C51B71-39B8-4F94-A75B-118F63D63D49}" dt="2020-11-12T18:25:13.167" v="2403" actId="20577"/>
          <ac:spMkLst>
            <pc:docMk/>
            <pc:sldMk cId="3805265127" sldId="263"/>
            <ac:spMk id="2" creationId="{C76D73DF-2A2F-4EFF-BB9C-88B47110690B}"/>
          </ac:spMkLst>
        </pc:spChg>
        <pc:spChg chg="mod">
          <ac:chgData name="Tom Briggs" userId="5205c15661b0945c" providerId="LiveId" clId="{C2C51B71-39B8-4F94-A75B-118F63D63D49}" dt="2020-11-12T18:28:34.191" v="2975" actId="20577"/>
          <ac:spMkLst>
            <pc:docMk/>
            <pc:sldMk cId="3805265127" sldId="263"/>
            <ac:spMk id="3" creationId="{C61EEB7D-2D27-4C58-B613-B9D5156F526A}"/>
          </ac:spMkLst>
        </pc:spChg>
      </pc:sldChg>
      <pc:sldChg chg="addSp delSp modSp add">
        <pc:chgData name="Tom Briggs" userId="5205c15661b0945c" providerId="LiveId" clId="{C2C51B71-39B8-4F94-A75B-118F63D63D49}" dt="2020-11-12T18:34:53.188" v="3603" actId="1076"/>
        <pc:sldMkLst>
          <pc:docMk/>
          <pc:sldMk cId="4018332456" sldId="264"/>
        </pc:sldMkLst>
        <pc:spChg chg="mod">
          <ac:chgData name="Tom Briggs" userId="5205c15661b0945c" providerId="LiveId" clId="{C2C51B71-39B8-4F94-A75B-118F63D63D49}" dt="2020-11-12T18:28:58.276" v="3009" actId="20577"/>
          <ac:spMkLst>
            <pc:docMk/>
            <pc:sldMk cId="4018332456" sldId="264"/>
            <ac:spMk id="2" creationId="{5DCAAEDF-8E9F-4592-8877-0373C43556B6}"/>
          </ac:spMkLst>
        </pc:spChg>
        <pc:spChg chg="mod">
          <ac:chgData name="Tom Briggs" userId="5205c15661b0945c" providerId="LiveId" clId="{C2C51B71-39B8-4F94-A75B-118F63D63D49}" dt="2020-11-12T18:34:43.418" v="3600" actId="20577"/>
          <ac:spMkLst>
            <pc:docMk/>
            <pc:sldMk cId="4018332456" sldId="264"/>
            <ac:spMk id="3" creationId="{8A3BE559-409A-42BD-A48B-2087047ED827}"/>
          </ac:spMkLst>
        </pc:spChg>
        <pc:spChg chg="add del mod">
          <ac:chgData name="Tom Briggs" userId="5205c15661b0945c" providerId="LiveId" clId="{C2C51B71-39B8-4F94-A75B-118F63D63D49}" dt="2020-11-12T18:34:47.165" v="3602"/>
          <ac:spMkLst>
            <pc:docMk/>
            <pc:sldMk cId="4018332456" sldId="264"/>
            <ac:spMk id="4" creationId="{64D2E57A-C34F-43D5-9047-B886C3D2DA76}"/>
          </ac:spMkLst>
        </pc:spChg>
        <pc:graphicFrameChg chg="add mod modGraphic">
          <ac:chgData name="Tom Briggs" userId="5205c15661b0945c" providerId="LiveId" clId="{C2C51B71-39B8-4F94-A75B-118F63D63D49}" dt="2020-11-12T18:34:53.188" v="3603" actId="1076"/>
          <ac:graphicFrameMkLst>
            <pc:docMk/>
            <pc:sldMk cId="4018332456" sldId="264"/>
            <ac:graphicFrameMk id="5" creationId="{48FB07E2-9892-4DF0-814F-87CC966F4ACE}"/>
          </ac:graphicFrameMkLst>
        </pc:graphicFrameChg>
      </pc:sldChg>
      <pc:sldChg chg="modSp add">
        <pc:chgData name="Tom Briggs" userId="5205c15661b0945c" providerId="LiveId" clId="{C2C51B71-39B8-4F94-A75B-118F63D63D49}" dt="2020-11-12T18:41:16.988" v="4314" actId="6549"/>
        <pc:sldMkLst>
          <pc:docMk/>
          <pc:sldMk cId="4144184194" sldId="265"/>
        </pc:sldMkLst>
        <pc:spChg chg="mod">
          <ac:chgData name="Tom Briggs" userId="5205c15661b0945c" providerId="LiveId" clId="{C2C51B71-39B8-4F94-A75B-118F63D63D49}" dt="2020-11-12T18:35:00.398" v="3630" actId="20577"/>
          <ac:spMkLst>
            <pc:docMk/>
            <pc:sldMk cId="4144184194" sldId="265"/>
            <ac:spMk id="2" creationId="{A00FF7E2-1E31-4547-A20F-2B1E12A22D34}"/>
          </ac:spMkLst>
        </pc:spChg>
        <pc:spChg chg="mod">
          <ac:chgData name="Tom Briggs" userId="5205c15661b0945c" providerId="LiveId" clId="{C2C51B71-39B8-4F94-A75B-118F63D63D49}" dt="2020-11-12T18:41:16.988" v="4314" actId="6549"/>
          <ac:spMkLst>
            <pc:docMk/>
            <pc:sldMk cId="4144184194" sldId="265"/>
            <ac:spMk id="3" creationId="{B441AFFF-DB79-49BB-BA4A-9C67B24CC2CC}"/>
          </ac:spMkLst>
        </pc:spChg>
      </pc:sldChg>
      <pc:sldChg chg="addSp modSp add">
        <pc:chgData name="Tom Briggs" userId="5205c15661b0945c" providerId="LiveId" clId="{C2C51B71-39B8-4F94-A75B-118F63D63D49}" dt="2020-11-12T18:47:05.274" v="5083" actId="20577"/>
        <pc:sldMkLst>
          <pc:docMk/>
          <pc:sldMk cId="1791847669" sldId="266"/>
        </pc:sldMkLst>
        <pc:spChg chg="mod">
          <ac:chgData name="Tom Briggs" userId="5205c15661b0945c" providerId="LiveId" clId="{C2C51B71-39B8-4F94-A75B-118F63D63D49}" dt="2020-11-12T18:41:25.485" v="4340" actId="20577"/>
          <ac:spMkLst>
            <pc:docMk/>
            <pc:sldMk cId="1791847669" sldId="266"/>
            <ac:spMk id="2" creationId="{7E84674E-C3E9-4EA9-AF99-C7C69A1159D5}"/>
          </ac:spMkLst>
        </pc:spChg>
        <pc:spChg chg="mod">
          <ac:chgData name="Tom Briggs" userId="5205c15661b0945c" providerId="LiveId" clId="{C2C51B71-39B8-4F94-A75B-118F63D63D49}" dt="2020-11-12T18:47:05.274" v="5083" actId="20577"/>
          <ac:spMkLst>
            <pc:docMk/>
            <pc:sldMk cId="1791847669" sldId="266"/>
            <ac:spMk id="3" creationId="{3EC91B47-F2E8-4569-A1AB-9C1B0BCAF652}"/>
          </ac:spMkLst>
        </pc:spChg>
        <pc:picChg chg="add mod">
          <ac:chgData name="Tom Briggs" userId="5205c15661b0945c" providerId="LiveId" clId="{C2C51B71-39B8-4F94-A75B-118F63D63D49}" dt="2020-11-12T18:42:12.789" v="4346" actId="1076"/>
          <ac:picMkLst>
            <pc:docMk/>
            <pc:sldMk cId="1791847669" sldId="266"/>
            <ac:picMk id="2050" creationId="{B7D1FB3A-B4E0-4ECF-A2F9-A3F4480420AA}"/>
          </ac:picMkLst>
        </pc:picChg>
      </pc:sldChg>
      <pc:sldChg chg="modSp add">
        <pc:chgData name="Tom Briggs" userId="5205c15661b0945c" providerId="LiveId" clId="{C2C51B71-39B8-4F94-A75B-118F63D63D49}" dt="2020-11-12T18:53:19.216" v="6169" actId="20577"/>
        <pc:sldMkLst>
          <pc:docMk/>
          <pc:sldMk cId="1134613027" sldId="267"/>
        </pc:sldMkLst>
        <pc:spChg chg="mod">
          <ac:chgData name="Tom Briggs" userId="5205c15661b0945c" providerId="LiveId" clId="{C2C51B71-39B8-4F94-A75B-118F63D63D49}" dt="2020-11-12T18:47:42.743" v="5110" actId="20577"/>
          <ac:spMkLst>
            <pc:docMk/>
            <pc:sldMk cId="1134613027" sldId="267"/>
            <ac:spMk id="2" creationId="{D54B6936-8532-4ADF-8F51-56A8A2A2A184}"/>
          </ac:spMkLst>
        </pc:spChg>
        <pc:spChg chg="mod">
          <ac:chgData name="Tom Briggs" userId="5205c15661b0945c" providerId="LiveId" clId="{C2C51B71-39B8-4F94-A75B-118F63D63D49}" dt="2020-11-12T18:53:19.216" v="6169" actId="20577"/>
          <ac:spMkLst>
            <pc:docMk/>
            <pc:sldMk cId="1134613027" sldId="267"/>
            <ac:spMk id="3" creationId="{112FD3BC-3066-4411-8818-841D98F38C7E}"/>
          </ac:spMkLst>
        </pc:spChg>
      </pc:sldChg>
      <pc:sldChg chg="modSp add">
        <pc:chgData name="Tom Briggs" userId="5205c15661b0945c" providerId="LiveId" clId="{C2C51B71-39B8-4F94-A75B-118F63D63D49}" dt="2020-11-12T18:58:19.220" v="6915" actId="5793"/>
        <pc:sldMkLst>
          <pc:docMk/>
          <pc:sldMk cId="2233960872" sldId="268"/>
        </pc:sldMkLst>
        <pc:spChg chg="mod">
          <ac:chgData name="Tom Briggs" userId="5205c15661b0945c" providerId="LiveId" clId="{C2C51B71-39B8-4F94-A75B-118F63D63D49}" dt="2020-11-12T18:54:05.614" v="6188" actId="20577"/>
          <ac:spMkLst>
            <pc:docMk/>
            <pc:sldMk cId="2233960872" sldId="268"/>
            <ac:spMk id="2" creationId="{D2BC13DE-A581-4E86-9142-83AA55C0B313}"/>
          </ac:spMkLst>
        </pc:spChg>
        <pc:spChg chg="mod">
          <ac:chgData name="Tom Briggs" userId="5205c15661b0945c" providerId="LiveId" clId="{C2C51B71-39B8-4F94-A75B-118F63D63D49}" dt="2020-11-12T18:58:19.220" v="6915" actId="5793"/>
          <ac:spMkLst>
            <pc:docMk/>
            <pc:sldMk cId="2233960872" sldId="268"/>
            <ac:spMk id="3" creationId="{3C50EC3E-2596-4700-A734-ADF741279CB5}"/>
          </ac:spMkLst>
        </pc:spChg>
      </pc:sldChg>
      <pc:sldChg chg="modSp add">
        <pc:chgData name="Tom Briggs" userId="5205c15661b0945c" providerId="LiveId" clId="{C2C51B71-39B8-4F94-A75B-118F63D63D49}" dt="2020-11-12T19:00:27.523" v="7547" actId="20577"/>
        <pc:sldMkLst>
          <pc:docMk/>
          <pc:sldMk cId="4235496173" sldId="269"/>
        </pc:sldMkLst>
        <pc:spChg chg="mod">
          <ac:chgData name="Tom Briggs" userId="5205c15661b0945c" providerId="LiveId" clId="{C2C51B71-39B8-4F94-A75B-118F63D63D49}" dt="2020-11-12T18:58:35.806" v="6940" actId="20577"/>
          <ac:spMkLst>
            <pc:docMk/>
            <pc:sldMk cId="4235496173" sldId="269"/>
            <ac:spMk id="2" creationId="{E07B37F4-FA0F-4B2E-B956-D92C681615D7}"/>
          </ac:spMkLst>
        </pc:spChg>
        <pc:spChg chg="mod">
          <ac:chgData name="Tom Briggs" userId="5205c15661b0945c" providerId="LiveId" clId="{C2C51B71-39B8-4F94-A75B-118F63D63D49}" dt="2020-11-12T19:00:27.523" v="7547" actId="20577"/>
          <ac:spMkLst>
            <pc:docMk/>
            <pc:sldMk cId="4235496173" sldId="269"/>
            <ac:spMk id="3" creationId="{D5FD3861-96C5-4973-8099-6612527510A7}"/>
          </ac:spMkLst>
        </pc:spChg>
      </pc:sldChg>
      <pc:sldChg chg="modSp add">
        <pc:chgData name="Tom Briggs" userId="5205c15661b0945c" providerId="LiveId" clId="{C2C51B71-39B8-4F94-A75B-118F63D63D49}" dt="2020-11-12T21:29:04.802" v="8567" actId="20577"/>
        <pc:sldMkLst>
          <pc:docMk/>
          <pc:sldMk cId="186783311" sldId="270"/>
        </pc:sldMkLst>
        <pc:spChg chg="mod">
          <ac:chgData name="Tom Briggs" userId="5205c15661b0945c" providerId="LiveId" clId="{C2C51B71-39B8-4F94-A75B-118F63D63D49}" dt="2020-11-12T21:24:47.308" v="7635" actId="20577"/>
          <ac:spMkLst>
            <pc:docMk/>
            <pc:sldMk cId="186783311" sldId="270"/>
            <ac:spMk id="2" creationId="{027FE8F6-4C78-404B-93E7-5D48B866761A}"/>
          </ac:spMkLst>
        </pc:spChg>
        <pc:spChg chg="mod">
          <ac:chgData name="Tom Briggs" userId="5205c15661b0945c" providerId="LiveId" clId="{C2C51B71-39B8-4F94-A75B-118F63D63D49}" dt="2020-11-12T21:29:04.802" v="8567" actId="20577"/>
          <ac:spMkLst>
            <pc:docMk/>
            <pc:sldMk cId="186783311" sldId="270"/>
            <ac:spMk id="3" creationId="{E84B904E-6E9D-4C30-B633-B61E6637F1E0}"/>
          </ac:spMkLst>
        </pc:spChg>
      </pc:sldChg>
      <pc:sldChg chg="addSp modSp add">
        <pc:chgData name="Tom Briggs" userId="5205c15661b0945c" providerId="LiveId" clId="{C2C51B71-39B8-4F94-A75B-118F63D63D49}" dt="2020-11-12T21:39:34.083" v="9367" actId="1076"/>
        <pc:sldMkLst>
          <pc:docMk/>
          <pc:sldMk cId="3604141431" sldId="271"/>
        </pc:sldMkLst>
        <pc:spChg chg="mod">
          <ac:chgData name="Tom Briggs" userId="5205c15661b0945c" providerId="LiveId" clId="{C2C51B71-39B8-4F94-A75B-118F63D63D49}" dt="2020-11-12T21:29:23.377" v="8593" actId="20577"/>
          <ac:spMkLst>
            <pc:docMk/>
            <pc:sldMk cId="3604141431" sldId="271"/>
            <ac:spMk id="2" creationId="{74BE9DE4-E456-4233-9088-9A4CDC293933}"/>
          </ac:spMkLst>
        </pc:spChg>
        <pc:spChg chg="mod">
          <ac:chgData name="Tom Briggs" userId="5205c15661b0945c" providerId="LiveId" clId="{C2C51B71-39B8-4F94-A75B-118F63D63D49}" dt="2020-11-12T21:36:27.405" v="8849" actId="20577"/>
          <ac:spMkLst>
            <pc:docMk/>
            <pc:sldMk cId="3604141431" sldId="271"/>
            <ac:spMk id="3" creationId="{C1B5493E-12AD-4895-B111-65B785A90D2B}"/>
          </ac:spMkLst>
        </pc:spChg>
        <pc:spChg chg="add mod">
          <ac:chgData name="Tom Briggs" userId="5205c15661b0945c" providerId="LiveId" clId="{C2C51B71-39B8-4F94-A75B-118F63D63D49}" dt="2020-11-12T21:39:34.083" v="9367" actId="1076"/>
          <ac:spMkLst>
            <pc:docMk/>
            <pc:sldMk cId="3604141431" sldId="271"/>
            <ac:spMk id="5" creationId="{076C90F3-AED4-4A8F-807C-CC36ABCED886}"/>
          </ac:spMkLst>
        </pc:spChg>
        <pc:picChg chg="add mod">
          <ac:chgData name="Tom Briggs" userId="5205c15661b0945c" providerId="LiveId" clId="{C2C51B71-39B8-4F94-A75B-118F63D63D49}" dt="2020-11-12T21:36:44.570" v="8852" actId="1076"/>
          <ac:picMkLst>
            <pc:docMk/>
            <pc:sldMk cId="3604141431" sldId="271"/>
            <ac:picMk id="4" creationId="{15D2926C-0A42-4854-8601-B3D8FE34235B}"/>
          </ac:picMkLst>
        </pc:picChg>
      </pc:sldChg>
      <pc:sldChg chg="modSp add del">
        <pc:chgData name="Tom Briggs" userId="5205c15661b0945c" providerId="LiveId" clId="{C2C51B71-39B8-4F94-A75B-118F63D63D49}" dt="2020-11-12T21:40:47.012" v="9490" actId="2696"/>
        <pc:sldMkLst>
          <pc:docMk/>
          <pc:sldMk cId="2471807313" sldId="272"/>
        </pc:sldMkLst>
        <pc:spChg chg="mod">
          <ac:chgData name="Tom Briggs" userId="5205c15661b0945c" providerId="LiveId" clId="{C2C51B71-39B8-4F94-A75B-118F63D63D49}" dt="2020-11-12T21:39:49.841" v="9393" actId="20577"/>
          <ac:spMkLst>
            <pc:docMk/>
            <pc:sldMk cId="2471807313" sldId="272"/>
            <ac:spMk id="2" creationId="{268F7BC6-65F4-4EAD-A638-F5FE043E606D}"/>
          </ac:spMkLst>
        </pc:spChg>
        <pc:spChg chg="mod">
          <ac:chgData name="Tom Briggs" userId="5205c15661b0945c" providerId="LiveId" clId="{C2C51B71-39B8-4F94-A75B-118F63D63D49}" dt="2020-11-12T21:40:22.684" v="9489" actId="20577"/>
          <ac:spMkLst>
            <pc:docMk/>
            <pc:sldMk cId="2471807313" sldId="272"/>
            <ac:spMk id="3" creationId="{4E5724E1-E9AB-4216-92B4-E1C59E5DEC03}"/>
          </ac:spMkLst>
        </pc:spChg>
      </pc:sldChg>
      <pc:sldChg chg="addSp modSp add">
        <pc:chgData name="Tom Briggs" userId="5205c15661b0945c" providerId="LiveId" clId="{C2C51B71-39B8-4F94-A75B-118F63D63D49}" dt="2020-11-12T21:46:04.132" v="10018" actId="1076"/>
        <pc:sldMkLst>
          <pc:docMk/>
          <pc:sldMk cId="3388293821" sldId="272"/>
        </pc:sldMkLst>
        <pc:spChg chg="mod">
          <ac:chgData name="Tom Briggs" userId="5205c15661b0945c" providerId="LiveId" clId="{C2C51B71-39B8-4F94-A75B-118F63D63D49}" dt="2020-11-12T21:41:04.759" v="9513" actId="20577"/>
          <ac:spMkLst>
            <pc:docMk/>
            <pc:sldMk cId="3388293821" sldId="272"/>
            <ac:spMk id="2" creationId="{6D7D824D-4D3B-48CD-8336-D5623733289B}"/>
          </ac:spMkLst>
        </pc:spChg>
        <pc:spChg chg="mod">
          <ac:chgData name="Tom Briggs" userId="5205c15661b0945c" providerId="LiveId" clId="{C2C51B71-39B8-4F94-A75B-118F63D63D49}" dt="2020-11-12T21:44:31.944" v="10009" actId="14"/>
          <ac:spMkLst>
            <pc:docMk/>
            <pc:sldMk cId="3388293821" sldId="272"/>
            <ac:spMk id="3" creationId="{9F4C9972-3C0B-46C0-BF2F-2D715C2554C5}"/>
          </ac:spMkLst>
        </pc:spChg>
        <pc:picChg chg="add mod">
          <ac:chgData name="Tom Briggs" userId="5205c15661b0945c" providerId="LiveId" clId="{C2C51B71-39B8-4F94-A75B-118F63D63D49}" dt="2020-11-12T21:46:04.132" v="10018" actId="1076"/>
          <ac:picMkLst>
            <pc:docMk/>
            <pc:sldMk cId="3388293821" sldId="272"/>
            <ac:picMk id="4" creationId="{1570EF38-6926-463C-85AE-FE778244FE93}"/>
          </ac:picMkLst>
        </pc:picChg>
        <pc:picChg chg="add mod">
          <ac:chgData name="Tom Briggs" userId="5205c15661b0945c" providerId="LiveId" clId="{C2C51B71-39B8-4F94-A75B-118F63D63D49}" dt="2020-11-12T21:45:34.308" v="10012" actId="1076"/>
          <ac:picMkLst>
            <pc:docMk/>
            <pc:sldMk cId="3388293821" sldId="272"/>
            <ac:picMk id="3074" creationId="{B15F6564-9CC3-43B9-B96A-E4A0CFF17E5F}"/>
          </ac:picMkLst>
        </pc:picChg>
      </pc:sldChg>
      <pc:sldChg chg="modSp add">
        <pc:chgData name="Tom Briggs" userId="5205c15661b0945c" providerId="LiveId" clId="{C2C51B71-39B8-4F94-A75B-118F63D63D49}" dt="2020-11-12T21:50:56.255" v="10600" actId="20577"/>
        <pc:sldMkLst>
          <pc:docMk/>
          <pc:sldMk cId="1019298062" sldId="273"/>
        </pc:sldMkLst>
        <pc:spChg chg="mod">
          <ac:chgData name="Tom Briggs" userId="5205c15661b0945c" providerId="LiveId" clId="{C2C51B71-39B8-4F94-A75B-118F63D63D49}" dt="2020-11-12T21:46:51.365" v="10039" actId="20577"/>
          <ac:spMkLst>
            <pc:docMk/>
            <pc:sldMk cId="1019298062" sldId="273"/>
            <ac:spMk id="2" creationId="{FDA1292E-09C8-4404-AFDB-E37F80A1CDEA}"/>
          </ac:spMkLst>
        </pc:spChg>
        <pc:spChg chg="mod">
          <ac:chgData name="Tom Briggs" userId="5205c15661b0945c" providerId="LiveId" clId="{C2C51B71-39B8-4F94-A75B-118F63D63D49}" dt="2020-11-12T21:50:56.255" v="10600" actId="20577"/>
          <ac:spMkLst>
            <pc:docMk/>
            <pc:sldMk cId="1019298062" sldId="273"/>
            <ac:spMk id="3" creationId="{FD8A42FE-C71E-4A0C-9B57-D0D6D47B1C19}"/>
          </ac:spMkLst>
        </pc:spChg>
      </pc:sldChg>
      <pc:sldChg chg="addSp delSp modSp add">
        <pc:chgData name="Tom Briggs" userId="5205c15661b0945c" providerId="LiveId" clId="{C2C51B71-39B8-4F94-A75B-118F63D63D49}" dt="2020-11-12T21:57:42.239" v="11419" actId="6549"/>
        <pc:sldMkLst>
          <pc:docMk/>
          <pc:sldMk cId="4294392489" sldId="274"/>
        </pc:sldMkLst>
        <pc:spChg chg="mod">
          <ac:chgData name="Tom Briggs" userId="5205c15661b0945c" providerId="LiveId" clId="{C2C51B71-39B8-4F94-A75B-118F63D63D49}" dt="2020-11-12T21:52:01.277" v="10618" actId="20577"/>
          <ac:spMkLst>
            <pc:docMk/>
            <pc:sldMk cId="4294392489" sldId="274"/>
            <ac:spMk id="2" creationId="{F4080D9F-68A4-4FF2-8EDE-4F0B3E31C9E6}"/>
          </ac:spMkLst>
        </pc:spChg>
        <pc:spChg chg="mod">
          <ac:chgData name="Tom Briggs" userId="5205c15661b0945c" providerId="LiveId" clId="{C2C51B71-39B8-4F94-A75B-118F63D63D49}" dt="2020-11-12T21:57:42.239" v="11419" actId="6549"/>
          <ac:spMkLst>
            <pc:docMk/>
            <pc:sldMk cId="4294392489" sldId="274"/>
            <ac:spMk id="3" creationId="{E71AC1EB-E4D7-4807-A789-5BD84DB93BA4}"/>
          </ac:spMkLst>
        </pc:spChg>
        <pc:picChg chg="add del">
          <ac:chgData name="Tom Briggs" userId="5205c15661b0945c" providerId="LiveId" clId="{C2C51B71-39B8-4F94-A75B-118F63D63D49}" dt="2020-11-12T21:55:05.280" v="10998"/>
          <ac:picMkLst>
            <pc:docMk/>
            <pc:sldMk cId="4294392489" sldId="274"/>
            <ac:picMk id="4" creationId="{62D6D448-FD26-4742-8559-D17B8E7BD316}"/>
          </ac:picMkLst>
        </pc:picChg>
        <pc:picChg chg="add mod">
          <ac:chgData name="Tom Briggs" userId="5205c15661b0945c" providerId="LiveId" clId="{C2C51B71-39B8-4F94-A75B-118F63D63D49}" dt="2020-11-12T21:55:14.839" v="11001" actId="14100"/>
          <ac:picMkLst>
            <pc:docMk/>
            <pc:sldMk cId="4294392489" sldId="274"/>
            <ac:picMk id="4098" creationId="{E507613D-BC6A-4FFC-99C0-7530C755333A}"/>
          </ac:picMkLst>
        </pc:picChg>
      </pc:sldChg>
      <pc:sldChg chg="modSp add">
        <pc:chgData name="Tom Briggs" userId="5205c15661b0945c" providerId="LiveId" clId="{C2C51B71-39B8-4F94-A75B-118F63D63D49}" dt="2020-11-12T21:56:41.624" v="11341" actId="20577"/>
        <pc:sldMkLst>
          <pc:docMk/>
          <pc:sldMk cId="3319471301" sldId="275"/>
        </pc:sldMkLst>
        <pc:spChg chg="mod">
          <ac:chgData name="Tom Briggs" userId="5205c15661b0945c" providerId="LiveId" clId="{C2C51B71-39B8-4F94-A75B-118F63D63D49}" dt="2020-11-12T21:55:30.680" v="11031" actId="20577"/>
          <ac:spMkLst>
            <pc:docMk/>
            <pc:sldMk cId="3319471301" sldId="275"/>
            <ac:spMk id="2" creationId="{542AD88B-5701-42E1-8395-401F0F97067B}"/>
          </ac:spMkLst>
        </pc:spChg>
        <pc:spChg chg="mod">
          <ac:chgData name="Tom Briggs" userId="5205c15661b0945c" providerId="LiveId" clId="{C2C51B71-39B8-4F94-A75B-118F63D63D49}" dt="2020-11-12T21:56:41.624" v="11341" actId="20577"/>
          <ac:spMkLst>
            <pc:docMk/>
            <pc:sldMk cId="3319471301" sldId="275"/>
            <ac:spMk id="3" creationId="{B64653A8-F74C-4DF6-905F-ABE5571B2EA4}"/>
          </ac:spMkLst>
        </pc:spChg>
      </pc:sldChg>
      <pc:sldChg chg="addSp modSp add">
        <pc:chgData name="Tom Briggs" userId="5205c15661b0945c" providerId="LiveId" clId="{C2C51B71-39B8-4F94-A75B-118F63D63D49}" dt="2020-11-12T22:00:33.080" v="12044" actId="167"/>
        <pc:sldMkLst>
          <pc:docMk/>
          <pc:sldMk cId="57497607" sldId="276"/>
        </pc:sldMkLst>
        <pc:spChg chg="mod">
          <ac:chgData name="Tom Briggs" userId="5205c15661b0945c" providerId="LiveId" clId="{C2C51B71-39B8-4F94-A75B-118F63D63D49}" dt="2020-11-12T21:57:17.144" v="11362" actId="20577"/>
          <ac:spMkLst>
            <pc:docMk/>
            <pc:sldMk cId="57497607" sldId="276"/>
            <ac:spMk id="2" creationId="{B6914C0A-4B59-47B0-9735-43DEBC17304F}"/>
          </ac:spMkLst>
        </pc:spChg>
        <pc:spChg chg="mod">
          <ac:chgData name="Tom Briggs" userId="5205c15661b0945c" providerId="LiveId" clId="{C2C51B71-39B8-4F94-A75B-118F63D63D49}" dt="2020-11-12T22:00:18.791" v="12040" actId="20577"/>
          <ac:spMkLst>
            <pc:docMk/>
            <pc:sldMk cId="57497607" sldId="276"/>
            <ac:spMk id="3" creationId="{ADA7A475-6C6F-46E0-8B21-B208C5688B83}"/>
          </ac:spMkLst>
        </pc:spChg>
        <pc:picChg chg="add mod">
          <ac:chgData name="Tom Briggs" userId="5205c15661b0945c" providerId="LiveId" clId="{C2C51B71-39B8-4F94-A75B-118F63D63D49}" dt="2020-11-12T22:00:33.080" v="12044" actId="167"/>
          <ac:picMkLst>
            <pc:docMk/>
            <pc:sldMk cId="57497607" sldId="276"/>
            <ac:picMk id="5122" creationId="{9EDD000A-D33C-4581-9D61-05D1AB7FAB5C}"/>
          </ac:picMkLst>
        </pc:picChg>
      </pc:sldChg>
      <pc:sldChg chg="modSp add">
        <pc:chgData name="Tom Briggs" userId="5205c15661b0945c" providerId="LiveId" clId="{C2C51B71-39B8-4F94-A75B-118F63D63D49}" dt="2020-11-12T22:04:27.817" v="12727" actId="20577"/>
        <pc:sldMkLst>
          <pc:docMk/>
          <pc:sldMk cId="682719405" sldId="277"/>
        </pc:sldMkLst>
        <pc:spChg chg="mod">
          <ac:chgData name="Tom Briggs" userId="5205c15661b0945c" providerId="LiveId" clId="{C2C51B71-39B8-4F94-A75B-118F63D63D49}" dt="2020-11-12T22:00:50.774" v="12073" actId="20577"/>
          <ac:spMkLst>
            <pc:docMk/>
            <pc:sldMk cId="682719405" sldId="277"/>
            <ac:spMk id="2" creationId="{51974DFD-8A24-4A6F-975E-B1C9C15033E8}"/>
          </ac:spMkLst>
        </pc:spChg>
        <pc:spChg chg="mod">
          <ac:chgData name="Tom Briggs" userId="5205c15661b0945c" providerId="LiveId" clId="{C2C51B71-39B8-4F94-A75B-118F63D63D49}" dt="2020-11-12T22:04:27.817" v="12727" actId="20577"/>
          <ac:spMkLst>
            <pc:docMk/>
            <pc:sldMk cId="682719405" sldId="277"/>
            <ac:spMk id="3" creationId="{406BE9A8-179F-47A1-95BB-C317C91E4358}"/>
          </ac:spMkLst>
        </pc:spChg>
      </pc:sldChg>
      <pc:sldChg chg="addSp modSp add">
        <pc:chgData name="Tom Briggs" userId="5205c15661b0945c" providerId="LiveId" clId="{C2C51B71-39B8-4F94-A75B-118F63D63D49}" dt="2020-11-12T22:12:28.359" v="13689" actId="1076"/>
        <pc:sldMkLst>
          <pc:docMk/>
          <pc:sldMk cId="605337615" sldId="278"/>
        </pc:sldMkLst>
        <pc:spChg chg="mod">
          <ac:chgData name="Tom Briggs" userId="5205c15661b0945c" providerId="LiveId" clId="{C2C51B71-39B8-4F94-A75B-118F63D63D49}" dt="2020-11-12T22:05:39.118" v="12740" actId="20577"/>
          <ac:spMkLst>
            <pc:docMk/>
            <pc:sldMk cId="605337615" sldId="278"/>
            <ac:spMk id="2" creationId="{4B7F1314-E261-4626-9E1E-292251558FF3}"/>
          </ac:spMkLst>
        </pc:spChg>
        <pc:spChg chg="mod">
          <ac:chgData name="Tom Briggs" userId="5205c15661b0945c" providerId="LiveId" clId="{C2C51B71-39B8-4F94-A75B-118F63D63D49}" dt="2020-11-12T22:07:18.010" v="13119" actId="20577"/>
          <ac:spMkLst>
            <pc:docMk/>
            <pc:sldMk cId="605337615" sldId="278"/>
            <ac:spMk id="3" creationId="{D5CAF98B-7D4A-43B4-B0F4-838253C66F49}"/>
          </ac:spMkLst>
        </pc:spChg>
        <pc:picChg chg="add mod">
          <ac:chgData name="Tom Briggs" userId="5205c15661b0945c" providerId="LiveId" clId="{C2C51B71-39B8-4F94-A75B-118F63D63D49}" dt="2020-11-12T22:12:15.091" v="13684" actId="1076"/>
          <ac:picMkLst>
            <pc:docMk/>
            <pc:sldMk cId="605337615" sldId="278"/>
            <ac:picMk id="7170" creationId="{E1B7C39C-B515-412F-B5DE-6AF3E8404716}"/>
          </ac:picMkLst>
        </pc:picChg>
        <pc:picChg chg="add mod">
          <ac:chgData name="Tom Briggs" userId="5205c15661b0945c" providerId="LiveId" clId="{C2C51B71-39B8-4F94-A75B-118F63D63D49}" dt="2020-11-12T22:12:28.359" v="13689" actId="1076"/>
          <ac:picMkLst>
            <pc:docMk/>
            <pc:sldMk cId="605337615" sldId="278"/>
            <ac:picMk id="7172" creationId="{22593521-2DAD-47E9-B871-67EFA9B018B0}"/>
          </ac:picMkLst>
        </pc:picChg>
      </pc:sldChg>
      <pc:sldChg chg="addSp delSp modSp add">
        <pc:chgData name="Tom Briggs" userId="5205c15661b0945c" providerId="LiveId" clId="{C2C51B71-39B8-4F94-A75B-118F63D63D49}" dt="2020-11-12T22:11:29.523" v="13680" actId="1076"/>
        <pc:sldMkLst>
          <pc:docMk/>
          <pc:sldMk cId="3888621464" sldId="279"/>
        </pc:sldMkLst>
        <pc:spChg chg="mod">
          <ac:chgData name="Tom Briggs" userId="5205c15661b0945c" providerId="LiveId" clId="{C2C51B71-39B8-4F94-A75B-118F63D63D49}" dt="2020-11-12T22:07:50.018" v="13136" actId="20577"/>
          <ac:spMkLst>
            <pc:docMk/>
            <pc:sldMk cId="3888621464" sldId="279"/>
            <ac:spMk id="2" creationId="{9F00F9C7-8541-40A6-A034-044AAEAF5189}"/>
          </ac:spMkLst>
        </pc:spChg>
        <pc:spChg chg="mod">
          <ac:chgData name="Tom Briggs" userId="5205c15661b0945c" providerId="LiveId" clId="{C2C51B71-39B8-4F94-A75B-118F63D63D49}" dt="2020-11-12T22:11:29.523" v="13680" actId="1076"/>
          <ac:spMkLst>
            <pc:docMk/>
            <pc:sldMk cId="3888621464" sldId="279"/>
            <ac:spMk id="3" creationId="{3F1AAF39-C429-4A74-BB05-CDC9F252ECD0}"/>
          </ac:spMkLst>
        </pc:spChg>
        <pc:picChg chg="add del mod">
          <ac:chgData name="Tom Briggs" userId="5205c15661b0945c" providerId="LiveId" clId="{C2C51B71-39B8-4F94-A75B-118F63D63D49}" dt="2020-11-12T22:09:52.687" v="13407" actId="478"/>
          <ac:picMkLst>
            <pc:docMk/>
            <pc:sldMk cId="3888621464" sldId="279"/>
            <ac:picMk id="6146" creationId="{BBD021C0-DFD9-45CB-BC15-A3EB62DFA2D2}"/>
          </ac:picMkLst>
        </pc:picChg>
        <pc:picChg chg="add mod">
          <ac:chgData name="Tom Briggs" userId="5205c15661b0945c" providerId="LiveId" clId="{C2C51B71-39B8-4F94-A75B-118F63D63D49}" dt="2020-11-12T22:10:02.341" v="13409" actId="1076"/>
          <ac:picMkLst>
            <pc:docMk/>
            <pc:sldMk cId="3888621464" sldId="279"/>
            <ac:picMk id="6148" creationId="{B813827E-3D6C-4347-97DA-6CB855FDA90D}"/>
          </ac:picMkLst>
        </pc:picChg>
        <pc:picChg chg="add mod">
          <ac:chgData name="Tom Briggs" userId="5205c15661b0945c" providerId="LiveId" clId="{C2C51B71-39B8-4F94-A75B-118F63D63D49}" dt="2020-11-12T22:11:18.309" v="13679" actId="1076"/>
          <ac:picMkLst>
            <pc:docMk/>
            <pc:sldMk cId="3888621464" sldId="279"/>
            <ac:picMk id="6150" creationId="{3D0A1E52-1090-4376-AFDA-A340219A633D}"/>
          </ac:picMkLst>
        </pc:picChg>
      </pc:sldChg>
      <pc:sldChg chg="addSp delSp modSp add">
        <pc:chgData name="Tom Briggs" userId="5205c15661b0945c" providerId="LiveId" clId="{C2C51B71-39B8-4F94-A75B-118F63D63D49}" dt="2020-11-12T22:15:02.883" v="13872" actId="20577"/>
        <pc:sldMkLst>
          <pc:docMk/>
          <pc:sldMk cId="52083508" sldId="280"/>
        </pc:sldMkLst>
        <pc:spChg chg="mod">
          <ac:chgData name="Tom Briggs" userId="5205c15661b0945c" providerId="LiveId" clId="{C2C51B71-39B8-4F94-A75B-118F63D63D49}" dt="2020-11-12T22:13:22.084" v="13727" actId="20577"/>
          <ac:spMkLst>
            <pc:docMk/>
            <pc:sldMk cId="52083508" sldId="280"/>
            <ac:spMk id="2" creationId="{A85DACA4-6740-4D2F-ADFA-9B6D6E5922D6}"/>
          </ac:spMkLst>
        </pc:spChg>
        <pc:spChg chg="mod">
          <ac:chgData name="Tom Briggs" userId="5205c15661b0945c" providerId="LiveId" clId="{C2C51B71-39B8-4F94-A75B-118F63D63D49}" dt="2020-11-12T22:15:02.883" v="13872" actId="20577"/>
          <ac:spMkLst>
            <pc:docMk/>
            <pc:sldMk cId="52083508" sldId="280"/>
            <ac:spMk id="3" creationId="{C42B0D97-E02D-404B-A5A8-B5D20052D9C0}"/>
          </ac:spMkLst>
        </pc:spChg>
        <pc:picChg chg="add del mod">
          <ac:chgData name="Tom Briggs" userId="5205c15661b0945c" providerId="LiveId" clId="{C2C51B71-39B8-4F94-A75B-118F63D63D49}" dt="2020-11-12T22:14:29.255" v="13796" actId="478"/>
          <ac:picMkLst>
            <pc:docMk/>
            <pc:sldMk cId="52083508" sldId="280"/>
            <ac:picMk id="5" creationId="{C9E4F6B2-268F-4129-A9F5-27212D6AB762}"/>
          </ac:picMkLst>
        </pc:picChg>
        <pc:picChg chg="add mod">
          <ac:chgData name="Tom Briggs" userId="5205c15661b0945c" providerId="LiveId" clId="{C2C51B71-39B8-4F94-A75B-118F63D63D49}" dt="2020-11-12T22:14:48.531" v="13799" actId="1076"/>
          <ac:picMkLst>
            <pc:docMk/>
            <pc:sldMk cId="52083508" sldId="280"/>
            <ac:picMk id="6" creationId="{4FA5EB5C-022E-42A3-A7CA-B4339DFC381F}"/>
          </ac:picMkLst>
        </pc:picChg>
      </pc:sldChg>
      <pc:sldChg chg="modSp add del">
        <pc:chgData name="Tom Briggs" userId="5205c15661b0945c" providerId="LiveId" clId="{C2C51B71-39B8-4F94-A75B-118F63D63D49}" dt="2020-11-12T22:15:26.119" v="13875" actId="2696"/>
        <pc:sldMkLst>
          <pc:docMk/>
          <pc:sldMk cId="2023591724" sldId="281"/>
        </pc:sldMkLst>
        <pc:spChg chg="mod">
          <ac:chgData name="Tom Briggs" userId="5205c15661b0945c" providerId="LiveId" clId="{C2C51B71-39B8-4F94-A75B-118F63D63D49}" dt="2020-11-12T22:15:11.087" v="13874" actId="27636"/>
          <ac:spMkLst>
            <pc:docMk/>
            <pc:sldMk cId="2023591724" sldId="281"/>
            <ac:spMk id="2" creationId="{E62499DC-1F1C-4ECD-89EA-F5C4B9C33B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50C63-6C6E-45B6-9DD3-4C530D4735E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EFDFB-AD13-47A2-920A-F8A2C609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3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EFDFB-AD13-47A2-920A-F8A2C60919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EFDFB-AD13-47A2-920A-F8A2C60919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2233-E76E-406F-8EE2-85AD88F42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BB8E1-262F-47B8-9CA9-9C17A1B6D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6801F-6489-4E9E-81FE-493E88AF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E518-BE38-4A72-89AE-665A5E97256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B39B-DB64-4EAA-805D-2A31E1B4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0423-AFA0-4224-AA62-D9D1B214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158EBD-C9BE-47E3-B650-C63497D8A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6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FF61-88C0-4F6A-A571-2141C8EA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24" y="365126"/>
            <a:ext cx="10946476" cy="49108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C18DF-36FD-4513-9349-4C53DAA6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592" y="1080656"/>
            <a:ext cx="10248207" cy="50963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C80F1-FEDD-42E1-8E25-1DE18AE8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E518-BE38-4A72-89AE-665A5E97256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E4895-89AC-437E-A9E2-54822C96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48C60-D71B-43E2-B5C8-9E201A58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2210A6-95EE-4CA7-B0AC-D8DA4E1960C0}"/>
              </a:ext>
            </a:extLst>
          </p:cNvPr>
          <p:cNvCxnSpPr/>
          <p:nvPr userDrawn="1"/>
        </p:nvCxnSpPr>
        <p:spPr>
          <a:xfrm>
            <a:off x="407324" y="955964"/>
            <a:ext cx="10946475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6E90B8-9E05-47F9-92CA-27FC9817E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CCDF-698B-4CD8-B352-1508EFCC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889D9-0110-4582-BFAB-F63327548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467E9-A25F-4616-ABBC-9ACC5984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E518-BE38-4A72-89AE-665A5E97256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C4C24-DAD3-4433-A5A8-0AB8DFBC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A821-928B-49C3-885E-6AFC328D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0F2EDF-6A8A-4577-BCD8-1A43F3690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2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3BC0-C8C5-4FCE-8CAA-C61C171C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402448"/>
            <a:ext cx="11092543" cy="41144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FE9FC-9939-44CE-BE87-E1465CF61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01013"/>
            <a:ext cx="5181600" cy="5113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A6005-035C-42DE-850E-6E90B60BF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01013"/>
            <a:ext cx="5181600" cy="5113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50AB5-2ED2-44A7-BA57-F37C36A3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366" y="6393672"/>
            <a:ext cx="2555033" cy="365125"/>
          </a:xfrm>
        </p:spPr>
        <p:txBody>
          <a:bodyPr/>
          <a:lstStyle/>
          <a:p>
            <a:fld id="{E2D5E518-BE38-4A72-89AE-665A5E97256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A8605-F9C2-47FE-801C-C17E2A6D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367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7AA73-65AD-4480-9A45-34FB9014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3672"/>
            <a:ext cx="2743200" cy="365125"/>
          </a:xfrm>
        </p:spPr>
        <p:txBody>
          <a:bodyPr/>
          <a:lstStyle/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BF9AFF-BA3F-4678-B21E-91842F9DED4B}"/>
              </a:ext>
            </a:extLst>
          </p:cNvPr>
          <p:cNvCxnSpPr/>
          <p:nvPr userDrawn="1"/>
        </p:nvCxnSpPr>
        <p:spPr>
          <a:xfrm>
            <a:off x="407324" y="955964"/>
            <a:ext cx="10946475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A69627-63F2-4670-9667-7A9F3450C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9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7348-5C26-4664-BAC3-7A7F6F4A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47" y="367945"/>
            <a:ext cx="10515600" cy="43730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B0877-8423-4549-AAB5-7346AC6C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076" y="6356350"/>
            <a:ext cx="2677323" cy="365125"/>
          </a:xfrm>
        </p:spPr>
        <p:txBody>
          <a:bodyPr/>
          <a:lstStyle/>
          <a:p>
            <a:fld id="{E2D5E518-BE38-4A72-89AE-665A5E97256F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8B084-49E6-4BBB-902C-536503E2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71FA2-4F93-413A-A780-800A65B2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C96CD6-8CAE-4632-9BF6-A89AB6821633}"/>
              </a:ext>
            </a:extLst>
          </p:cNvPr>
          <p:cNvCxnSpPr/>
          <p:nvPr userDrawn="1"/>
        </p:nvCxnSpPr>
        <p:spPr>
          <a:xfrm>
            <a:off x="407324" y="955964"/>
            <a:ext cx="10946475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6386D-BB39-449D-9B8F-BA5289146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DE7E0-95E2-4534-A474-C8061023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076" y="6356350"/>
            <a:ext cx="2677323" cy="365125"/>
          </a:xfrm>
        </p:spPr>
        <p:txBody>
          <a:bodyPr/>
          <a:lstStyle/>
          <a:p>
            <a:fld id="{E2D5E518-BE38-4A72-89AE-665A5E97256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2564A-BD44-4DFC-AD9D-DF62A03C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98D58-1DCB-4BAF-A57F-B4B0E700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9F9283-E598-4517-B375-52449563C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1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1BD19-A1F0-4D3F-AFC9-A4872670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27" y="355796"/>
            <a:ext cx="10515600" cy="437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4780C-7224-42CB-B370-F7D5173B5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45030"/>
            <a:ext cx="10515600" cy="5131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EBE4B-D4FA-4392-8E33-6DA8A933E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4076" y="6356350"/>
            <a:ext cx="267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5E518-BE38-4A72-89AE-665A5E97256F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BDBF2-64E8-4B30-BE8A-68AC50BDA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45B82-7412-4C87-B751-69970729F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21F8B-9C83-475D-AB6B-E7BD342E420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C5E8E9-1283-4E42-93E3-163E81428F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2180"/>
            <a:ext cx="904076" cy="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Pilot_signa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DF2A2F19-A04B-419B-9EB4-D0EA0A7318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002891" y="-247335"/>
            <a:ext cx="14970912" cy="7105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44AF4F-54CB-4229-B06E-34176D87A5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Wireless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6DACE-2415-4811-A157-0B98846CAB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E5E43-BC45-41E4-9E5C-AA6FCD9B5DB1}"/>
              </a:ext>
            </a:extLst>
          </p:cNvPr>
          <p:cNvSpPr txBox="1"/>
          <p:nvPr/>
        </p:nvSpPr>
        <p:spPr>
          <a:xfrm>
            <a:off x="1528916" y="6534186"/>
            <a:ext cx="10663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Pilot_signa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4359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1E40-C19E-4027-873D-C7534666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Wireless Link Characteristics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C3724E6-5BE4-4E1B-9140-19F8753D1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675222"/>
              </p:ext>
            </p:extLst>
          </p:nvPr>
        </p:nvGraphicFramePr>
        <p:xfrm>
          <a:off x="1104900" y="1081088"/>
          <a:ext cx="102489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450">
                  <a:extLst>
                    <a:ext uri="{9D8B030D-6E8A-4147-A177-3AD203B41FA5}">
                      <a16:colId xmlns:a16="http://schemas.microsoft.com/office/drawing/2014/main" val="3520880876"/>
                    </a:ext>
                  </a:extLst>
                </a:gridCol>
                <a:gridCol w="5124450">
                  <a:extLst>
                    <a:ext uri="{9D8B030D-6E8A-4147-A177-3AD203B41FA5}">
                      <a16:colId xmlns:a16="http://schemas.microsoft.com/office/drawing/2014/main" val="3573043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Wired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Wireless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97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Signal strength remains constant through cables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Signal strength drops due to </a:t>
                      </a:r>
                      <a:r>
                        <a:rPr lang="en-US" i="1" dirty="0"/>
                        <a:t>attenuation </a:t>
                      </a:r>
                      <a:r>
                        <a:rPr lang="en-US" i="0" dirty="0"/>
                        <a:t>over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83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Latency controlled by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Latency may be impacted by many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57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Cabling prevents </a:t>
                      </a:r>
                      <a:r>
                        <a:rPr lang="en-US" i="1" dirty="0"/>
                        <a:t>cross-talk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emission sources can interfere, e.g. microwaves and 2.4GHz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32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Cables are point-to-point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Emissions are broadcast into the atmosphere, can bounce off of other surfaces, resulting in blurring at the receiver, or surprisingly distant reception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83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 measured in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Error measured in BER and SNR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3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Largely immune from location, orientation of cables,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Performance depends heavily on location, orientation of antennae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55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6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54E43-794A-4130-B638-3F30A0C9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Signal to Noise Ratio (SNR)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F87B6-0910-404A-97AF-48374FC28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SNR is a measure of the strength of received signal over the “noise floor”</a:t>
            </a:r>
          </a:p>
        </p:txBody>
      </p:sp>
      <p:pic>
        <p:nvPicPr>
          <p:cNvPr id="1026" name="Picture 2" descr="The design of electro-optical sensors - Signal to noise ratio and  optimization">
            <a:extLst>
              <a:ext uri="{FF2B5EF4-FFF2-40B4-BE49-F238E27FC236}">
                <a16:creationId xmlns:a16="http://schemas.microsoft.com/office/drawing/2014/main" id="{06D1BB60-063F-4E1E-9166-34F22C54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66" y="1516317"/>
            <a:ext cx="7090720" cy="317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984557-8864-4E99-B9A4-3F554CB81CB2}"/>
                  </a:ext>
                </a:extLst>
              </p:cNvPr>
              <p:cNvSpPr txBox="1"/>
              <p:nvPr/>
            </p:nvSpPr>
            <p:spPr>
              <a:xfrm>
                <a:off x="1474839" y="5166408"/>
                <a:ext cx="190096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984557-8864-4E99-B9A4-3F554CB81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839" y="5166408"/>
                <a:ext cx="1900969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D9AC0D-DE91-4FCA-809D-A9492D553069}"/>
              </a:ext>
            </a:extLst>
          </p:cNvPr>
          <p:cNvSpPr txBox="1"/>
          <p:nvPr/>
        </p:nvSpPr>
        <p:spPr>
          <a:xfrm>
            <a:off x="5043949" y="5248809"/>
            <a:ext cx="537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SNR is better (either more signal or less noise)</a:t>
            </a:r>
          </a:p>
        </p:txBody>
      </p:sp>
    </p:spTree>
    <p:extLst>
      <p:ext uri="{BB962C8B-B14F-4D97-AF65-F5344CB8AC3E}">
        <p14:creationId xmlns:p14="http://schemas.microsoft.com/office/powerpoint/2010/main" val="51862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72BD-491A-4C2A-B945-6AA0BCC5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 Error Rate (BER)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C4B9-8EB5-4449-AB6E-436FB6064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that a transmitted bit is received in error</a:t>
            </a:r>
          </a:p>
          <a:p>
            <a:pPr lvl="1"/>
            <a:r>
              <a:rPr lang="en-US" dirty="0"/>
              <a:t>We’ve seen this before!  </a:t>
            </a:r>
          </a:p>
          <a:p>
            <a:pPr lvl="1"/>
            <a:r>
              <a:rPr lang="en-US" dirty="0"/>
              <a:t>Probability is screwy – its not </a:t>
            </a:r>
            <a:r>
              <a:rPr lang="en-US" i="1" dirty="0"/>
              <a:t>independent samples</a:t>
            </a:r>
            <a:r>
              <a:rPr lang="en-US" dirty="0"/>
              <a:t>, but often correlated in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Related to SNR through the </a:t>
            </a:r>
            <a:r>
              <a:rPr lang="en-US" i="1" dirty="0"/>
              <a:t>encoding</a:t>
            </a:r>
            <a:endParaRPr lang="en-US" dirty="0"/>
          </a:p>
          <a:p>
            <a:pPr lvl="1"/>
            <a:r>
              <a:rPr lang="en-US" dirty="0"/>
              <a:t>Some encodings use repeated transmissions at a </a:t>
            </a:r>
            <a:br>
              <a:rPr lang="en-US" dirty="0"/>
            </a:br>
            <a:r>
              <a:rPr lang="en-US" dirty="0"/>
              <a:t>higher rate (chipping rate) to overcome error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240EE-53EF-4BA5-A130-5DE60861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295" y="2254249"/>
            <a:ext cx="44291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F03A3-377E-4E8F-84BD-62C24855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Code Division Multiple Access (CDMA)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96400A-CB6A-448C-91A3-3B1B07730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bit is sent a higher chipping rate</a:t>
                </a:r>
              </a:p>
              <a:p>
                <a:pPr lvl="1"/>
                <a:r>
                  <a:rPr lang="en-US" dirty="0"/>
                  <a:t>Suppose each sent bit requires one-bit time slot,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data bit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slot</a:t>
                </a:r>
              </a:p>
              <a:p>
                <a:pPr lvl="1"/>
                <a:r>
                  <a:rPr lang="en-US" dirty="0"/>
                  <a:t>Data is represented as “0” and “-1” in this example</a:t>
                </a:r>
              </a:p>
              <a:p>
                <a:pPr lvl="1"/>
                <a:r>
                  <a:rPr lang="en-US" dirty="0"/>
                  <a:t>Each bit slot is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mini slots (e.g. M=8)</a:t>
                </a:r>
              </a:p>
              <a:p>
                <a:pPr lvl="1"/>
                <a:r>
                  <a:rPr lang="en-US" dirty="0"/>
                  <a:t>CDMA uses a string of </a:t>
                </a:r>
                <a:r>
                  <a:rPr lang="en-US" i="1" dirty="0"/>
                  <a:t>code bits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each taking value +1 or -1.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Multiple “channels” are created by using time division in each slot</a:t>
                </a:r>
              </a:p>
              <a:p>
                <a:pPr lvl="1"/>
                <a:r>
                  <a:rPr lang="en-US" dirty="0"/>
                  <a:t>Each sender has a different “code” string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96400A-CB6A-448C-91A3-3B1B07730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B9C54A5-47C4-407C-A5D7-10B16340A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24" y="4286251"/>
            <a:ext cx="4595813" cy="1890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890461-89C4-4FFB-B290-62D488E8B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441" y="4413351"/>
            <a:ext cx="4671605" cy="20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4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DE76-360F-4514-8B9B-B8C0826A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Additivity of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7D62F-5D25-41E0-B1D3-1B4F2D7F6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330" y="1019052"/>
            <a:ext cx="10248207" cy="5096308"/>
          </a:xfrm>
        </p:spPr>
        <p:txBody>
          <a:bodyPr/>
          <a:lstStyle/>
          <a:p>
            <a:r>
              <a:rPr lang="en-US" dirty="0"/>
              <a:t>Signals are </a:t>
            </a:r>
            <a:r>
              <a:rPr lang="en-US" i="1" dirty="0"/>
              <a:t>additive</a:t>
            </a:r>
            <a:r>
              <a:rPr lang="en-US" dirty="0"/>
              <a:t>, meaning that a receiver will see the </a:t>
            </a:r>
            <a:r>
              <a:rPr lang="en-US" i="1" dirty="0"/>
              <a:t>sum</a:t>
            </a:r>
            <a:r>
              <a:rPr lang="en-US" dirty="0"/>
              <a:t> of the energy sent by multiple senders.</a:t>
            </a:r>
          </a:p>
          <a:p>
            <a:pPr lvl="1"/>
            <a:r>
              <a:rPr lang="en-US" dirty="0"/>
              <a:t>Careful selection of code words means multiple receivers can send data and multiple receivers can receive data simultaneously</a:t>
            </a:r>
          </a:p>
          <a:p>
            <a:pPr lvl="1"/>
            <a:r>
              <a:rPr lang="en-US" dirty="0"/>
              <a:t>Signals that are “in phase” they will add to twice the amplitude of each signal, out of phase, they subtract and give a signal that is the difference in amplitudes.  Can be modelled digitally through addition of vectors, component by component.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0BE65CF-C26E-4E85-8C8E-118A311BBD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4074486"/>
                  </p:ext>
                </p:extLst>
              </p:nvPr>
            </p:nvGraphicFramePr>
            <p:xfrm>
              <a:off x="304084" y="3319737"/>
              <a:ext cx="4859626" cy="29565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42354">
                      <a:extLst>
                        <a:ext uri="{9D8B030D-6E8A-4147-A177-3AD203B41FA5}">
                          <a16:colId xmlns:a16="http://schemas.microsoft.com/office/drawing/2014/main" val="4037710401"/>
                        </a:ext>
                      </a:extLst>
                    </a:gridCol>
                    <a:gridCol w="2317272">
                      <a:extLst>
                        <a:ext uri="{9D8B030D-6E8A-4147-A177-3AD203B41FA5}">
                          <a16:colId xmlns:a16="http://schemas.microsoft.com/office/drawing/2014/main" val="2214591533"/>
                        </a:ext>
                      </a:extLst>
                    </a:gridCol>
                  </a:tblGrid>
                  <a:tr h="491084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Sender 0:</a:t>
                          </a:r>
                        </a:p>
                        <a:p>
                          <a:r>
                            <a:rPr lang="en-US" sz="1400" dirty="0"/>
                            <a:t>Code = [ 1, -1 ]</a:t>
                          </a:r>
                        </a:p>
                        <a:p>
                          <a:r>
                            <a:rPr lang="en-US" sz="1400" dirty="0"/>
                            <a:t>Data = [1, 0, 1, 1]</a:t>
                          </a:r>
                        </a:p>
                        <a:p>
                          <a:r>
                            <a:rPr lang="en-US" sz="1400" dirty="0"/>
                            <a:t>Encoded = [1, -1, 1, 1]</a:t>
                          </a:r>
                        </a:p>
                        <a:p>
                          <a:r>
                            <a:rPr lang="en-US" sz="1400" dirty="0"/>
                            <a:t>Signal = encode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⨂</m:t>
                              </m:r>
                            </m:oMath>
                          </a14:m>
                          <a:r>
                            <a:rPr lang="en-US" sz="1400" dirty="0"/>
                            <a:t> code</a:t>
                          </a:r>
                          <a:r>
                            <a:rPr lang="en-US" sz="1400" baseline="0" dirty="0"/>
                            <a:t> =</a:t>
                          </a:r>
                        </a:p>
                        <a:p>
                          <a:r>
                            <a:rPr lang="en-US" sz="1400" baseline="0" dirty="0"/>
                            <a:t>[ 1  * [1, -1],</a:t>
                          </a:r>
                        </a:p>
                        <a:p>
                          <a:r>
                            <a:rPr lang="en-US" sz="1400" baseline="0" dirty="0"/>
                            <a:t>  -1 *[ 1, -1 ],</a:t>
                          </a:r>
                        </a:p>
                        <a:p>
                          <a:r>
                            <a:rPr lang="en-US" sz="1400" baseline="0" dirty="0"/>
                            <a:t>  1 * [1, -1],</a:t>
                          </a:r>
                        </a:p>
                        <a:p>
                          <a:r>
                            <a:rPr lang="en-US" sz="1400" baseline="0" dirty="0"/>
                            <a:t>  1 * [1, -1]</a:t>
                          </a:r>
                        </a:p>
                        <a:p>
                          <a:r>
                            <a:rPr lang="en-US" sz="1400" baseline="0" dirty="0"/>
                            <a:t>] = [1, -1, -1, 1, 1, -1, 1, -1]</a:t>
                          </a:r>
                          <a:br>
                            <a:rPr lang="en-US" sz="1400" baseline="0" dirty="0"/>
                          </a:b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Sender 1:</a:t>
                          </a:r>
                        </a:p>
                        <a:p>
                          <a:r>
                            <a:rPr lang="en-US" sz="1400" dirty="0"/>
                            <a:t>Code = [1, 1]</a:t>
                          </a:r>
                        </a:p>
                        <a:p>
                          <a:r>
                            <a:rPr lang="en-US" sz="1400" dirty="0"/>
                            <a:t>Data = [0, 0, 1, 1]</a:t>
                          </a:r>
                        </a:p>
                        <a:p>
                          <a:r>
                            <a:rPr lang="en-US" sz="1400" dirty="0"/>
                            <a:t>Encoded = [ -1, -1, 1, 1 ]</a:t>
                          </a:r>
                        </a:p>
                        <a:p>
                          <a:r>
                            <a:rPr lang="en-US" sz="1400" dirty="0"/>
                            <a:t>Signal = encode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⨂</m:t>
                              </m:r>
                            </m:oMath>
                          </a14:m>
                          <a:r>
                            <a:rPr lang="en-US" sz="1400" dirty="0"/>
                            <a:t> code</a:t>
                          </a:r>
                          <a:r>
                            <a:rPr lang="en-US" sz="1400" baseline="0" dirty="0"/>
                            <a:t> =</a:t>
                          </a:r>
                        </a:p>
                        <a:p>
                          <a:r>
                            <a:rPr lang="en-US" sz="1400" baseline="0" dirty="0"/>
                            <a:t>[ -1  * [1, 1],</a:t>
                          </a:r>
                        </a:p>
                        <a:p>
                          <a:r>
                            <a:rPr lang="en-US" sz="1400" baseline="0" dirty="0"/>
                            <a:t>  -1 *[ 1, 1 ],</a:t>
                          </a:r>
                        </a:p>
                        <a:p>
                          <a:r>
                            <a:rPr lang="en-US" sz="1400" baseline="0" dirty="0"/>
                            <a:t>  1 * [1, 1],</a:t>
                          </a:r>
                        </a:p>
                        <a:p>
                          <a:r>
                            <a:rPr lang="en-US" sz="1400" baseline="0" dirty="0"/>
                            <a:t>  1 * [1, 1]</a:t>
                          </a:r>
                        </a:p>
                        <a:p>
                          <a:r>
                            <a:rPr lang="en-US" sz="1400" baseline="0" dirty="0"/>
                            <a:t>] = [-1, -1, -1, -1, 1, 1, 1, 1, ]</a:t>
                          </a:r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4401462"/>
                      </a:ext>
                    </a:extLst>
                  </a:tr>
                  <a:tr h="394361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Combined signal: </a:t>
                          </a:r>
                          <a:r>
                            <a:rPr lang="en-US" sz="1400" baseline="0" dirty="0"/>
                            <a:t>[1, -1, -1, 1, 1, -1, 1, -1] +  [-1, -1, -1, -1, 1, 1, 1, 1, ] = [0, -2, -2, 0, 2, 0, 2, 0 ]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9300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0BE65CF-C26E-4E85-8C8E-118A311BBD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4074486"/>
                  </p:ext>
                </p:extLst>
              </p:nvPr>
            </p:nvGraphicFramePr>
            <p:xfrm>
              <a:off x="304084" y="3319737"/>
              <a:ext cx="4859626" cy="29565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42354">
                      <a:extLst>
                        <a:ext uri="{9D8B030D-6E8A-4147-A177-3AD203B41FA5}">
                          <a16:colId xmlns:a16="http://schemas.microsoft.com/office/drawing/2014/main" val="4037710401"/>
                        </a:ext>
                      </a:extLst>
                    </a:gridCol>
                    <a:gridCol w="2317272">
                      <a:extLst>
                        <a:ext uri="{9D8B030D-6E8A-4147-A177-3AD203B41FA5}">
                          <a16:colId xmlns:a16="http://schemas.microsoft.com/office/drawing/2014/main" val="2214591533"/>
                        </a:ext>
                      </a:extLst>
                    </a:gridCol>
                  </a:tblGrid>
                  <a:tr h="2438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" t="-499" r="-91627" b="-23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9974" t="-499" r="-525" b="-234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4401462"/>
                      </a:ext>
                    </a:extLst>
                  </a:tr>
                  <a:tr h="51816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Combined signal: </a:t>
                          </a:r>
                          <a:r>
                            <a:rPr lang="en-US" sz="1400" baseline="0" dirty="0"/>
                            <a:t>[1, -1, -1, 1, 1, -1, 1, -1] +  [-1, -1, -1, -1, 1, 1, 1, 1, ] = [0, -2, -2, 0, 2, 0, 2, 0 ]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9300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4848E4-A565-4195-8E55-AF1C8AB2400E}"/>
                  </a:ext>
                </a:extLst>
              </p:cNvPr>
              <p:cNvSpPr txBox="1"/>
              <p:nvPr/>
            </p:nvSpPr>
            <p:spPr>
              <a:xfrm>
                <a:off x="8162504" y="213971"/>
                <a:ext cx="32120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Tensor product over the code: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4848E4-A565-4195-8E55-AF1C8AB24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504" y="213971"/>
                <a:ext cx="3212033" cy="553998"/>
              </a:xfrm>
              <a:prstGeom prst="rect">
                <a:avLst/>
              </a:prstGeom>
              <a:blipFill>
                <a:blip r:embed="rId3"/>
                <a:stretch>
                  <a:fillRect l="-4554" t="-15385" r="-1328" b="-19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C3D37DB1-A3A0-4FC9-A60E-075FA42C1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19571"/>
              </p:ext>
            </p:extLst>
          </p:nvPr>
        </p:nvGraphicFramePr>
        <p:xfrm>
          <a:off x="6136927" y="3762904"/>
          <a:ext cx="5750989" cy="2076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8678">
                  <a:extLst>
                    <a:ext uri="{9D8B030D-6E8A-4147-A177-3AD203B41FA5}">
                      <a16:colId xmlns:a16="http://schemas.microsoft.com/office/drawing/2014/main" val="4037710401"/>
                    </a:ext>
                  </a:extLst>
                </a:gridCol>
                <a:gridCol w="2742311">
                  <a:extLst>
                    <a:ext uri="{9D8B030D-6E8A-4147-A177-3AD203B41FA5}">
                      <a16:colId xmlns:a16="http://schemas.microsoft.com/office/drawing/2014/main" val="2214591533"/>
                    </a:ext>
                  </a:extLst>
                </a:gridCol>
              </a:tblGrid>
              <a:tr h="491084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Both receivers: </a:t>
                      </a:r>
                      <a:r>
                        <a:rPr lang="en-US" sz="1400" baseline="0" dirty="0"/>
                        <a:t>= [0, -2, -2, 0, 2, 0, 2, 0 ]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142861"/>
                  </a:ext>
                </a:extLst>
              </a:tr>
              <a:tr h="491084">
                <a:tc>
                  <a:txBody>
                    <a:bodyPr/>
                    <a:lstStyle/>
                    <a:p>
                      <a:r>
                        <a:rPr lang="en-US" sz="1400" dirty="0"/>
                        <a:t>Decode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[ (0,-2) * (1, -1) = (0+2) = 2,</a:t>
                      </a:r>
                    </a:p>
                    <a:p>
                      <a:r>
                        <a:rPr lang="en-US" sz="1400" dirty="0"/>
                        <a:t>  (-2, 0) * (1, -1) = (-2+0) = -2,</a:t>
                      </a:r>
                    </a:p>
                    <a:p>
                      <a:r>
                        <a:rPr lang="en-US" sz="1400" dirty="0"/>
                        <a:t> (2, 0) * (1, -1) = (2 + 0) = 2,</a:t>
                      </a:r>
                    </a:p>
                    <a:p>
                      <a:r>
                        <a:rPr lang="en-US" sz="1400" dirty="0"/>
                        <a:t> (2, 0) * (1, -1) = (2 + 0) = 2 ]</a:t>
                      </a:r>
                    </a:p>
                    <a:p>
                      <a:r>
                        <a:rPr lang="en-US" sz="1400" dirty="0"/>
                        <a:t>[2, -2, 2, 2]  = 1, 0, 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Decode</a:t>
                      </a:r>
                    </a:p>
                    <a:p>
                      <a:r>
                        <a:rPr lang="en-US" sz="1400" dirty="0"/>
                        <a:t>[ (0,-2) * (1, 1) = (0-2) = -2,</a:t>
                      </a:r>
                    </a:p>
                    <a:p>
                      <a:r>
                        <a:rPr lang="en-US" sz="1400" dirty="0"/>
                        <a:t>  (-2, 0) * (1, 1) = (-2+0) = -2,</a:t>
                      </a:r>
                    </a:p>
                    <a:p>
                      <a:r>
                        <a:rPr lang="en-US" sz="1400" dirty="0"/>
                        <a:t> (2, 0) * (1, 1) = (2 + 0) = 2,</a:t>
                      </a:r>
                    </a:p>
                    <a:p>
                      <a:r>
                        <a:rPr lang="en-US" sz="1400" dirty="0"/>
                        <a:t> (2, 0) * (1, 1) = (2 + 0) = 2 ]</a:t>
                      </a:r>
                    </a:p>
                    <a:p>
                      <a:r>
                        <a:rPr lang="en-US" sz="1400" dirty="0"/>
                        <a:t>[-2, -2, 2, 2]  = 0, 0, 1, 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401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80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73DF-2A2F-4EFF-BB9C-88B47110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CDMA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EB7D-2D27-4C58-B613-B9D5156F5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CDMA has its issues</a:t>
            </a:r>
          </a:p>
          <a:p>
            <a:pPr lvl="1"/>
            <a:r>
              <a:rPr lang="en-US" dirty="0"/>
              <a:t>CDMA codes have to be carefully chosen – limits the # of simultaneous </a:t>
            </a:r>
            <a:r>
              <a:rPr lang="en-US" dirty="0" err="1"/>
              <a:t>xmitters</a:t>
            </a:r>
            <a:endParaRPr lang="en-US" dirty="0"/>
          </a:p>
          <a:p>
            <a:pPr lvl="1"/>
            <a:r>
              <a:rPr lang="en-US" dirty="0"/>
              <a:t>Rigid timing constraints have to be met (there is an asynchronous version)</a:t>
            </a:r>
          </a:p>
          <a:p>
            <a:pPr lvl="1"/>
            <a:r>
              <a:rPr lang="en-US" dirty="0"/>
              <a:t>Amplitudes of signals may not be equal on the receiver</a:t>
            </a:r>
          </a:p>
          <a:p>
            <a:pPr lvl="1"/>
            <a:r>
              <a:rPr lang="en-US" dirty="0"/>
              <a:t>Channels capable of higher bit rates are divided down by the number of chips, more chips = more </a:t>
            </a:r>
            <a:r>
              <a:rPr lang="en-US" dirty="0" err="1"/>
              <a:t>simultanenous</a:t>
            </a:r>
            <a:r>
              <a:rPr lang="en-US" dirty="0"/>
              <a:t> </a:t>
            </a:r>
            <a:r>
              <a:rPr lang="en-US" dirty="0" err="1"/>
              <a:t>xmitters</a:t>
            </a:r>
            <a:r>
              <a:rPr lang="en-US" dirty="0"/>
              <a:t> and more noise immunity, but lower speed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65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AEDF-8E9F-4592-8877-0373C435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WiFi</a:t>
            </a:r>
            <a:r>
              <a:rPr lang="en-US" dirty="0"/>
              <a:t> / 802.11 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BE559-409A-42BD-A48B-2087047ED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IEEE 802.11 standard for wireless LAN</a:t>
            </a:r>
          </a:p>
          <a:p>
            <a:pPr lvl="1"/>
            <a:r>
              <a:rPr lang="en-US" dirty="0"/>
              <a:t>Uses same MAC (CSMA/CA) for broadcast media</a:t>
            </a:r>
          </a:p>
          <a:p>
            <a:pPr lvl="1"/>
            <a:r>
              <a:rPr lang="en-US" dirty="0"/>
              <a:t>Same frame structure for link-layer</a:t>
            </a:r>
          </a:p>
          <a:p>
            <a:pPr lvl="1"/>
            <a:r>
              <a:rPr lang="en-US" dirty="0"/>
              <a:t>Note the relationship between speed and distance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8FB07E2-9892-4DF0-814F-87CC966F4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441473"/>
              </p:ext>
            </p:extLst>
          </p:nvPr>
        </p:nvGraphicFramePr>
        <p:xfrm>
          <a:off x="2032000" y="2794609"/>
          <a:ext cx="8128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5045745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9095542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4574955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6446238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97651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 (GHz)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Speed (Mbps)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(in/out)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87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20m / 100m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5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/ 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35/5km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83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 / 120m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534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 / 140m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05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 /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 / 250m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10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 /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 / 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 /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762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3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802.11ah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795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332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F7E2-1E31-4547-A20F-2B1E12A2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802.11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AFFF-DB79-49BB-BA4A-9C67B24CC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Service Set (BSS)</a:t>
            </a:r>
          </a:p>
          <a:p>
            <a:pPr lvl="1"/>
            <a:r>
              <a:rPr lang="en-US" dirty="0"/>
              <a:t>BSS contains one or more wireless stations and a central </a:t>
            </a:r>
            <a:r>
              <a:rPr lang="en-US" i="1" dirty="0"/>
              <a:t>base station</a:t>
            </a:r>
            <a:r>
              <a:rPr lang="en-US" dirty="0"/>
              <a:t> / Access Point </a:t>
            </a:r>
          </a:p>
          <a:p>
            <a:pPr lvl="1"/>
            <a:r>
              <a:rPr lang="en-US" dirty="0"/>
              <a:t>Access Point is the “edge” node, connects to wired network</a:t>
            </a:r>
          </a:p>
          <a:p>
            <a:pPr lvl="1"/>
            <a:r>
              <a:rPr lang="en-US" dirty="0"/>
              <a:t>Uses same MAC address scheme – allows interoperability with DHCP &amp; ARP</a:t>
            </a:r>
          </a:p>
          <a:p>
            <a:pPr lvl="1"/>
            <a:endParaRPr lang="en-US" dirty="0"/>
          </a:p>
          <a:p>
            <a:r>
              <a:rPr lang="en-US" dirty="0"/>
              <a:t>Channels and Associations</a:t>
            </a:r>
          </a:p>
          <a:p>
            <a:pPr lvl="1"/>
            <a:r>
              <a:rPr lang="en-US" dirty="0"/>
              <a:t>Each wireless station associates with an AP </a:t>
            </a:r>
          </a:p>
          <a:p>
            <a:pPr lvl="1"/>
            <a:r>
              <a:rPr lang="en-US" dirty="0"/>
              <a:t>AP is configured with a Service Set Identifier (SSID) and a channel number (next slide)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84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674E-C3E9-4EA9-AF99-C7C69A11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WiFi</a:t>
            </a:r>
            <a:r>
              <a:rPr lang="en-US" dirty="0"/>
              <a:t> Channel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91B47-F2E8-4569-A1AB-9C1B0BCA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 standard creates different frequency ranges</a:t>
            </a:r>
          </a:p>
          <a:p>
            <a:pPr lvl="1"/>
            <a:r>
              <a:rPr lang="en-US" dirty="0"/>
              <a:t>900MHz, 2.4Ghz, 3.6GHz, 4.9GHz, 5GHz, 5.9GHz, and 60GHz</a:t>
            </a:r>
          </a:p>
          <a:p>
            <a:pPr lvl="1"/>
            <a:r>
              <a:rPr lang="en-US" dirty="0"/>
              <a:t>Allocated from </a:t>
            </a:r>
            <a:r>
              <a:rPr lang="en-US" i="1" dirty="0"/>
              <a:t>public spectrum </a:t>
            </a:r>
            <a:r>
              <a:rPr lang="en-US" dirty="0"/>
              <a:t>in that country (e.g. US’s FCC)</a:t>
            </a:r>
          </a:p>
          <a:p>
            <a:pPr lvl="1"/>
            <a:r>
              <a:rPr lang="en-US" dirty="0"/>
              <a:t>Range divided into </a:t>
            </a:r>
            <a:r>
              <a:rPr lang="en-US" i="1" dirty="0"/>
              <a:t>channels</a:t>
            </a:r>
            <a:r>
              <a:rPr lang="en-US" dirty="0"/>
              <a:t>, separated by 5MHz, but transmitters use 20MHz. </a:t>
            </a:r>
          </a:p>
          <a:p>
            <a:pPr lvl="1"/>
            <a:r>
              <a:rPr lang="en-US" dirty="0"/>
              <a:t>Different AP’s overlapping each other will cause interference, and slow-downs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Goal: keep channels separated by 4 or more channels to avoid overlap.</a:t>
            </a:r>
          </a:p>
          <a:p>
            <a:pPr lvl="1"/>
            <a:r>
              <a:rPr lang="en-US" dirty="0"/>
              <a:t>Non-overlapping channels can be bonded together for increased bandwidth.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WiFi</a:t>
            </a:r>
            <a:r>
              <a:rPr lang="en-US" dirty="0"/>
              <a:t> jungle – wireless spectrum filled with access points, each competing for bandwidth which each other.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D1FB3A-B4E0-4ECF-A2F9-A3F44804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55" y="4772763"/>
            <a:ext cx="8610690" cy="20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4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6936-8532-4ADF-8F51-56A8A2A2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802.11 MAC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FD3BC-3066-4411-8818-841D98F38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 is different than 802.3 (wired networks)</a:t>
            </a:r>
          </a:p>
          <a:p>
            <a:pPr lvl="1"/>
            <a:r>
              <a:rPr lang="en-US" dirty="0"/>
              <a:t>802.11 uses CSMA with collision avoidance (CSMA/CA) rather than CSDMA/CD</a:t>
            </a:r>
          </a:p>
          <a:p>
            <a:pPr lvl="2"/>
            <a:r>
              <a:rPr lang="en-US" dirty="0"/>
              <a:t>CSMA/CD isn’t effective because the strength of a received signal is so small, a radio cannot detect when its transmitting and receiving (collision), and may not even detect the collision if it exists because of reflections and the “hidden terminal” effect</a:t>
            </a:r>
          </a:p>
          <a:p>
            <a:pPr lvl="1"/>
            <a:r>
              <a:rPr lang="en-US" dirty="0"/>
              <a:t>Once a frame has begun, it sends to completion (no CD)</a:t>
            </a:r>
          </a:p>
          <a:p>
            <a:pPr lvl="1"/>
            <a:r>
              <a:rPr lang="en-US" dirty="0"/>
              <a:t>802.11 adds a </a:t>
            </a:r>
            <a:r>
              <a:rPr lang="en-US" i="1" dirty="0"/>
              <a:t>link layer acknowledgement and retransmission</a:t>
            </a:r>
            <a:r>
              <a:rPr lang="en-US" dirty="0"/>
              <a:t> (ARQ) due to higher BER rates than wired networks.  When AP receives valid frame it sends an ACK</a:t>
            </a:r>
          </a:p>
          <a:p>
            <a:pPr lvl="1"/>
            <a:endParaRPr lang="en-US" dirty="0"/>
          </a:p>
          <a:p>
            <a:r>
              <a:rPr lang="en-US" dirty="0"/>
              <a:t>Avoidance techniques:</a:t>
            </a:r>
          </a:p>
          <a:p>
            <a:pPr lvl="1"/>
            <a:r>
              <a:rPr lang="en-US" dirty="0"/>
              <a:t>When station senses idle, transmit frame after short distributed inter-frame space</a:t>
            </a:r>
          </a:p>
          <a:p>
            <a:pPr lvl="1"/>
            <a:r>
              <a:rPr lang="en-US" dirty="0"/>
              <a:t>If not idle, station chooses random </a:t>
            </a:r>
            <a:r>
              <a:rPr lang="en-US" dirty="0" err="1"/>
              <a:t>backoff</a:t>
            </a:r>
            <a:r>
              <a:rPr lang="en-US" dirty="0"/>
              <a:t> time using exponential binary </a:t>
            </a:r>
            <a:r>
              <a:rPr lang="en-US" dirty="0" err="1"/>
              <a:t>backoff</a:t>
            </a:r>
            <a:endParaRPr lang="en-US" dirty="0"/>
          </a:p>
          <a:p>
            <a:pPr lvl="1"/>
            <a:r>
              <a:rPr lang="en-US" dirty="0"/>
              <a:t>If packet is </a:t>
            </a:r>
            <a:r>
              <a:rPr lang="en-US" dirty="0" err="1"/>
              <a:t>ACK’d</a:t>
            </a:r>
            <a:r>
              <a:rPr lang="en-US" dirty="0"/>
              <a:t>, its done sending.  If not, it increases the back-off time and retries.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1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0D9F-68A4-4FF2-8EDE-4F0B3E31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C1EB-E4D7-4807-A789-5BD84DB9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waves are a type of </a:t>
            </a:r>
            <a:r>
              <a:rPr lang="en-US" i="1" dirty="0"/>
              <a:t>electromagnetic radiation</a:t>
            </a:r>
          </a:p>
          <a:p>
            <a:pPr lvl="1"/>
            <a:r>
              <a:rPr lang="en-US" dirty="0"/>
              <a:t>Coupled electric and magnetic field (EM)</a:t>
            </a:r>
          </a:p>
          <a:p>
            <a:pPr lvl="1"/>
            <a:r>
              <a:rPr lang="en-US" dirty="0"/>
              <a:t>Wave lengths in EM spectrum, longer than infrared light</a:t>
            </a:r>
          </a:p>
          <a:p>
            <a:pPr lvl="1"/>
            <a:r>
              <a:rPr lang="en-US" dirty="0"/>
              <a:t>30 Hz (length = 10,000 km)</a:t>
            </a:r>
          </a:p>
          <a:p>
            <a:pPr lvl="1"/>
            <a:r>
              <a:rPr lang="en-US" dirty="0"/>
              <a:t>300 GHz (length = grain of sand)</a:t>
            </a:r>
          </a:p>
          <a:p>
            <a:pPr lvl="1"/>
            <a:r>
              <a:rPr lang="en-US" dirty="0"/>
              <a:t>Same properties as light waves:</a:t>
            </a:r>
          </a:p>
          <a:p>
            <a:pPr lvl="2"/>
            <a:r>
              <a:rPr lang="en-US" dirty="0"/>
              <a:t>Standing waves</a:t>
            </a:r>
          </a:p>
          <a:p>
            <a:pPr lvl="2"/>
            <a:r>
              <a:rPr lang="en-US" dirty="0"/>
              <a:t>Refraction</a:t>
            </a:r>
          </a:p>
          <a:p>
            <a:pPr lvl="2"/>
            <a:r>
              <a:rPr lang="en-US" dirty="0"/>
              <a:t>Diffraction</a:t>
            </a:r>
          </a:p>
          <a:p>
            <a:pPr lvl="2"/>
            <a:r>
              <a:rPr lang="en-US" dirty="0"/>
              <a:t>Polarization</a:t>
            </a: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507613D-BC6A-4FFC-99C0-7530C75533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24" y="3429000"/>
            <a:ext cx="3824152" cy="29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9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13DE-A581-4E86-9142-83AA55C0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IEEE 802.11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0EC3E-2596-4700-A734-ADF741279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 frame is </a:t>
            </a:r>
            <a:r>
              <a:rPr lang="en-US" i="1" dirty="0"/>
              <a:t>similar</a:t>
            </a:r>
            <a:r>
              <a:rPr lang="en-US" dirty="0"/>
              <a:t> to 802.3 frame, but has some differences:</a:t>
            </a:r>
          </a:p>
          <a:p>
            <a:pPr lvl="1"/>
            <a:r>
              <a:rPr lang="en-US" dirty="0"/>
              <a:t>Address field: four addresses (instead of 2):</a:t>
            </a:r>
          </a:p>
          <a:p>
            <a:pPr lvl="2"/>
            <a:r>
              <a:rPr lang="en-US" dirty="0"/>
              <a:t>Address 1 – MAC address of wireless station to receive frame</a:t>
            </a:r>
          </a:p>
          <a:p>
            <a:pPr lvl="2"/>
            <a:r>
              <a:rPr lang="en-US" dirty="0"/>
              <a:t>Address 2 - MAC address of wireless station transmitting frame</a:t>
            </a:r>
          </a:p>
          <a:p>
            <a:pPr lvl="2"/>
            <a:r>
              <a:rPr lang="en-US" dirty="0"/>
              <a:t>Address 3 - MAC address of access point / BSS routing address</a:t>
            </a:r>
          </a:p>
          <a:p>
            <a:pPr lvl="2"/>
            <a:r>
              <a:rPr lang="en-US" dirty="0"/>
              <a:t>Address 4 – Used by access points in </a:t>
            </a:r>
            <a:r>
              <a:rPr lang="en-US" i="1" dirty="0"/>
              <a:t>ad hoc</a:t>
            </a:r>
            <a:r>
              <a:rPr lang="en-US" dirty="0"/>
              <a:t> mode to forward packets to each other</a:t>
            </a:r>
          </a:p>
          <a:p>
            <a:pPr lvl="1"/>
            <a:r>
              <a:rPr lang="en-US" dirty="0"/>
              <a:t>Sequence # - used by ARQ </a:t>
            </a:r>
          </a:p>
          <a:p>
            <a:pPr lvl="1"/>
            <a:r>
              <a:rPr lang="en-US" dirty="0"/>
              <a:t>Duration – the allocated time a channel is reserved and time to ACK</a:t>
            </a:r>
          </a:p>
          <a:p>
            <a:pPr lvl="1"/>
            <a:r>
              <a:rPr lang="en-US" dirty="0"/>
              <a:t>Frame Control Fields – many subfields used for handling different types of messages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6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37F4-FA0F-4B2E-B956-D92C6816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802.11 Adaptability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D3861-96C5-4973-8099-661252751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Adaptation</a:t>
            </a:r>
          </a:p>
          <a:p>
            <a:pPr lvl="1"/>
            <a:r>
              <a:rPr lang="en-US" dirty="0"/>
              <a:t>With different BER / SNR, different encoding schemes provide better throughput, </a:t>
            </a:r>
            <a:r>
              <a:rPr lang="en-US" dirty="0" err="1"/>
              <a:t>WiFi</a:t>
            </a:r>
            <a:r>
              <a:rPr lang="en-US" dirty="0"/>
              <a:t> allows rate adaptation to changing conditions.</a:t>
            </a:r>
          </a:p>
          <a:p>
            <a:r>
              <a:rPr lang="en-US" dirty="0"/>
              <a:t>Power Management</a:t>
            </a:r>
          </a:p>
          <a:p>
            <a:pPr lvl="1"/>
            <a:r>
              <a:rPr lang="en-US" dirty="0"/>
              <a:t>Nodes can enter “sleep” states and be awoken by receipt of data (i.e. receivers take far less power than transmitters)</a:t>
            </a:r>
          </a:p>
          <a:p>
            <a:pPr lvl="1"/>
            <a:r>
              <a:rPr lang="en-US" dirty="0"/>
              <a:t>Output power on transmitters can be adapted dynamically to changing conditions</a:t>
            </a:r>
          </a:p>
          <a:p>
            <a:pPr lvl="1"/>
            <a:r>
              <a:rPr lang="en-US" dirty="0"/>
              <a:t>Beam forming and other modes enable better performance with less power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96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E8F6-4C78-404B-93E7-5D48B866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 Area Networks – 802.15.1 &amp; .4, Bluetooth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904E-6E9D-4C30-B633-B61E6637F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IEEE 802.15.1 networks</a:t>
            </a:r>
          </a:p>
          <a:p>
            <a:pPr lvl="1"/>
            <a:r>
              <a:rPr lang="en-US" dirty="0"/>
              <a:t>Short range, low power, low cost</a:t>
            </a:r>
          </a:p>
          <a:p>
            <a:pPr lvl="1"/>
            <a:r>
              <a:rPr lang="en-US" dirty="0"/>
              <a:t>Trades performance for ease of use, lack of infrastructure</a:t>
            </a:r>
          </a:p>
          <a:p>
            <a:pPr lvl="1"/>
            <a:r>
              <a:rPr lang="en-US" dirty="0"/>
              <a:t>Bluetooth (named for a Viking ruler) uses 2.4GHz spectrum</a:t>
            </a:r>
          </a:p>
          <a:p>
            <a:pPr lvl="1"/>
            <a:r>
              <a:rPr lang="en-US" dirty="0"/>
              <a:t>Uses TDM – 625usec slots</a:t>
            </a:r>
          </a:p>
          <a:p>
            <a:pPr lvl="2"/>
            <a:r>
              <a:rPr lang="en-US" dirty="0"/>
              <a:t>Each time slot, sender transmits on one of 79 channels</a:t>
            </a:r>
          </a:p>
          <a:p>
            <a:pPr lvl="2"/>
            <a:r>
              <a:rPr lang="en-US" dirty="0"/>
              <a:t>Each time, channel changes in a predictable but random fashion – frequency hopping</a:t>
            </a:r>
          </a:p>
          <a:p>
            <a:pPr lvl="2"/>
            <a:endParaRPr lang="en-US" dirty="0"/>
          </a:p>
          <a:p>
            <a:r>
              <a:rPr lang="en-US" dirty="0"/>
              <a:t>Bluetooth networks are </a:t>
            </a:r>
            <a:r>
              <a:rPr lang="en-US" i="1" dirty="0"/>
              <a:t>ad-hoc</a:t>
            </a:r>
            <a:endParaRPr lang="en-US" dirty="0"/>
          </a:p>
          <a:p>
            <a:pPr lvl="1"/>
            <a:r>
              <a:rPr lang="en-US" dirty="0"/>
              <a:t>There is always a </a:t>
            </a:r>
            <a:r>
              <a:rPr lang="en-US" i="1" dirty="0"/>
              <a:t>master </a:t>
            </a:r>
            <a:r>
              <a:rPr lang="en-US" dirty="0"/>
              <a:t>node and slaves</a:t>
            </a:r>
          </a:p>
          <a:p>
            <a:pPr lvl="1"/>
            <a:r>
              <a:rPr lang="en-US" dirty="0"/>
              <a:t>Slave can only communicate in slot immediately after the master has communicated with it</a:t>
            </a:r>
          </a:p>
          <a:p>
            <a:pPr lvl="1"/>
            <a:r>
              <a:rPr lang="en-US" dirty="0"/>
              <a:t>There can be up to 8 slaves, but up to 255 “parked” devices – devices that the master does not communicate with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3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9DE4-E456-4233-9088-9A4CDC29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Cellular Internet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5493E-12AD-4895-B111-65B785A9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cell access uses 4G LTE (Long Term Evolution)</a:t>
            </a:r>
          </a:p>
          <a:p>
            <a:pPr lvl="1"/>
            <a:r>
              <a:rPr lang="en-US" dirty="0"/>
              <a:t>Cellular refers to the organization of geographic area into </a:t>
            </a:r>
            <a:r>
              <a:rPr lang="en-US" i="1" dirty="0"/>
              <a:t>cells</a:t>
            </a:r>
          </a:p>
          <a:p>
            <a:r>
              <a:rPr lang="en-US" i="1" dirty="0"/>
              <a:t>4G network architecture: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2926C-0A42-4854-8601-B3D8FE342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92" y="2451301"/>
            <a:ext cx="6544904" cy="3725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6C90F3-AED4-4A8F-807C-CC36ABCED886}"/>
              </a:ext>
            </a:extLst>
          </p:cNvPr>
          <p:cNvSpPr txBox="1"/>
          <p:nvPr/>
        </p:nvSpPr>
        <p:spPr>
          <a:xfrm>
            <a:off x="7875639" y="1909660"/>
            <a:ext cx="411144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eNodeB</a:t>
            </a:r>
            <a:r>
              <a:rPr lang="en-US" dirty="0"/>
              <a:t> – forward </a:t>
            </a:r>
            <a:r>
              <a:rPr lang="en-US" dirty="0" err="1"/>
              <a:t>datagrabs</a:t>
            </a:r>
            <a:r>
              <a:rPr lang="en-US" dirty="0"/>
              <a:t> between</a:t>
            </a:r>
            <a:br>
              <a:rPr lang="en-US" dirty="0"/>
            </a:br>
            <a:r>
              <a:rPr lang="en-US" dirty="0"/>
              <a:t>UE (tower) and P-GW</a:t>
            </a:r>
          </a:p>
          <a:p>
            <a:endParaRPr lang="en-US" dirty="0"/>
          </a:p>
          <a:p>
            <a:r>
              <a:rPr lang="en-US" dirty="0"/>
              <a:t>P-GW – Packet Data Network Gateway</a:t>
            </a:r>
            <a:br>
              <a:rPr lang="en-US" dirty="0"/>
            </a:br>
            <a:r>
              <a:rPr lang="en-US" dirty="0"/>
              <a:t>allocates IP addresses to UEs, and</a:t>
            </a:r>
            <a:br>
              <a:rPr lang="en-US" dirty="0"/>
            </a:br>
            <a:r>
              <a:rPr lang="en-US" dirty="0"/>
              <a:t>performs QoS enforcement</a:t>
            </a:r>
          </a:p>
          <a:p>
            <a:endParaRPr lang="en-US" dirty="0"/>
          </a:p>
          <a:p>
            <a:r>
              <a:rPr lang="en-US" dirty="0"/>
              <a:t>MME – Mobility Management Engine</a:t>
            </a:r>
            <a:br>
              <a:rPr lang="en-US" dirty="0"/>
            </a:br>
            <a:r>
              <a:rPr lang="en-US" dirty="0"/>
              <a:t>performs connection &amp; mobility </a:t>
            </a:r>
            <a:br>
              <a:rPr lang="en-US" dirty="0"/>
            </a:br>
            <a:r>
              <a:rPr lang="en-US" dirty="0"/>
              <a:t>management on behalf of UEs in the</a:t>
            </a:r>
            <a:br>
              <a:rPr lang="en-US" dirty="0"/>
            </a:br>
            <a:r>
              <a:rPr lang="en-US" dirty="0"/>
              <a:t>cell it controls.</a:t>
            </a:r>
          </a:p>
          <a:p>
            <a:endParaRPr lang="en-US" dirty="0"/>
          </a:p>
          <a:p>
            <a:r>
              <a:rPr lang="en-US" dirty="0"/>
              <a:t>HHS – Home Subscriber Service</a:t>
            </a:r>
            <a:br>
              <a:rPr lang="en-US" dirty="0"/>
            </a:br>
            <a:r>
              <a:rPr lang="en-US" dirty="0"/>
              <a:t>contains UE information, including</a:t>
            </a:r>
            <a:br>
              <a:rPr lang="en-US" dirty="0"/>
            </a:br>
            <a:r>
              <a:rPr lang="en-US" dirty="0"/>
              <a:t>roaming access capabilities, QoS profile,</a:t>
            </a:r>
            <a:br>
              <a:rPr lang="en-US" dirty="0"/>
            </a:br>
            <a:r>
              <a:rPr lang="en-US" dirty="0"/>
              <a:t>and authentication info.</a:t>
            </a:r>
          </a:p>
        </p:txBody>
      </p:sp>
    </p:spTree>
    <p:extLst>
      <p:ext uri="{BB962C8B-B14F-4D97-AF65-F5344CB8AC3E}">
        <p14:creationId xmlns:p14="http://schemas.microsoft.com/office/powerpoint/2010/main" val="3604141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824D-4D3B-48CD-8336-D5623733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5G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C9972-3C0B-46C0-BF2F-2D715C255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5G technology aimed at higher bandwidth, lower-latency</a:t>
            </a:r>
          </a:p>
          <a:p>
            <a:pPr lvl="1"/>
            <a:r>
              <a:rPr lang="en-US" dirty="0"/>
              <a:t>Speeds up to 10Gbps, not aimed at cell phone users, but wireless distribution nets</a:t>
            </a:r>
          </a:p>
          <a:p>
            <a:pPr lvl="1"/>
            <a:r>
              <a:rPr lang="en-US" dirty="0"/>
              <a:t>Three frequency bands:</a:t>
            </a:r>
          </a:p>
          <a:p>
            <a:pPr lvl="2"/>
            <a:r>
              <a:rPr lang="en-US" dirty="0"/>
              <a:t>Low – 600-700MHz, speeds 30-250Mbit, speed and coverage similar to LTE</a:t>
            </a:r>
          </a:p>
          <a:p>
            <a:pPr lvl="2"/>
            <a:r>
              <a:rPr lang="en-US" dirty="0"/>
              <a:t>Mid – 2.5 – 3.7GHz, speeds 100-900 Mbit, several miles in radius </a:t>
            </a:r>
          </a:p>
          <a:p>
            <a:pPr lvl="2"/>
            <a:r>
              <a:rPr lang="en-US" dirty="0"/>
              <a:t>High – 35 – 39GHz, speeds of Gbps, needs line-of-sight, no obstructions, limited distance</a:t>
            </a:r>
          </a:p>
          <a:p>
            <a:pPr lvl="1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5F6564-9CC3-43B9-B96A-E4A0CFF17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4" y="3628810"/>
            <a:ext cx="3008671" cy="22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70EF38-6926-463C-85AE-FE778244F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985" y="3757522"/>
            <a:ext cx="8169237" cy="20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93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292E-09C8-4404-AFDB-E37F80A1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Mobility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A42FE-C71E-4A0C-9B57-D0D6D47B1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networks are, well, mobile…</a:t>
            </a:r>
          </a:p>
          <a:p>
            <a:pPr lvl="1"/>
            <a:r>
              <a:rPr lang="en-US" dirty="0"/>
              <a:t>IP addresses typically assigned by </a:t>
            </a:r>
            <a:r>
              <a:rPr lang="en-US" i="1" dirty="0"/>
              <a:t>subnet – and are fixed!</a:t>
            </a:r>
            <a:endParaRPr lang="en-US" dirty="0"/>
          </a:p>
          <a:p>
            <a:pPr lvl="1"/>
            <a:r>
              <a:rPr lang="en-US" dirty="0"/>
              <a:t>As a user moves from cell-to-cell (or AP to AP) – how does their communication change?</a:t>
            </a:r>
          </a:p>
          <a:p>
            <a:pPr lvl="1"/>
            <a:endParaRPr lang="en-US" dirty="0"/>
          </a:p>
          <a:p>
            <a:r>
              <a:rPr lang="en-US" dirty="0"/>
              <a:t>Home Network approach</a:t>
            </a:r>
          </a:p>
          <a:p>
            <a:pPr lvl="1"/>
            <a:r>
              <a:rPr lang="en-US" dirty="0"/>
              <a:t>The location of the “home agent” that stays fixed in position and the wireless device uses to access the global internet</a:t>
            </a:r>
          </a:p>
          <a:p>
            <a:pPr lvl="1"/>
            <a:r>
              <a:rPr lang="en-US" dirty="0"/>
              <a:t>As user / device moves it stays in contact to the home agent through foreign networks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Leads to the “triangle routing problem”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D88B-5701-42E1-8395-401F0F97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Speed, Wavelength,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53A8-F74C-4DF6-905F-ABE5571B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</a:t>
            </a:r>
          </a:p>
          <a:p>
            <a:pPr lvl="1"/>
            <a:r>
              <a:rPr lang="en-US" dirty="0"/>
              <a:t>Radio waves in vacuum travel at speed of light, marginally slowed based on </a:t>
            </a:r>
            <a:r>
              <a:rPr lang="en-US" i="1" dirty="0"/>
              <a:t>permittivity </a:t>
            </a:r>
            <a:r>
              <a:rPr lang="en-US" dirty="0"/>
              <a:t>and </a:t>
            </a:r>
            <a:r>
              <a:rPr lang="en-US" i="1" dirty="0"/>
              <a:t>permeability</a:t>
            </a:r>
            <a:r>
              <a:rPr lang="en-US" dirty="0"/>
              <a:t> of the material</a:t>
            </a:r>
          </a:p>
          <a:p>
            <a:pPr lvl="1"/>
            <a:r>
              <a:rPr lang="en-US" dirty="0"/>
              <a:t>299,792,458 meters / second</a:t>
            </a:r>
          </a:p>
          <a:p>
            <a:r>
              <a:rPr lang="en-US" dirty="0"/>
              <a:t>Wavelength</a:t>
            </a:r>
          </a:p>
          <a:p>
            <a:pPr lvl="1"/>
            <a:r>
              <a:rPr lang="en-US" dirty="0"/>
              <a:t>Distance from one peak of the wave’s field to the next, inverse of frequency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7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EDD000A-D33C-4581-9D61-05D1AB7FAB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32" y="4418347"/>
            <a:ext cx="4939174" cy="24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14C0A-4B59-47B0-9735-43DEBC17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&amp; Receiving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7A475-6C6F-46E0-8B21-B208C5688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Sending radio waves</a:t>
            </a:r>
          </a:p>
          <a:p>
            <a:pPr lvl="1"/>
            <a:r>
              <a:rPr lang="en-US" dirty="0"/>
              <a:t>Radiated by charged particles, accelerated by time-varying electric currents </a:t>
            </a:r>
          </a:p>
          <a:p>
            <a:pPr lvl="1"/>
            <a:r>
              <a:rPr lang="en-US" dirty="0"/>
              <a:t>Electrons flow back-forth in a specially shaped conductor called antenna</a:t>
            </a:r>
          </a:p>
          <a:p>
            <a:pPr lvl="1"/>
            <a:r>
              <a:rPr lang="en-US" dirty="0"/>
              <a:t>Radio transmitter applies oscillating electric current to antenna and antenna radiates the power as radio waves</a:t>
            </a:r>
          </a:p>
          <a:p>
            <a:pPr lvl="1"/>
            <a:endParaRPr lang="en-US" dirty="0"/>
          </a:p>
          <a:p>
            <a:r>
              <a:rPr lang="en-US" dirty="0"/>
              <a:t>Receiving</a:t>
            </a:r>
          </a:p>
          <a:p>
            <a:pPr lvl="1"/>
            <a:r>
              <a:rPr lang="en-US" dirty="0"/>
              <a:t>An antenna is used to capture received radio waves</a:t>
            </a:r>
          </a:p>
          <a:p>
            <a:pPr lvl="1"/>
            <a:r>
              <a:rPr lang="en-US" dirty="0"/>
              <a:t>Received particles push and pull electrons in the conductor</a:t>
            </a:r>
          </a:p>
          <a:p>
            <a:pPr lvl="1"/>
            <a:r>
              <a:rPr lang="en-US" dirty="0"/>
              <a:t>Radio waves </a:t>
            </a:r>
            <a:r>
              <a:rPr lang="en-US" i="1" dirty="0"/>
              <a:t>induce</a:t>
            </a:r>
            <a:r>
              <a:rPr lang="en-US" dirty="0"/>
              <a:t> a current flow in the antenna, results in a </a:t>
            </a:r>
            <a:r>
              <a:rPr lang="en-US" i="1" dirty="0"/>
              <a:t>voltage</a:t>
            </a:r>
            <a:r>
              <a:rPr lang="en-US" dirty="0"/>
              <a:t> across the receiver.</a:t>
            </a:r>
          </a:p>
        </p:txBody>
      </p:sp>
    </p:spTree>
    <p:extLst>
      <p:ext uri="{BB962C8B-B14F-4D97-AF65-F5344CB8AC3E}">
        <p14:creationId xmlns:p14="http://schemas.microsoft.com/office/powerpoint/2010/main" val="5749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4DFD-8A24-4A6F-975E-B1C9C150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Propagation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BE9A8-179F-47A1-95BB-C317C91E4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waves propagate differently than light waves due to long wave lengths</a:t>
            </a:r>
          </a:p>
          <a:p>
            <a:endParaRPr lang="en-US" dirty="0"/>
          </a:p>
          <a:p>
            <a:r>
              <a:rPr lang="en-US" dirty="0"/>
              <a:t>Line of Site – </a:t>
            </a:r>
          </a:p>
          <a:p>
            <a:pPr lvl="1"/>
            <a:r>
              <a:rPr lang="en-US" dirty="0"/>
              <a:t>Travel in a straight line from the transmitting antenna to receiving antenna</a:t>
            </a:r>
          </a:p>
          <a:p>
            <a:pPr lvl="1"/>
            <a:r>
              <a:rPr lang="en-US" dirty="0"/>
              <a:t>At low RF, can pass through objects (buildings, foliage,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Only method available &gt; 30MHz</a:t>
            </a:r>
          </a:p>
          <a:p>
            <a:pPr lvl="1"/>
            <a:r>
              <a:rPr lang="en-US" dirty="0"/>
              <a:t>Limited by curvature of earth to 64km / 40 mi</a:t>
            </a:r>
          </a:p>
          <a:p>
            <a:r>
              <a:rPr lang="en-US" dirty="0"/>
              <a:t>Ground Waves – </a:t>
            </a:r>
          </a:p>
          <a:p>
            <a:pPr lvl="1"/>
            <a:r>
              <a:rPr lang="en-US" dirty="0"/>
              <a:t>Due to </a:t>
            </a:r>
            <a:r>
              <a:rPr lang="en-US" i="1" dirty="0"/>
              <a:t>diffraction</a:t>
            </a:r>
            <a:r>
              <a:rPr lang="en-US" dirty="0"/>
              <a:t>, vertically polarized waves follow surface contours of earth</a:t>
            </a:r>
          </a:p>
          <a:p>
            <a:pPr lvl="1"/>
            <a:r>
              <a:rPr lang="en-US" dirty="0"/>
              <a:t>Used by military for earth-wide messages (e.g. sub underwater)</a:t>
            </a:r>
          </a:p>
          <a:p>
            <a:r>
              <a:rPr lang="en-US" dirty="0"/>
              <a:t>Skywaves –</a:t>
            </a:r>
          </a:p>
          <a:p>
            <a:pPr lvl="1"/>
            <a:r>
              <a:rPr lang="en-US" dirty="0"/>
              <a:t>Bounce off ionosphere, “over the horizon”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68271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F9C7-8541-40A6-A034-044AAEAF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Antenna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AF39-C429-4A74-BB05-CDC9F252E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593" y="1033029"/>
            <a:ext cx="10248207" cy="5096308"/>
          </a:xfrm>
        </p:spPr>
        <p:txBody>
          <a:bodyPr/>
          <a:lstStyle/>
          <a:p>
            <a:r>
              <a:rPr lang="en-US" dirty="0"/>
              <a:t>The primary interface between transmitter and receiver in radio application</a:t>
            </a:r>
          </a:p>
          <a:p>
            <a:pPr lvl="1"/>
            <a:r>
              <a:rPr lang="en-US" dirty="0"/>
              <a:t>Specially designed to act as a </a:t>
            </a:r>
            <a:r>
              <a:rPr lang="en-US" i="1" dirty="0"/>
              <a:t>resonator</a:t>
            </a:r>
            <a:r>
              <a:rPr lang="en-US" dirty="0"/>
              <a:t> for a particular frequency</a:t>
            </a:r>
          </a:p>
          <a:p>
            <a:pPr lvl="1"/>
            <a:r>
              <a:rPr lang="en-US" dirty="0"/>
              <a:t>Size and shape of an antenna</a:t>
            </a:r>
          </a:p>
          <a:p>
            <a:pPr lvl="2"/>
            <a:r>
              <a:rPr lang="en-US" dirty="0"/>
              <a:t>Depends on frequency of the signal</a:t>
            </a:r>
          </a:p>
          <a:p>
            <a:pPr lvl="2"/>
            <a:r>
              <a:rPr lang="en-US" dirty="0"/>
              <a:t>Determines the sensitivity / transmission power</a:t>
            </a:r>
          </a:p>
          <a:p>
            <a:pPr lvl="2"/>
            <a:r>
              <a:rPr lang="en-US" dirty="0"/>
              <a:t>Shape of the radiation field around the antenna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813827E-3D6C-4347-97DA-6CB855FDA9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56" y="5400675"/>
            <a:ext cx="3143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D0A1E52-1090-4376-AFDA-A340219A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58" y="4421982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2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1314-E261-4626-9E1E-29225155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Beamforming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AF98B-7D4A-43B4-B0F4-838253C66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 processing technique using sensor arrays for directional signal transmission and reception.</a:t>
            </a:r>
          </a:p>
          <a:p>
            <a:r>
              <a:rPr lang="en-US" dirty="0"/>
              <a:t>Uses an antenna array using </a:t>
            </a:r>
            <a:r>
              <a:rPr lang="en-US" i="1" dirty="0"/>
              <a:t>constructive interference </a:t>
            </a:r>
            <a:r>
              <a:rPr lang="en-US" dirty="0"/>
              <a:t>to amplify a signal along a particular phase angle, and </a:t>
            </a:r>
            <a:r>
              <a:rPr lang="en-US" i="1" dirty="0"/>
              <a:t>destructive interface</a:t>
            </a:r>
            <a:r>
              <a:rPr lang="en-US" dirty="0"/>
              <a:t> at other angles</a:t>
            </a:r>
          </a:p>
          <a:p>
            <a:endParaRPr lang="en-US" dirty="0"/>
          </a:p>
          <a:p>
            <a:r>
              <a:rPr lang="en-US" dirty="0"/>
              <a:t>Used in all new high-speed techniques: 3G, 4G, 5G, </a:t>
            </a:r>
            <a:r>
              <a:rPr lang="en-US" dirty="0" err="1"/>
              <a:t>WiFi</a:t>
            </a:r>
            <a:r>
              <a:rPr lang="en-US" dirty="0"/>
              <a:t> AC, …</a:t>
            </a:r>
          </a:p>
          <a:p>
            <a:endParaRPr lang="en-US" dirty="0"/>
          </a:p>
        </p:txBody>
      </p:sp>
      <p:pic>
        <p:nvPicPr>
          <p:cNvPr id="7170" name="Picture 2" descr="Visualization of transmit beamforming in an LoS scenario. The... | Download  Scientific Diagram">
            <a:extLst>
              <a:ext uri="{FF2B5EF4-FFF2-40B4-BE49-F238E27FC236}">
                <a16:creationId xmlns:a16="http://schemas.microsoft.com/office/drawing/2014/main" id="{E1B7C39C-B515-412F-B5DE-6AF3E840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58" y="3963255"/>
            <a:ext cx="4353846" cy="24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nderstanding Beamforming | Laird Connectivity">
            <a:extLst>
              <a:ext uri="{FF2B5EF4-FFF2-40B4-BE49-F238E27FC236}">
                <a16:creationId xmlns:a16="http://schemas.microsoft.com/office/drawing/2014/main" id="{22593521-2DAD-47E9-B871-67EFA9B01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05" y="3963255"/>
            <a:ext cx="3160920" cy="268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3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DACA4-6740-4D2F-ADFA-9B6D6E59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 Frequency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B0D97-E02D-404B-A5A8-B5D20052D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frequency spectrum is divided into different “bands”</a:t>
            </a:r>
          </a:p>
          <a:p>
            <a:r>
              <a:rPr lang="en-US" dirty="0"/>
              <a:t>Managed by FCC to control access and keep people from jamming airwaves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5EB5C-022E-42A3-A7CA-B4339DFC3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514" y="2330957"/>
            <a:ext cx="7258972" cy="40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B7CC-CCDD-4F9C-A8E3-FC290F3F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of Wireless Networks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7A6F9CC-F99A-4EF8-8B4E-B002744B3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017239"/>
              </p:ext>
            </p:extLst>
          </p:nvPr>
        </p:nvGraphicFramePr>
        <p:xfrm>
          <a:off x="1104900" y="1081088"/>
          <a:ext cx="10248900" cy="165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300">
                  <a:extLst>
                    <a:ext uri="{9D8B030D-6E8A-4147-A177-3AD203B41FA5}">
                      <a16:colId xmlns:a16="http://schemas.microsoft.com/office/drawing/2014/main" val="3564854754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656358757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1004724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Multi-Hop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456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802.11</a:t>
                      </a:r>
                    </a:p>
                    <a:p>
                      <a:r>
                        <a:rPr lang="en-US" dirty="0"/>
                        <a:t>4G 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Zigbee</a:t>
                      </a:r>
                    </a:p>
                    <a:p>
                      <a:r>
                        <a:rPr lang="en-US" dirty="0"/>
                        <a:t>Mesh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401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Bluetooth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Mobile ad hoc networks </a:t>
                      </a:r>
                    </a:p>
                    <a:p>
                      <a:r>
                        <a:rPr lang="en-US" dirty="0"/>
                        <a:t>Vehicle ad hoc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5916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0C41E4-4363-4FA5-8134-A601D4ABA318}"/>
              </a:ext>
            </a:extLst>
          </p:cNvPr>
          <p:cNvSpPr txBox="1"/>
          <p:nvPr/>
        </p:nvSpPr>
        <p:spPr>
          <a:xfrm>
            <a:off x="1961535" y="3244645"/>
            <a:ext cx="7593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Infrastructure – Requires use of a base station, often an </a:t>
            </a:r>
            <a:r>
              <a:rPr lang="en-US" i="1" dirty="0"/>
              <a:t>end node</a:t>
            </a:r>
            <a:endParaRPr lang="en-US" dirty="0"/>
          </a:p>
          <a:p>
            <a:endParaRPr lang="en-US" dirty="0"/>
          </a:p>
          <a:p>
            <a:r>
              <a:rPr lang="en-US" dirty="0"/>
              <a:t>Hops – # of radios that the signal can pass through to arrive at a destination</a:t>
            </a:r>
          </a:p>
        </p:txBody>
      </p:sp>
    </p:spTree>
    <p:extLst>
      <p:ext uri="{BB962C8B-B14F-4D97-AF65-F5344CB8AC3E}">
        <p14:creationId xmlns:p14="http://schemas.microsoft.com/office/powerpoint/2010/main" val="322422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F4C9E08-1D60-4B96-8CE3-A41950B1E79B}" vid="{BCAEE082-2C11-4CAF-9597-819E9B2D8A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Template</Template>
  <TotalTime>432</TotalTime>
  <Words>2504</Words>
  <Application>Microsoft Office PowerPoint</Application>
  <PresentationFormat>Widescreen</PresentationFormat>
  <Paragraphs>298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Franklin Gothic Book</vt:lpstr>
      <vt:lpstr>Franklin Gothic Medium</vt:lpstr>
      <vt:lpstr>Office Theme</vt:lpstr>
      <vt:lpstr>Wireless Networks</vt:lpstr>
      <vt:lpstr>Radio Wave</vt:lpstr>
      <vt:lpstr>Speed, Wavelength, Frequency</vt:lpstr>
      <vt:lpstr>Sending &amp; Receiving</vt:lpstr>
      <vt:lpstr>Propagation Characteristics</vt:lpstr>
      <vt:lpstr>Antenna</vt:lpstr>
      <vt:lpstr>Beamforming</vt:lpstr>
      <vt:lpstr>Radio Frequency Spectrum</vt:lpstr>
      <vt:lpstr>Classification of Wireless Networks</vt:lpstr>
      <vt:lpstr>Wireless Link Characteristics</vt:lpstr>
      <vt:lpstr>Signal to Noise Ratio (SNR)</vt:lpstr>
      <vt:lpstr>Bit Error Rate (BER)</vt:lpstr>
      <vt:lpstr>Code Division Multiple Access (CDMA)</vt:lpstr>
      <vt:lpstr>Additivity of Signals</vt:lpstr>
      <vt:lpstr>CDMA Issues</vt:lpstr>
      <vt:lpstr>WiFi / 802.11 LANs</vt:lpstr>
      <vt:lpstr>802.11 Architecture</vt:lpstr>
      <vt:lpstr>WiFi Channel Numbers</vt:lpstr>
      <vt:lpstr>802.11 MAC Protocol</vt:lpstr>
      <vt:lpstr>IEEE 802.11 Frame</vt:lpstr>
      <vt:lpstr>802.11 Adaptability</vt:lpstr>
      <vt:lpstr>Personal Area Networks – 802.15.1 &amp; .4, Bluetooth</vt:lpstr>
      <vt:lpstr>Cellular Internet Access</vt:lpstr>
      <vt:lpstr>5G Technology</vt:lpstr>
      <vt:lpstr>Mobility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Networks</dc:title>
  <dc:creator>Tom Briggs</dc:creator>
  <cp:lastModifiedBy>Tom Briggs</cp:lastModifiedBy>
  <cp:revision>4</cp:revision>
  <dcterms:created xsi:type="dcterms:W3CDTF">2020-11-12T13:45:28Z</dcterms:created>
  <dcterms:modified xsi:type="dcterms:W3CDTF">2020-11-12T22:18:20Z</dcterms:modified>
</cp:coreProperties>
</file>