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440" r:id="rId3"/>
    <p:sldId id="438" r:id="rId4"/>
    <p:sldId id="257" r:id="rId5"/>
    <p:sldId id="258" r:id="rId6"/>
    <p:sldId id="259" r:id="rId7"/>
    <p:sldId id="381" r:id="rId8"/>
    <p:sldId id="382" r:id="rId9"/>
    <p:sldId id="379" r:id="rId10"/>
    <p:sldId id="387" r:id="rId11"/>
    <p:sldId id="384" r:id="rId12"/>
    <p:sldId id="389" r:id="rId13"/>
    <p:sldId id="430" r:id="rId14"/>
    <p:sldId id="390" r:id="rId15"/>
    <p:sldId id="377" r:id="rId16"/>
    <p:sldId id="378" r:id="rId17"/>
    <p:sldId id="386" r:id="rId18"/>
    <p:sldId id="380" r:id="rId19"/>
    <p:sldId id="388" r:id="rId20"/>
    <p:sldId id="431" r:id="rId21"/>
    <p:sldId id="260" r:id="rId22"/>
    <p:sldId id="263" r:id="rId23"/>
    <p:sldId id="359" r:id="rId24"/>
    <p:sldId id="261" r:id="rId25"/>
    <p:sldId id="262"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264" r:id="rId39"/>
    <p:sldId id="433" r:id="rId40"/>
    <p:sldId id="265" r:id="rId41"/>
    <p:sldId id="360" r:id="rId42"/>
    <p:sldId id="361" r:id="rId43"/>
    <p:sldId id="362" r:id="rId44"/>
    <p:sldId id="363" r:id="rId45"/>
    <p:sldId id="364" r:id="rId46"/>
    <p:sldId id="365" r:id="rId47"/>
    <p:sldId id="367" r:id="rId48"/>
    <p:sldId id="366" r:id="rId49"/>
    <p:sldId id="368" r:id="rId50"/>
    <p:sldId id="369" r:id="rId51"/>
    <p:sldId id="370" r:id="rId52"/>
    <p:sldId id="434" r:id="rId53"/>
    <p:sldId id="372" r:id="rId54"/>
    <p:sldId id="373" r:id="rId55"/>
    <p:sldId id="374" r:id="rId56"/>
    <p:sldId id="375" r:id="rId57"/>
    <p:sldId id="371" r:id="rId58"/>
    <p:sldId id="401" r:id="rId59"/>
    <p:sldId id="376" r:id="rId60"/>
    <p:sldId id="391" r:id="rId61"/>
    <p:sldId id="392" r:id="rId62"/>
    <p:sldId id="435" r:id="rId63"/>
    <p:sldId id="393" r:id="rId64"/>
    <p:sldId id="399" r:id="rId65"/>
    <p:sldId id="400" r:id="rId66"/>
    <p:sldId id="395" r:id="rId67"/>
    <p:sldId id="394" r:id="rId68"/>
    <p:sldId id="396" r:id="rId69"/>
    <p:sldId id="397" r:id="rId70"/>
    <p:sldId id="398" r:id="rId71"/>
    <p:sldId id="408" r:id="rId72"/>
    <p:sldId id="405" r:id="rId73"/>
    <p:sldId id="406" r:id="rId74"/>
    <p:sldId id="407" r:id="rId75"/>
    <p:sldId id="409" r:id="rId76"/>
    <p:sldId id="411" r:id="rId77"/>
    <p:sldId id="436" r:id="rId78"/>
    <p:sldId id="402" r:id="rId79"/>
    <p:sldId id="403" r:id="rId80"/>
    <p:sldId id="404" r:id="rId81"/>
    <p:sldId id="410" r:id="rId82"/>
    <p:sldId id="412" r:id="rId83"/>
    <p:sldId id="413" r:id="rId84"/>
    <p:sldId id="414" r:id="rId85"/>
    <p:sldId id="415" r:id="rId86"/>
    <p:sldId id="416" r:id="rId87"/>
    <p:sldId id="417" r:id="rId88"/>
    <p:sldId id="437" r:id="rId89"/>
    <p:sldId id="418" r:id="rId90"/>
    <p:sldId id="423" r:id="rId91"/>
    <p:sldId id="426" r:id="rId92"/>
    <p:sldId id="424" r:id="rId93"/>
    <p:sldId id="419" r:id="rId94"/>
    <p:sldId id="420" r:id="rId95"/>
    <p:sldId id="421" r:id="rId96"/>
    <p:sldId id="425" r:id="rId97"/>
    <p:sldId id="427" r:id="rId98"/>
    <p:sldId id="428" r:id="rId99"/>
    <p:sldId id="42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1F15B8-F733-45A0-A259-FAB35F9F4DAC}">
          <p14:sldIdLst>
            <p14:sldId id="256"/>
          </p14:sldIdLst>
        </p14:section>
        <p14:section name="Summary Section" id="{25B984A8-0F34-46A1-AE86-041D3F49D625}">
          <p14:sldIdLst>
            <p14:sldId id="440"/>
          </p14:sldIdLst>
        </p14:section>
        <p14:section name="Introduction" id="{0A012852-B450-40CB-8B20-8FD37E2BED26}">
          <p14:sldIdLst>
            <p14:sldId id="438"/>
            <p14:sldId id="257"/>
            <p14:sldId id="258"/>
            <p14:sldId id="259"/>
            <p14:sldId id="381"/>
            <p14:sldId id="382"/>
            <p14:sldId id="379"/>
            <p14:sldId id="387"/>
            <p14:sldId id="384"/>
            <p14:sldId id="389"/>
            <p14:sldId id="430"/>
            <p14:sldId id="390"/>
            <p14:sldId id="377"/>
            <p14:sldId id="378"/>
            <p14:sldId id="386"/>
            <p14:sldId id="380"/>
            <p14:sldId id="388"/>
          </p14:sldIdLst>
        </p14:section>
        <p14:section name="Error Detection &amp; Correction" id="{CF76B361-881C-479C-9555-66668B86DC0D}">
          <p14:sldIdLst>
            <p14:sldId id="431"/>
            <p14:sldId id="260"/>
            <p14:sldId id="263"/>
            <p14:sldId id="359"/>
            <p14:sldId id="261"/>
            <p14:sldId id="262"/>
            <p14:sldId id="347"/>
            <p14:sldId id="348"/>
            <p14:sldId id="349"/>
            <p14:sldId id="350"/>
            <p14:sldId id="351"/>
            <p14:sldId id="352"/>
            <p14:sldId id="353"/>
            <p14:sldId id="354"/>
            <p14:sldId id="355"/>
            <p14:sldId id="356"/>
            <p14:sldId id="357"/>
            <p14:sldId id="358"/>
            <p14:sldId id="264"/>
          </p14:sldIdLst>
        </p14:section>
        <p14:section name="Link Types" id="{723AE5A5-2E2F-4047-A35C-D72CB071C51D}">
          <p14:sldIdLst>
            <p14:sldId id="433"/>
            <p14:sldId id="265"/>
            <p14:sldId id="360"/>
            <p14:sldId id="361"/>
            <p14:sldId id="362"/>
            <p14:sldId id="363"/>
            <p14:sldId id="364"/>
            <p14:sldId id="365"/>
            <p14:sldId id="367"/>
            <p14:sldId id="366"/>
            <p14:sldId id="368"/>
            <p14:sldId id="369"/>
            <p14:sldId id="370"/>
          </p14:sldIdLst>
        </p14:section>
        <p14:section name="Ethernet" id="{FA152120-54DD-45AF-8DBC-A4C688124F10}">
          <p14:sldIdLst>
            <p14:sldId id="434"/>
            <p14:sldId id="372"/>
            <p14:sldId id="373"/>
            <p14:sldId id="374"/>
            <p14:sldId id="375"/>
            <p14:sldId id="371"/>
            <p14:sldId id="401"/>
            <p14:sldId id="376"/>
            <p14:sldId id="391"/>
            <p14:sldId id="392"/>
          </p14:sldIdLst>
        </p14:section>
        <p14:section name="Ethernet Wiring" id="{2F19CEE1-21C6-4C38-9431-FA5E7AE3E0B6}">
          <p14:sldIdLst>
            <p14:sldId id="435"/>
            <p14:sldId id="393"/>
            <p14:sldId id="399"/>
            <p14:sldId id="400"/>
            <p14:sldId id="395"/>
            <p14:sldId id="394"/>
            <p14:sldId id="396"/>
            <p14:sldId id="397"/>
            <p14:sldId id="398"/>
            <p14:sldId id="408"/>
            <p14:sldId id="405"/>
            <p14:sldId id="406"/>
            <p14:sldId id="407"/>
            <p14:sldId id="409"/>
            <p14:sldId id="411"/>
          </p14:sldIdLst>
        </p14:section>
        <p14:section name="Ethernet Systems &amp; Software" id="{69200FF2-88C8-445B-8145-714776CE40A0}">
          <p14:sldIdLst>
            <p14:sldId id="436"/>
            <p14:sldId id="402"/>
            <p14:sldId id="403"/>
            <p14:sldId id="404"/>
            <p14:sldId id="410"/>
            <p14:sldId id="412"/>
            <p14:sldId id="413"/>
            <p14:sldId id="414"/>
            <p14:sldId id="415"/>
            <p14:sldId id="416"/>
            <p14:sldId id="417"/>
          </p14:sldIdLst>
        </p14:section>
        <p14:section name="Codes and Standards" id="{64A6F6BF-0A20-4783-9A21-942ECE6499B1}">
          <p14:sldIdLst>
            <p14:sldId id="437"/>
            <p14:sldId id="418"/>
            <p14:sldId id="423"/>
            <p14:sldId id="426"/>
            <p14:sldId id="424"/>
            <p14:sldId id="419"/>
            <p14:sldId id="420"/>
            <p14:sldId id="421"/>
            <p14:sldId id="425"/>
            <p14:sldId id="427"/>
            <p14:sldId id="428"/>
            <p14:sldId id="4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4D1F7-9726-45E0-AC9B-8EF9850954A6}" v="3546" dt="2020-10-20T14:40:45.1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98" d="100"/>
          <a:sy n="98" d="100"/>
        </p:scale>
        <p:origin x="110"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Briggs" userId="5205c15661b0945c" providerId="LiveId" clId="{9C34D1F7-9726-45E0-AC9B-8EF9850954A6}"/>
    <pc:docChg chg="undo custSel addSld delSld modSld sldOrd addSection modSection">
      <pc:chgData name="Tom Briggs" userId="5205c15661b0945c" providerId="LiveId" clId="{9C34D1F7-9726-45E0-AC9B-8EF9850954A6}" dt="2020-10-20T14:41:20.856" v="56353" actId="2696"/>
      <pc:docMkLst>
        <pc:docMk/>
      </pc:docMkLst>
      <pc:sldChg chg="addSp delSp modSp">
        <pc:chgData name="Tom Briggs" userId="5205c15661b0945c" providerId="LiveId" clId="{9C34D1F7-9726-45E0-AC9B-8EF9850954A6}" dt="2020-10-16T15:42:42.168" v="604" actId="1076"/>
        <pc:sldMkLst>
          <pc:docMk/>
          <pc:sldMk cId="925985277" sldId="257"/>
        </pc:sldMkLst>
        <pc:spChg chg="mod">
          <ac:chgData name="Tom Briggs" userId="5205c15661b0945c" providerId="LiveId" clId="{9C34D1F7-9726-45E0-AC9B-8EF9850954A6}" dt="2020-10-16T15:35:46.210" v="9" actId="20577"/>
          <ac:spMkLst>
            <pc:docMk/>
            <pc:sldMk cId="925985277" sldId="257"/>
            <ac:spMk id="2" creationId="{56E43043-7694-45F7-81F6-CAE87C9A563E}"/>
          </ac:spMkLst>
        </pc:spChg>
        <pc:spChg chg="add del mod">
          <ac:chgData name="Tom Briggs" userId="5205c15661b0945c" providerId="LiveId" clId="{9C34D1F7-9726-45E0-AC9B-8EF9850954A6}" dt="2020-10-16T15:38:55.210" v="231" actId="20577"/>
          <ac:spMkLst>
            <pc:docMk/>
            <pc:sldMk cId="925985277" sldId="257"/>
            <ac:spMk id="3" creationId="{85E50323-C361-4BE5-A22A-B2E66928FD9B}"/>
          </ac:spMkLst>
        </pc:spChg>
        <pc:spChg chg="add del mod">
          <ac:chgData name="Tom Briggs" userId="5205c15661b0945c" providerId="LiveId" clId="{9C34D1F7-9726-45E0-AC9B-8EF9850954A6}" dt="2020-10-16T15:36:30.618" v="15" actId="931"/>
          <ac:spMkLst>
            <pc:docMk/>
            <pc:sldMk cId="925985277" sldId="257"/>
            <ac:spMk id="6" creationId="{80805B54-E47E-4F3C-A66C-CAE1E3E08718}"/>
          </ac:spMkLst>
        </pc:spChg>
        <pc:spChg chg="add del mod">
          <ac:chgData name="Tom Briggs" userId="5205c15661b0945c" providerId="LiveId" clId="{9C34D1F7-9726-45E0-AC9B-8EF9850954A6}" dt="2020-10-16T15:36:52.456" v="25" actId="931"/>
          <ac:spMkLst>
            <pc:docMk/>
            <pc:sldMk cId="925985277" sldId="257"/>
            <ac:spMk id="10" creationId="{1FB9EF0D-7ED4-4ABC-A757-D4713151FE12}"/>
          </ac:spMkLst>
        </pc:spChg>
        <pc:spChg chg="add mod">
          <ac:chgData name="Tom Briggs" userId="5205c15661b0945c" providerId="LiveId" clId="{9C34D1F7-9726-45E0-AC9B-8EF9850954A6}" dt="2020-10-16T15:37:04.097" v="27" actId="1076"/>
          <ac:spMkLst>
            <pc:docMk/>
            <pc:sldMk cId="925985277" sldId="257"/>
            <ac:spMk id="13" creationId="{02EDC09D-9543-4F85-B378-44B5C2B2CC40}"/>
          </ac:spMkLst>
        </pc:spChg>
        <pc:spChg chg="add mod">
          <ac:chgData name="Tom Briggs" userId="5205c15661b0945c" providerId="LiveId" clId="{9C34D1F7-9726-45E0-AC9B-8EF9850954A6}" dt="2020-10-16T15:42:42.168" v="604" actId="1076"/>
          <ac:spMkLst>
            <pc:docMk/>
            <pc:sldMk cId="925985277" sldId="257"/>
            <ac:spMk id="14" creationId="{B580E900-7575-4C5C-9DBD-621951B6D20B}"/>
          </ac:spMkLst>
        </pc:spChg>
        <pc:spChg chg="add del mod">
          <ac:chgData name="Tom Briggs" userId="5205c15661b0945c" providerId="LiveId" clId="{9C34D1F7-9726-45E0-AC9B-8EF9850954A6}" dt="2020-10-16T15:42:39.817" v="603"/>
          <ac:spMkLst>
            <pc:docMk/>
            <pc:sldMk cId="925985277" sldId="257"/>
            <ac:spMk id="15" creationId="{B7C2252F-295B-4B95-9C4A-63E0940F6645}"/>
          </ac:spMkLst>
        </pc:spChg>
        <pc:picChg chg="add del mod">
          <ac:chgData name="Tom Briggs" userId="5205c15661b0945c" providerId="LiveId" clId="{9C34D1F7-9726-45E0-AC9B-8EF9850954A6}" dt="2020-10-16T15:36:30.618" v="15" actId="931"/>
          <ac:picMkLst>
            <pc:docMk/>
            <pc:sldMk cId="925985277" sldId="257"/>
            <ac:picMk id="5" creationId="{5CB21E14-5556-4DB7-817D-0E3A1B7E34C6}"/>
          </ac:picMkLst>
        </pc:picChg>
        <pc:picChg chg="add del">
          <ac:chgData name="Tom Briggs" userId="5205c15661b0945c" providerId="LiveId" clId="{9C34D1F7-9726-45E0-AC9B-8EF9850954A6}" dt="2020-10-16T15:36:37.395" v="20"/>
          <ac:picMkLst>
            <pc:docMk/>
            <pc:sldMk cId="925985277" sldId="257"/>
            <ac:picMk id="7" creationId="{3AE03E87-DC98-4100-9651-57EC54C846A7}"/>
          </ac:picMkLst>
        </pc:picChg>
        <pc:picChg chg="add del mod">
          <ac:chgData name="Tom Briggs" userId="5205c15661b0945c" providerId="LiveId" clId="{9C34D1F7-9726-45E0-AC9B-8EF9850954A6}" dt="2020-10-16T15:36:52.456" v="25" actId="931"/>
          <ac:picMkLst>
            <pc:docMk/>
            <pc:sldMk cId="925985277" sldId="257"/>
            <ac:picMk id="9" creationId="{C2992914-5CA5-4AD9-9A21-865901178F8D}"/>
          </ac:picMkLst>
        </pc:picChg>
        <pc:picChg chg="add mod">
          <ac:chgData name="Tom Briggs" userId="5205c15661b0945c" providerId="LiveId" clId="{9C34D1F7-9726-45E0-AC9B-8EF9850954A6}" dt="2020-10-16T15:37:05.259" v="28" actId="27614"/>
          <ac:picMkLst>
            <pc:docMk/>
            <pc:sldMk cId="925985277" sldId="257"/>
            <ac:picMk id="12" creationId="{7F3A8205-FB9F-4963-94DC-2A982A0A0DEA}"/>
          </ac:picMkLst>
        </pc:picChg>
      </pc:sldChg>
      <pc:sldChg chg="addSp modSp add">
        <pc:chgData name="Tom Briggs" userId="5205c15661b0945c" providerId="LiveId" clId="{9C34D1F7-9726-45E0-AC9B-8EF9850954A6}" dt="2020-10-20T14:20:04.560" v="55901" actId="1076"/>
        <pc:sldMkLst>
          <pc:docMk/>
          <pc:sldMk cId="2460415895" sldId="258"/>
        </pc:sldMkLst>
        <pc:spChg chg="mod">
          <ac:chgData name="Tom Briggs" userId="5205c15661b0945c" providerId="LiveId" clId="{9C34D1F7-9726-45E0-AC9B-8EF9850954A6}" dt="2020-10-16T15:42:52.251" v="625" actId="20577"/>
          <ac:spMkLst>
            <pc:docMk/>
            <pc:sldMk cId="2460415895" sldId="258"/>
            <ac:spMk id="2" creationId="{9B1A03F4-8339-4232-8309-CB6134ADDB79}"/>
          </ac:spMkLst>
        </pc:spChg>
        <pc:spChg chg="mod">
          <ac:chgData name="Tom Briggs" userId="5205c15661b0945c" providerId="LiveId" clId="{9C34D1F7-9726-45E0-AC9B-8EF9850954A6}" dt="2020-10-16T15:48:29.957" v="1617" actId="20577"/>
          <ac:spMkLst>
            <pc:docMk/>
            <pc:sldMk cId="2460415895" sldId="258"/>
            <ac:spMk id="3" creationId="{7EFC0BE6-7C4C-45C5-9C31-8712AFE67266}"/>
          </ac:spMkLst>
        </pc:spChg>
        <pc:spChg chg="add mod">
          <ac:chgData name="Tom Briggs" userId="5205c15661b0945c" providerId="LiveId" clId="{9C34D1F7-9726-45E0-AC9B-8EF9850954A6}" dt="2020-10-20T14:20:04.560" v="55901" actId="1076"/>
          <ac:spMkLst>
            <pc:docMk/>
            <pc:sldMk cId="2460415895" sldId="258"/>
            <ac:spMk id="6" creationId="{1708639F-3AF2-40E3-B244-B50964E02EFA}"/>
          </ac:spMkLst>
        </pc:spChg>
        <pc:picChg chg="add mod">
          <ac:chgData name="Tom Briggs" userId="5205c15661b0945c" providerId="LiveId" clId="{9C34D1F7-9726-45E0-AC9B-8EF9850954A6}" dt="2020-10-20T14:20:04.560" v="55901" actId="1076"/>
          <ac:picMkLst>
            <pc:docMk/>
            <pc:sldMk cId="2460415895" sldId="258"/>
            <ac:picMk id="5" creationId="{8FC5D1A9-37BD-4431-BBDF-7D2B09EAB569}"/>
          </ac:picMkLst>
        </pc:picChg>
      </pc:sldChg>
      <pc:sldChg chg="addSp modSp add">
        <pc:chgData name="Tom Briggs" userId="5205c15661b0945c" providerId="LiveId" clId="{9C34D1F7-9726-45E0-AC9B-8EF9850954A6}" dt="2020-10-20T14:21:21.330" v="55959" actId="1076"/>
        <pc:sldMkLst>
          <pc:docMk/>
          <pc:sldMk cId="4177597842" sldId="259"/>
        </pc:sldMkLst>
        <pc:spChg chg="mod">
          <ac:chgData name="Tom Briggs" userId="5205c15661b0945c" providerId="LiveId" clId="{9C34D1F7-9726-45E0-AC9B-8EF9850954A6}" dt="2020-10-16T15:48:44.177" v="1656" actId="20577"/>
          <ac:spMkLst>
            <pc:docMk/>
            <pc:sldMk cId="4177597842" sldId="259"/>
            <ac:spMk id="2" creationId="{169C00CE-3EAD-4D05-9F77-7705664150D2}"/>
          </ac:spMkLst>
        </pc:spChg>
        <pc:spChg chg="mod">
          <ac:chgData name="Tom Briggs" userId="5205c15661b0945c" providerId="LiveId" clId="{9C34D1F7-9726-45E0-AC9B-8EF9850954A6}" dt="2020-10-20T14:20:55.546" v="55957" actId="20577"/>
          <ac:spMkLst>
            <pc:docMk/>
            <pc:sldMk cId="4177597842" sldId="259"/>
            <ac:spMk id="3" creationId="{F3DC7630-DACA-44D6-B507-52C5C60EDC6E}"/>
          </ac:spMkLst>
        </pc:spChg>
        <pc:picChg chg="add mod">
          <ac:chgData name="Tom Briggs" userId="5205c15661b0945c" providerId="LiveId" clId="{9C34D1F7-9726-45E0-AC9B-8EF9850954A6}" dt="2020-10-20T14:21:21.330" v="55959" actId="1076"/>
          <ac:picMkLst>
            <pc:docMk/>
            <pc:sldMk cId="4177597842" sldId="259"/>
            <ac:picMk id="24578" creationId="{AFA80CB1-0F33-45CD-9593-1BDD1176796B}"/>
          </ac:picMkLst>
        </pc:picChg>
      </pc:sldChg>
      <pc:sldChg chg="addSp modSp add">
        <pc:chgData name="Tom Briggs" userId="5205c15661b0945c" providerId="LiveId" clId="{9C34D1F7-9726-45E0-AC9B-8EF9850954A6}" dt="2020-10-20T14:25:36.572" v="56059" actId="1076"/>
        <pc:sldMkLst>
          <pc:docMk/>
          <pc:sldMk cId="2951448628" sldId="260"/>
        </pc:sldMkLst>
        <pc:spChg chg="mod">
          <ac:chgData name="Tom Briggs" userId="5205c15661b0945c" providerId="LiveId" clId="{9C34D1F7-9726-45E0-AC9B-8EF9850954A6}" dt="2020-10-16T15:52:06.125" v="2411" actId="20577"/>
          <ac:spMkLst>
            <pc:docMk/>
            <pc:sldMk cId="2951448628" sldId="260"/>
            <ac:spMk id="2" creationId="{BE19FAC8-4A0E-4585-9D56-5A9E65F0030E}"/>
          </ac:spMkLst>
        </pc:spChg>
        <pc:spChg chg="mod">
          <ac:chgData name="Tom Briggs" userId="5205c15661b0945c" providerId="LiveId" clId="{9C34D1F7-9726-45E0-AC9B-8EF9850954A6}" dt="2020-10-16T15:53:11.271" v="2641" actId="20577"/>
          <ac:spMkLst>
            <pc:docMk/>
            <pc:sldMk cId="2951448628" sldId="260"/>
            <ac:spMk id="3" creationId="{A5C48EBF-E1A6-45DB-9007-A910AD5AE4D3}"/>
          </ac:spMkLst>
        </pc:spChg>
        <pc:spChg chg="add mod">
          <ac:chgData name="Tom Briggs" userId="5205c15661b0945c" providerId="LiveId" clId="{9C34D1F7-9726-45E0-AC9B-8EF9850954A6}" dt="2020-10-20T14:25:36.572" v="56059" actId="1076"/>
          <ac:spMkLst>
            <pc:docMk/>
            <pc:sldMk cId="2951448628" sldId="260"/>
            <ac:spMk id="6" creationId="{87102F72-F57D-42BD-9009-3C02019BDBE1}"/>
          </ac:spMkLst>
        </pc:spChg>
        <pc:picChg chg="add mod">
          <ac:chgData name="Tom Briggs" userId="5205c15661b0945c" providerId="LiveId" clId="{9C34D1F7-9726-45E0-AC9B-8EF9850954A6}" dt="2020-10-20T14:25:24.760" v="56038" actId="14100"/>
          <ac:picMkLst>
            <pc:docMk/>
            <pc:sldMk cId="2951448628" sldId="260"/>
            <ac:picMk id="5" creationId="{A23DBC92-E278-4239-B144-53324DCA4755}"/>
          </ac:picMkLst>
        </pc:picChg>
      </pc:sldChg>
      <pc:sldChg chg="addSp delSp modSp add">
        <pc:chgData name="Tom Briggs" userId="5205c15661b0945c" providerId="LiveId" clId="{9C34D1F7-9726-45E0-AC9B-8EF9850954A6}" dt="2020-10-16T16:53:57.482" v="7217" actId="1076"/>
        <pc:sldMkLst>
          <pc:docMk/>
          <pc:sldMk cId="2342248140" sldId="261"/>
        </pc:sldMkLst>
        <pc:spChg chg="mod">
          <ac:chgData name="Tom Briggs" userId="5205c15661b0945c" providerId="LiveId" clId="{9C34D1F7-9726-45E0-AC9B-8EF9850954A6}" dt="2020-10-16T15:53:21.642" v="2649" actId="20577"/>
          <ac:spMkLst>
            <pc:docMk/>
            <pc:sldMk cId="2342248140" sldId="261"/>
            <ac:spMk id="2" creationId="{BB094F8E-C124-4349-B727-4A542B1CD9EB}"/>
          </ac:spMkLst>
        </pc:spChg>
        <pc:spChg chg="mod">
          <ac:chgData name="Tom Briggs" userId="5205c15661b0945c" providerId="LiveId" clId="{9C34D1F7-9726-45E0-AC9B-8EF9850954A6}" dt="2020-10-16T15:57:30.170" v="3286" actId="20577"/>
          <ac:spMkLst>
            <pc:docMk/>
            <pc:sldMk cId="2342248140" sldId="261"/>
            <ac:spMk id="3" creationId="{A66A26D7-033A-4129-9577-55152BC3523B}"/>
          </ac:spMkLst>
        </pc:spChg>
        <pc:spChg chg="add del">
          <ac:chgData name="Tom Briggs" userId="5205c15661b0945c" providerId="LiveId" clId="{9C34D1F7-9726-45E0-AC9B-8EF9850954A6}" dt="2020-10-16T15:55:49.151" v="3025"/>
          <ac:spMkLst>
            <pc:docMk/>
            <pc:sldMk cId="2342248140" sldId="261"/>
            <ac:spMk id="5" creationId="{5CB6898C-45DE-4884-A378-7E53D9FEFDCE}"/>
          </ac:spMkLst>
        </pc:spChg>
        <pc:spChg chg="add mod">
          <ac:chgData name="Tom Briggs" userId="5205c15661b0945c" providerId="LiveId" clId="{9C34D1F7-9726-45E0-AC9B-8EF9850954A6}" dt="2020-10-16T16:53:53.878" v="7216" actId="404"/>
          <ac:spMkLst>
            <pc:docMk/>
            <pc:sldMk cId="2342248140" sldId="261"/>
            <ac:spMk id="6" creationId="{43BF6148-CB44-4EE1-8F65-9592AF94330D}"/>
          </ac:spMkLst>
        </pc:spChg>
        <pc:spChg chg="add mod">
          <ac:chgData name="Tom Briggs" userId="5205c15661b0945c" providerId="LiveId" clId="{9C34D1F7-9726-45E0-AC9B-8EF9850954A6}" dt="2020-10-16T16:53:57.482" v="7217" actId="1076"/>
          <ac:spMkLst>
            <pc:docMk/>
            <pc:sldMk cId="2342248140" sldId="261"/>
            <ac:spMk id="8" creationId="{478F2731-9B38-4856-8A49-00A86B4378F7}"/>
          </ac:spMkLst>
        </pc:spChg>
        <pc:picChg chg="add mod">
          <ac:chgData name="Tom Briggs" userId="5205c15661b0945c" providerId="LiveId" clId="{9C34D1F7-9726-45E0-AC9B-8EF9850954A6}" dt="2020-10-16T15:55:13.416" v="3023" actId="1076"/>
          <ac:picMkLst>
            <pc:docMk/>
            <pc:sldMk cId="2342248140" sldId="261"/>
            <ac:picMk id="4" creationId="{A1CC23F0-4D0F-4D35-95E8-EDECB080F25D}"/>
          </ac:picMkLst>
        </pc:picChg>
        <pc:picChg chg="add mod">
          <ac:chgData name="Tom Briggs" userId="5205c15661b0945c" providerId="LiveId" clId="{9C34D1F7-9726-45E0-AC9B-8EF9850954A6}" dt="2020-10-16T16:53:07.826" v="7209" actId="14100"/>
          <ac:picMkLst>
            <pc:docMk/>
            <pc:sldMk cId="2342248140" sldId="261"/>
            <ac:picMk id="7" creationId="{0CD75B38-8A65-4ED9-BA5A-6F950DA04719}"/>
          </ac:picMkLst>
        </pc:picChg>
      </pc:sldChg>
      <pc:sldChg chg="addSp delSp modSp add">
        <pc:chgData name="Tom Briggs" userId="5205c15661b0945c" providerId="LiveId" clId="{9C34D1F7-9726-45E0-AC9B-8EF9850954A6}" dt="2020-10-16T16:34:47.324" v="5767" actId="20577"/>
        <pc:sldMkLst>
          <pc:docMk/>
          <pc:sldMk cId="2736723768" sldId="262"/>
        </pc:sldMkLst>
        <pc:spChg chg="mod">
          <ac:chgData name="Tom Briggs" userId="5205c15661b0945c" providerId="LiveId" clId="{9C34D1F7-9726-45E0-AC9B-8EF9850954A6}" dt="2020-10-16T15:57:57.049" v="3323" actId="20577"/>
          <ac:spMkLst>
            <pc:docMk/>
            <pc:sldMk cId="2736723768" sldId="262"/>
            <ac:spMk id="2" creationId="{CA68646E-8CFF-4521-9B64-1FEE5CFAC2E5}"/>
          </ac:spMkLst>
        </pc:spChg>
        <pc:spChg chg="mod">
          <ac:chgData name="Tom Briggs" userId="5205c15661b0945c" providerId="LiveId" clId="{9C34D1F7-9726-45E0-AC9B-8EF9850954A6}" dt="2020-10-16T16:02:28.201" v="3502" actId="1076"/>
          <ac:spMkLst>
            <pc:docMk/>
            <pc:sldMk cId="2736723768" sldId="262"/>
            <ac:spMk id="3" creationId="{E707AAE8-8C3D-4E88-AD30-3BDE0F393864}"/>
          </ac:spMkLst>
        </pc:spChg>
        <pc:spChg chg="add mod">
          <ac:chgData name="Tom Briggs" userId="5205c15661b0945c" providerId="LiveId" clId="{9C34D1F7-9726-45E0-AC9B-8EF9850954A6}" dt="2020-10-16T16:05:39.160" v="3611" actId="1076"/>
          <ac:spMkLst>
            <pc:docMk/>
            <pc:sldMk cId="2736723768" sldId="262"/>
            <ac:spMk id="15" creationId="{CF44FC98-160F-4CFB-9924-258884C75C4D}"/>
          </ac:spMkLst>
        </pc:spChg>
        <pc:spChg chg="add mod">
          <ac:chgData name="Tom Briggs" userId="5205c15661b0945c" providerId="LiveId" clId="{9C34D1F7-9726-45E0-AC9B-8EF9850954A6}" dt="2020-10-16T16:05:46.634" v="3622" actId="20577"/>
          <ac:spMkLst>
            <pc:docMk/>
            <pc:sldMk cId="2736723768" sldId="262"/>
            <ac:spMk id="16" creationId="{57EA9887-103B-4988-9C65-62239C981CA0}"/>
          </ac:spMkLst>
        </pc:spChg>
        <pc:spChg chg="add mod">
          <ac:chgData name="Tom Briggs" userId="5205c15661b0945c" providerId="LiveId" clId="{9C34D1F7-9726-45E0-AC9B-8EF9850954A6}" dt="2020-10-16T16:06:07.622" v="3656" actId="20577"/>
          <ac:spMkLst>
            <pc:docMk/>
            <pc:sldMk cId="2736723768" sldId="262"/>
            <ac:spMk id="17" creationId="{B802EDE7-9162-4691-AD45-E4CAE0A456FD}"/>
          </ac:spMkLst>
        </pc:spChg>
        <pc:spChg chg="add mod">
          <ac:chgData name="Tom Briggs" userId="5205c15661b0945c" providerId="LiveId" clId="{9C34D1F7-9726-45E0-AC9B-8EF9850954A6}" dt="2020-10-16T16:34:47.324" v="5767" actId="20577"/>
          <ac:spMkLst>
            <pc:docMk/>
            <pc:sldMk cId="2736723768" sldId="262"/>
            <ac:spMk id="20" creationId="{D75BECCC-F92E-411D-B06F-032880BD3C20}"/>
          </ac:spMkLst>
        </pc:spChg>
        <pc:graphicFrameChg chg="add mod modGraphic">
          <ac:chgData name="Tom Briggs" userId="5205c15661b0945c" providerId="LiveId" clId="{9C34D1F7-9726-45E0-AC9B-8EF9850954A6}" dt="2020-10-16T16:02:56.052" v="3511" actId="1076"/>
          <ac:graphicFrameMkLst>
            <pc:docMk/>
            <pc:sldMk cId="2736723768" sldId="262"/>
            <ac:graphicFrameMk id="4" creationId="{C859B955-16E5-454A-8589-156CB2EB8923}"/>
          </ac:graphicFrameMkLst>
        </pc:graphicFrameChg>
        <pc:graphicFrameChg chg="add del mod">
          <ac:chgData name="Tom Briggs" userId="5205c15661b0945c" providerId="LiveId" clId="{9C34D1F7-9726-45E0-AC9B-8EF9850954A6}" dt="2020-10-16T16:02:58.460" v="3512" actId="478"/>
          <ac:graphicFrameMkLst>
            <pc:docMk/>
            <pc:sldMk cId="2736723768" sldId="262"/>
            <ac:graphicFrameMk id="6" creationId="{04A4BA10-6B24-42DF-B821-5111C0456B61}"/>
          </ac:graphicFrameMkLst>
        </pc:graphicFrameChg>
        <pc:graphicFrameChg chg="add mod modGraphic">
          <ac:chgData name="Tom Briggs" userId="5205c15661b0945c" providerId="LiveId" clId="{9C34D1F7-9726-45E0-AC9B-8EF9850954A6}" dt="2020-10-16T16:04:42.114" v="3524" actId="207"/>
          <ac:graphicFrameMkLst>
            <pc:docMk/>
            <pc:sldMk cId="2736723768" sldId="262"/>
            <ac:graphicFrameMk id="7" creationId="{B55AD787-46C5-44C3-9769-E20C1DA8B834}"/>
          </ac:graphicFrameMkLst>
        </pc:graphicFrameChg>
        <pc:cxnChg chg="add del mod">
          <ac:chgData name="Tom Briggs" userId="5205c15661b0945c" providerId="LiveId" clId="{9C34D1F7-9726-45E0-AC9B-8EF9850954A6}" dt="2020-10-16T16:04:52.535" v="3526" actId="478"/>
          <ac:cxnSpMkLst>
            <pc:docMk/>
            <pc:sldMk cId="2736723768" sldId="262"/>
            <ac:cxnSpMk id="9" creationId="{E9FC974F-A461-49C9-B6E5-12A8E7204F74}"/>
          </ac:cxnSpMkLst>
        </pc:cxnChg>
        <pc:cxnChg chg="add mod">
          <ac:chgData name="Tom Briggs" userId="5205c15661b0945c" providerId="LiveId" clId="{9C34D1F7-9726-45E0-AC9B-8EF9850954A6}" dt="2020-10-16T16:06:28.929" v="3659" actId="208"/>
          <ac:cxnSpMkLst>
            <pc:docMk/>
            <pc:sldMk cId="2736723768" sldId="262"/>
            <ac:cxnSpMk id="11" creationId="{0068BBB8-539C-484F-BEE8-A0417B38976D}"/>
          </ac:cxnSpMkLst>
        </pc:cxnChg>
        <pc:cxnChg chg="add mod">
          <ac:chgData name="Tom Briggs" userId="5205c15661b0945c" providerId="LiveId" clId="{9C34D1F7-9726-45E0-AC9B-8EF9850954A6}" dt="2020-10-16T16:06:28.929" v="3659" actId="208"/>
          <ac:cxnSpMkLst>
            <pc:docMk/>
            <pc:sldMk cId="2736723768" sldId="262"/>
            <ac:cxnSpMk id="14" creationId="{FD48F161-83F7-4C73-9EE9-DA492DD6226F}"/>
          </ac:cxnSpMkLst>
        </pc:cxnChg>
        <pc:cxnChg chg="add mod">
          <ac:chgData name="Tom Briggs" userId="5205c15661b0945c" providerId="LiveId" clId="{9C34D1F7-9726-45E0-AC9B-8EF9850954A6}" dt="2020-10-16T16:06:20.872" v="3658" actId="208"/>
          <ac:cxnSpMkLst>
            <pc:docMk/>
            <pc:sldMk cId="2736723768" sldId="262"/>
            <ac:cxnSpMk id="19" creationId="{813AEC13-4C1A-46A9-A631-26A5A377E0AE}"/>
          </ac:cxnSpMkLst>
        </pc:cxnChg>
      </pc:sldChg>
      <pc:sldChg chg="modSp add">
        <pc:chgData name="Tom Briggs" userId="5205c15661b0945c" providerId="LiveId" clId="{9C34D1F7-9726-45E0-AC9B-8EF9850954A6}" dt="2020-10-16T16:32:59.708" v="5687" actId="5793"/>
        <pc:sldMkLst>
          <pc:docMk/>
          <pc:sldMk cId="1230242719" sldId="263"/>
        </pc:sldMkLst>
        <pc:spChg chg="mod">
          <ac:chgData name="Tom Briggs" userId="5205c15661b0945c" providerId="LiveId" clId="{9C34D1F7-9726-45E0-AC9B-8EF9850954A6}" dt="2020-10-16T16:08:04.655" v="3809" actId="20577"/>
          <ac:spMkLst>
            <pc:docMk/>
            <pc:sldMk cId="1230242719" sldId="263"/>
            <ac:spMk id="2" creationId="{52B07F10-24F3-4DA2-B322-5EE051B70D92}"/>
          </ac:spMkLst>
        </pc:spChg>
        <pc:spChg chg="mod">
          <ac:chgData name="Tom Briggs" userId="5205c15661b0945c" providerId="LiveId" clId="{9C34D1F7-9726-45E0-AC9B-8EF9850954A6}" dt="2020-10-16T16:32:59.708" v="5687" actId="5793"/>
          <ac:spMkLst>
            <pc:docMk/>
            <pc:sldMk cId="1230242719" sldId="263"/>
            <ac:spMk id="3" creationId="{ACB61D50-E293-40B8-A2F4-7B8EE00C36FA}"/>
          </ac:spMkLst>
        </pc:spChg>
      </pc:sldChg>
      <pc:sldChg chg="modSp add">
        <pc:chgData name="Tom Briggs" userId="5205c15661b0945c" providerId="LiveId" clId="{9C34D1F7-9726-45E0-AC9B-8EF9850954A6}" dt="2020-10-16T21:00:13.922" v="10483" actId="5793"/>
        <pc:sldMkLst>
          <pc:docMk/>
          <pc:sldMk cId="3512120674" sldId="264"/>
        </pc:sldMkLst>
        <pc:spChg chg="mod">
          <ac:chgData name="Tom Briggs" userId="5205c15661b0945c" providerId="LiveId" clId="{9C34D1F7-9726-45E0-AC9B-8EF9850954A6}" dt="2020-10-16T16:35:43.184" v="5808" actId="20577"/>
          <ac:spMkLst>
            <pc:docMk/>
            <pc:sldMk cId="3512120674" sldId="264"/>
            <ac:spMk id="2" creationId="{20F269E4-787F-4785-98D6-2DDF46A40422}"/>
          </ac:spMkLst>
        </pc:spChg>
        <pc:spChg chg="mod">
          <ac:chgData name="Tom Briggs" userId="5205c15661b0945c" providerId="LiveId" clId="{9C34D1F7-9726-45E0-AC9B-8EF9850954A6}" dt="2020-10-16T21:00:13.922" v="10483" actId="5793"/>
          <ac:spMkLst>
            <pc:docMk/>
            <pc:sldMk cId="3512120674" sldId="264"/>
            <ac:spMk id="3" creationId="{50004534-6F7E-4C83-A6AA-F9DD6EFC16D7}"/>
          </ac:spMkLst>
        </pc:spChg>
      </pc:sldChg>
      <pc:sldChg chg="addSp modSp add">
        <pc:chgData name="Tom Briggs" userId="5205c15661b0945c" providerId="LiveId" clId="{9C34D1F7-9726-45E0-AC9B-8EF9850954A6}" dt="2020-10-20T14:28:06.963" v="56101" actId="1076"/>
        <pc:sldMkLst>
          <pc:docMk/>
          <pc:sldMk cId="4155734777" sldId="265"/>
        </pc:sldMkLst>
        <pc:spChg chg="mod">
          <ac:chgData name="Tom Briggs" userId="5205c15661b0945c" providerId="LiveId" clId="{9C34D1F7-9726-45E0-AC9B-8EF9850954A6}" dt="2020-10-16T21:10:22.919" v="11191" actId="20577"/>
          <ac:spMkLst>
            <pc:docMk/>
            <pc:sldMk cId="4155734777" sldId="265"/>
            <ac:spMk id="2" creationId="{9ACC17B8-B620-4A97-B656-BB389E5484D4}"/>
          </ac:spMkLst>
        </pc:spChg>
        <pc:spChg chg="mod">
          <ac:chgData name="Tom Briggs" userId="5205c15661b0945c" providerId="LiveId" clId="{9C34D1F7-9726-45E0-AC9B-8EF9850954A6}" dt="2020-10-16T21:12:08.630" v="11653" actId="313"/>
          <ac:spMkLst>
            <pc:docMk/>
            <pc:sldMk cId="4155734777" sldId="265"/>
            <ac:spMk id="3" creationId="{DDA1391B-6B81-4F84-81B8-EBC70F19CF25}"/>
          </ac:spMkLst>
        </pc:spChg>
        <pc:spChg chg="add mod">
          <ac:chgData name="Tom Briggs" userId="5205c15661b0945c" providerId="LiveId" clId="{9C34D1F7-9726-45E0-AC9B-8EF9850954A6}" dt="2020-10-20T14:28:06.963" v="56101" actId="1076"/>
          <ac:spMkLst>
            <pc:docMk/>
            <pc:sldMk cId="4155734777" sldId="265"/>
            <ac:spMk id="8" creationId="{145CCCAB-3538-43CD-A54B-CBCE313F302B}"/>
          </ac:spMkLst>
        </pc:spChg>
        <pc:picChg chg="add mod">
          <ac:chgData name="Tom Briggs" userId="5205c15661b0945c" providerId="LiveId" clId="{9C34D1F7-9726-45E0-AC9B-8EF9850954A6}" dt="2020-10-20T14:27:49.225" v="56095" actId="1076"/>
          <ac:picMkLst>
            <pc:docMk/>
            <pc:sldMk cId="4155734777" sldId="265"/>
            <ac:picMk id="5" creationId="{579B737C-4F05-4A22-8515-58D0D780E685}"/>
          </ac:picMkLst>
        </pc:picChg>
        <pc:picChg chg="add mod">
          <ac:chgData name="Tom Briggs" userId="5205c15661b0945c" providerId="LiveId" clId="{9C34D1F7-9726-45E0-AC9B-8EF9850954A6}" dt="2020-10-20T14:28:04.328" v="56100" actId="1076"/>
          <ac:picMkLst>
            <pc:docMk/>
            <pc:sldMk cId="4155734777" sldId="265"/>
            <ac:picMk id="7" creationId="{4A03EFBC-BD50-43FD-A2C3-2B0BE681CEE1}"/>
          </ac:picMkLst>
        </pc:picChg>
      </pc:sldChg>
      <pc:sldChg chg="modSp add del">
        <pc:chgData name="Tom Briggs" userId="5205c15661b0945c" providerId="LiveId" clId="{9C34D1F7-9726-45E0-AC9B-8EF9850954A6}" dt="2020-10-16T16:39:30.067" v="6433" actId="2696"/>
        <pc:sldMkLst>
          <pc:docMk/>
          <pc:sldMk cId="1549980174" sldId="266"/>
        </pc:sldMkLst>
        <pc:spChg chg="mod">
          <ac:chgData name="Tom Briggs" userId="5205c15661b0945c" providerId="LiveId" clId="{9C34D1F7-9726-45E0-AC9B-8EF9850954A6}" dt="2020-10-16T16:38:32.614" v="6431" actId="20577"/>
          <ac:spMkLst>
            <pc:docMk/>
            <pc:sldMk cId="1549980174" sldId="266"/>
            <ac:spMk id="2" creationId="{D980330C-0B02-44B7-936E-77342C5B99DA}"/>
          </ac:spMkLst>
        </pc:spChg>
      </pc:sldChg>
      <pc:sldChg chg="modSp add">
        <pc:chgData name="Tom Briggs" userId="5205c15661b0945c" providerId="LiveId" clId="{9C34D1F7-9726-45E0-AC9B-8EF9850954A6}" dt="2020-10-19T18:52:48.563" v="31934" actId="20577"/>
        <pc:sldMkLst>
          <pc:docMk/>
          <pc:sldMk cId="726309995" sldId="347"/>
        </pc:sldMkLst>
        <pc:spChg chg="mod">
          <ac:chgData name="Tom Briggs" userId="5205c15661b0945c" providerId="LiveId" clId="{9C34D1F7-9726-45E0-AC9B-8EF9850954A6}" dt="2020-10-19T18:52:48.563" v="31934" actId="20577"/>
          <ac:spMkLst>
            <pc:docMk/>
            <pc:sldMk cId="726309995" sldId="347"/>
            <ac:spMk id="3" creationId="{00000000-0000-0000-0000-000000000000}"/>
          </ac:spMkLst>
        </pc:spChg>
      </pc:sldChg>
      <pc:sldChg chg="add">
        <pc:chgData name="Tom Briggs" userId="5205c15661b0945c" providerId="LiveId" clId="{9C34D1F7-9726-45E0-AC9B-8EF9850954A6}" dt="2020-10-16T16:39:26.540" v="6432"/>
        <pc:sldMkLst>
          <pc:docMk/>
          <pc:sldMk cId="2735271795" sldId="348"/>
        </pc:sldMkLst>
      </pc:sldChg>
      <pc:sldChg chg="add">
        <pc:chgData name="Tom Briggs" userId="5205c15661b0945c" providerId="LiveId" clId="{9C34D1F7-9726-45E0-AC9B-8EF9850954A6}" dt="2020-10-16T16:39:26.540" v="6432"/>
        <pc:sldMkLst>
          <pc:docMk/>
          <pc:sldMk cId="4122920008" sldId="349"/>
        </pc:sldMkLst>
      </pc:sldChg>
      <pc:sldChg chg="add">
        <pc:chgData name="Tom Briggs" userId="5205c15661b0945c" providerId="LiveId" clId="{9C34D1F7-9726-45E0-AC9B-8EF9850954A6}" dt="2020-10-16T16:39:26.540" v="6432"/>
        <pc:sldMkLst>
          <pc:docMk/>
          <pc:sldMk cId="3099198224" sldId="350"/>
        </pc:sldMkLst>
      </pc:sldChg>
      <pc:sldChg chg="modSp add">
        <pc:chgData name="Tom Briggs" userId="5205c15661b0945c" providerId="LiveId" clId="{9C34D1F7-9726-45E0-AC9B-8EF9850954A6}" dt="2020-10-16T16:42:19.848" v="7023" actId="20577"/>
        <pc:sldMkLst>
          <pc:docMk/>
          <pc:sldMk cId="155752185" sldId="351"/>
        </pc:sldMkLst>
        <pc:spChg chg="mod">
          <ac:chgData name="Tom Briggs" userId="5205c15661b0945c" providerId="LiveId" clId="{9C34D1F7-9726-45E0-AC9B-8EF9850954A6}" dt="2020-10-16T16:39:48.848" v="6458" actId="20577"/>
          <ac:spMkLst>
            <pc:docMk/>
            <pc:sldMk cId="155752185" sldId="351"/>
            <ac:spMk id="2" creationId="{D661860B-FB03-4B61-9574-EF07022796EC}"/>
          </ac:spMkLst>
        </pc:spChg>
        <pc:spChg chg="mod">
          <ac:chgData name="Tom Briggs" userId="5205c15661b0945c" providerId="LiveId" clId="{9C34D1F7-9726-45E0-AC9B-8EF9850954A6}" dt="2020-10-16T16:42:19.848" v="7023" actId="20577"/>
          <ac:spMkLst>
            <pc:docMk/>
            <pc:sldMk cId="155752185" sldId="351"/>
            <ac:spMk id="3" creationId="{71A242DE-CB93-41A9-8DBD-E320F8A62BD1}"/>
          </ac:spMkLst>
        </pc:spChg>
      </pc:sldChg>
      <pc:sldChg chg="addSp modSp add">
        <pc:chgData name="Tom Briggs" userId="5205c15661b0945c" providerId="LiveId" clId="{9C34D1F7-9726-45E0-AC9B-8EF9850954A6}" dt="2020-10-16T16:56:55.446" v="7879"/>
        <pc:sldMkLst>
          <pc:docMk/>
          <pc:sldMk cId="2871713629" sldId="352"/>
        </pc:sldMkLst>
        <pc:spChg chg="mod">
          <ac:chgData name="Tom Briggs" userId="5205c15661b0945c" providerId="LiveId" clId="{9C34D1F7-9726-45E0-AC9B-8EF9850954A6}" dt="2020-10-16T16:49:42.475" v="7063" actId="20577"/>
          <ac:spMkLst>
            <pc:docMk/>
            <pc:sldMk cId="2871713629" sldId="352"/>
            <ac:spMk id="2" creationId="{1C753D97-1E58-44CD-B938-77D61D867080}"/>
          </ac:spMkLst>
        </pc:spChg>
        <pc:spChg chg="mod">
          <ac:chgData name="Tom Briggs" userId="5205c15661b0945c" providerId="LiveId" clId="{9C34D1F7-9726-45E0-AC9B-8EF9850954A6}" dt="2020-10-16T16:56:55.446" v="7879"/>
          <ac:spMkLst>
            <pc:docMk/>
            <pc:sldMk cId="2871713629" sldId="352"/>
            <ac:spMk id="3" creationId="{EE865A2E-29B5-4FBC-AD8E-50B1F2488869}"/>
          </ac:spMkLst>
        </pc:spChg>
        <pc:spChg chg="add mod">
          <ac:chgData name="Tom Briggs" userId="5205c15661b0945c" providerId="LiveId" clId="{9C34D1F7-9726-45E0-AC9B-8EF9850954A6}" dt="2020-10-16T16:52:29.160" v="7205" actId="20577"/>
          <ac:spMkLst>
            <pc:docMk/>
            <pc:sldMk cId="2871713629" sldId="352"/>
            <ac:spMk id="4" creationId="{03B33A96-7BF9-4225-B868-24029C68B440}"/>
          </ac:spMkLst>
        </pc:spChg>
      </pc:sldChg>
      <pc:sldChg chg="addSp modSp add">
        <pc:chgData name="Tom Briggs" userId="5205c15661b0945c" providerId="LiveId" clId="{9C34D1F7-9726-45E0-AC9B-8EF9850954A6}" dt="2020-10-16T17:08:55.438" v="8165" actId="14100"/>
        <pc:sldMkLst>
          <pc:docMk/>
          <pc:sldMk cId="3491166909" sldId="353"/>
        </pc:sldMkLst>
        <pc:spChg chg="mod">
          <ac:chgData name="Tom Briggs" userId="5205c15661b0945c" providerId="LiveId" clId="{9C34D1F7-9726-45E0-AC9B-8EF9850954A6}" dt="2020-10-16T16:57:03.661" v="7899" actId="20577"/>
          <ac:spMkLst>
            <pc:docMk/>
            <pc:sldMk cId="3491166909" sldId="353"/>
            <ac:spMk id="2" creationId="{BA423322-AFC4-405D-B377-83589580440A}"/>
          </ac:spMkLst>
        </pc:spChg>
        <pc:spChg chg="mod">
          <ac:chgData name="Tom Briggs" userId="5205c15661b0945c" providerId="LiveId" clId="{9C34D1F7-9726-45E0-AC9B-8EF9850954A6}" dt="2020-10-16T17:04:59.380" v="8161" actId="20577"/>
          <ac:spMkLst>
            <pc:docMk/>
            <pc:sldMk cId="3491166909" sldId="353"/>
            <ac:spMk id="3" creationId="{7D0CBCB6-C629-4FCA-8F44-B7C2DDFDEC89}"/>
          </ac:spMkLst>
        </pc:spChg>
        <pc:picChg chg="add mod">
          <ac:chgData name="Tom Briggs" userId="5205c15661b0945c" providerId="LiveId" clId="{9C34D1F7-9726-45E0-AC9B-8EF9850954A6}" dt="2020-10-16T17:05:52.956" v="8162" actId="1035"/>
          <ac:picMkLst>
            <pc:docMk/>
            <pc:sldMk cId="3491166909" sldId="353"/>
            <ac:picMk id="4" creationId="{F3BA781F-7D15-4E8B-AEA7-BB2D3FA7EA58}"/>
          </ac:picMkLst>
        </pc:picChg>
        <pc:picChg chg="add mod">
          <ac:chgData name="Tom Briggs" userId="5205c15661b0945c" providerId="LiveId" clId="{9C34D1F7-9726-45E0-AC9B-8EF9850954A6}" dt="2020-10-16T17:08:55.438" v="8165" actId="14100"/>
          <ac:picMkLst>
            <pc:docMk/>
            <pc:sldMk cId="3491166909" sldId="353"/>
            <ac:picMk id="5" creationId="{A8E89B5E-716C-4E97-BE93-900D25D3536A}"/>
          </ac:picMkLst>
        </pc:picChg>
      </pc:sldChg>
      <pc:sldChg chg="addSp delSp modSp add">
        <pc:chgData name="Tom Briggs" userId="5205c15661b0945c" providerId="LiveId" clId="{9C34D1F7-9726-45E0-AC9B-8EF9850954A6}" dt="2020-10-16T17:18:06.429" v="8450" actId="313"/>
        <pc:sldMkLst>
          <pc:docMk/>
          <pc:sldMk cId="226019673" sldId="354"/>
        </pc:sldMkLst>
        <pc:spChg chg="mod">
          <ac:chgData name="Tom Briggs" userId="5205c15661b0945c" providerId="LiveId" clId="{9C34D1F7-9726-45E0-AC9B-8EF9850954A6}" dt="2020-10-16T17:09:10.041" v="8181"/>
          <ac:spMkLst>
            <pc:docMk/>
            <pc:sldMk cId="226019673" sldId="354"/>
            <ac:spMk id="2" creationId="{72A93A17-C444-4B9A-8BA8-5CC96777621C}"/>
          </ac:spMkLst>
        </pc:spChg>
        <pc:spChg chg="mod">
          <ac:chgData name="Tom Briggs" userId="5205c15661b0945c" providerId="LiveId" clId="{9C34D1F7-9726-45E0-AC9B-8EF9850954A6}" dt="2020-10-16T17:18:06.429" v="8450" actId="313"/>
          <ac:spMkLst>
            <pc:docMk/>
            <pc:sldMk cId="226019673" sldId="354"/>
            <ac:spMk id="3" creationId="{E4020906-2A9F-42A1-A3B3-C5D2241E125C}"/>
          </ac:spMkLst>
        </pc:spChg>
        <pc:spChg chg="add del mod">
          <ac:chgData name="Tom Briggs" userId="5205c15661b0945c" providerId="LiveId" clId="{9C34D1F7-9726-45E0-AC9B-8EF9850954A6}" dt="2020-10-16T17:12:53.612" v="8227" actId="478"/>
          <ac:spMkLst>
            <pc:docMk/>
            <pc:sldMk cId="226019673" sldId="354"/>
            <ac:spMk id="4" creationId="{29A50318-6EF1-433F-898C-95D5ED85103A}"/>
          </ac:spMkLst>
        </pc:spChg>
        <pc:picChg chg="add mod">
          <ac:chgData name="Tom Briggs" userId="5205c15661b0945c" providerId="LiveId" clId="{9C34D1F7-9726-45E0-AC9B-8EF9850954A6}" dt="2020-10-16T17:17:32.867" v="8230" actId="1076"/>
          <ac:picMkLst>
            <pc:docMk/>
            <pc:sldMk cId="226019673" sldId="354"/>
            <ac:picMk id="5" creationId="{13F84925-5197-4D7B-ABC3-A6FA9CD1A311}"/>
          </ac:picMkLst>
        </pc:picChg>
      </pc:sldChg>
      <pc:sldChg chg="addSp modSp add">
        <pc:chgData name="Tom Briggs" userId="5205c15661b0945c" providerId="LiveId" clId="{9C34D1F7-9726-45E0-AC9B-8EF9850954A6}" dt="2020-10-16T17:23:24.715" v="9147" actId="20577"/>
        <pc:sldMkLst>
          <pc:docMk/>
          <pc:sldMk cId="1485772451" sldId="355"/>
        </pc:sldMkLst>
        <pc:spChg chg="mod">
          <ac:chgData name="Tom Briggs" userId="5205c15661b0945c" providerId="LiveId" clId="{9C34D1F7-9726-45E0-AC9B-8EF9850954A6}" dt="2020-10-16T17:18:18.821" v="8465" actId="20577"/>
          <ac:spMkLst>
            <pc:docMk/>
            <pc:sldMk cId="1485772451" sldId="355"/>
            <ac:spMk id="2" creationId="{76A1370D-E66C-40A2-9341-F13217D07D17}"/>
          </ac:spMkLst>
        </pc:spChg>
        <pc:spChg chg="mod">
          <ac:chgData name="Tom Briggs" userId="5205c15661b0945c" providerId="LiveId" clId="{9C34D1F7-9726-45E0-AC9B-8EF9850954A6}" dt="2020-10-16T17:20:09.004" v="8788" actId="115"/>
          <ac:spMkLst>
            <pc:docMk/>
            <pc:sldMk cId="1485772451" sldId="355"/>
            <ac:spMk id="3" creationId="{AB1FCDF0-454A-4BD1-ADBD-B99192061D47}"/>
          </ac:spMkLst>
        </pc:spChg>
        <pc:graphicFrameChg chg="add mod modGraphic">
          <ac:chgData name="Tom Briggs" userId="5205c15661b0945c" providerId="LiveId" clId="{9C34D1F7-9726-45E0-AC9B-8EF9850954A6}" dt="2020-10-16T17:23:24.715" v="9147" actId="20577"/>
          <ac:graphicFrameMkLst>
            <pc:docMk/>
            <pc:sldMk cId="1485772451" sldId="355"/>
            <ac:graphicFrameMk id="4" creationId="{5D42B89B-9A51-4166-80F0-7F5E29C159ED}"/>
          </ac:graphicFrameMkLst>
        </pc:graphicFrameChg>
      </pc:sldChg>
      <pc:sldChg chg="addSp delSp modSp add">
        <pc:chgData name="Tom Briggs" userId="5205c15661b0945c" providerId="LiveId" clId="{9C34D1F7-9726-45E0-AC9B-8EF9850954A6}" dt="2020-10-16T17:35:55.289" v="10253"/>
        <pc:sldMkLst>
          <pc:docMk/>
          <pc:sldMk cId="3200137010" sldId="356"/>
        </pc:sldMkLst>
        <pc:spChg chg="mod">
          <ac:chgData name="Tom Briggs" userId="5205c15661b0945c" providerId="LiveId" clId="{9C34D1F7-9726-45E0-AC9B-8EF9850954A6}" dt="2020-10-16T17:23:56.881" v="9164" actId="20577"/>
          <ac:spMkLst>
            <pc:docMk/>
            <pc:sldMk cId="3200137010" sldId="356"/>
            <ac:spMk id="2" creationId="{145FEB6F-552B-45DE-8DB5-B21DDCD322EE}"/>
          </ac:spMkLst>
        </pc:spChg>
        <pc:spChg chg="mod">
          <ac:chgData name="Tom Briggs" userId="5205c15661b0945c" providerId="LiveId" clId="{9C34D1F7-9726-45E0-AC9B-8EF9850954A6}" dt="2020-10-16T17:27:41.204" v="9447" actId="6549"/>
          <ac:spMkLst>
            <pc:docMk/>
            <pc:sldMk cId="3200137010" sldId="356"/>
            <ac:spMk id="3" creationId="{B620E50D-EA7A-4A0A-AE84-AC809766C72A}"/>
          </ac:spMkLst>
        </pc:spChg>
        <pc:spChg chg="add mod">
          <ac:chgData name="Tom Briggs" userId="5205c15661b0945c" providerId="LiveId" clId="{9C34D1F7-9726-45E0-AC9B-8EF9850954A6}" dt="2020-10-16T17:35:49.734" v="10250" actId="1076"/>
          <ac:spMkLst>
            <pc:docMk/>
            <pc:sldMk cId="3200137010" sldId="356"/>
            <ac:spMk id="6" creationId="{79BA6C0D-1713-4280-979D-47D41CEC63DA}"/>
          </ac:spMkLst>
        </pc:spChg>
        <pc:spChg chg="add del mod">
          <ac:chgData name="Tom Briggs" userId="5205c15661b0945c" providerId="LiveId" clId="{9C34D1F7-9726-45E0-AC9B-8EF9850954A6}" dt="2020-10-16T17:35:55.289" v="10253"/>
          <ac:spMkLst>
            <pc:docMk/>
            <pc:sldMk cId="3200137010" sldId="356"/>
            <ac:spMk id="7" creationId="{32AC4051-FB1A-4FAB-A292-C206BCA42924}"/>
          </ac:spMkLst>
        </pc:spChg>
        <pc:graphicFrameChg chg="add mod modGraphic">
          <ac:chgData name="Tom Briggs" userId="5205c15661b0945c" providerId="LiveId" clId="{9C34D1F7-9726-45E0-AC9B-8EF9850954A6}" dt="2020-10-16T17:35:54.017" v="10251" actId="1076"/>
          <ac:graphicFrameMkLst>
            <pc:docMk/>
            <pc:sldMk cId="3200137010" sldId="356"/>
            <ac:graphicFrameMk id="8" creationId="{26936F2A-37A4-49EF-BA3B-A2755590226B}"/>
          </ac:graphicFrameMkLst>
        </pc:graphicFrameChg>
        <pc:picChg chg="add del mod">
          <ac:chgData name="Tom Briggs" userId="5205c15661b0945c" providerId="LiveId" clId="{9C34D1F7-9726-45E0-AC9B-8EF9850954A6}" dt="2020-10-16T17:27:43.505" v="9448"/>
          <ac:picMkLst>
            <pc:docMk/>
            <pc:sldMk cId="3200137010" sldId="356"/>
            <ac:picMk id="4" creationId="{905FA3DC-E73C-48C5-A715-649011F31B2B}"/>
          </ac:picMkLst>
        </pc:picChg>
        <pc:picChg chg="add mod">
          <ac:chgData name="Tom Briggs" userId="5205c15661b0945c" providerId="LiveId" clId="{9C34D1F7-9726-45E0-AC9B-8EF9850954A6}" dt="2020-10-16T17:35:47.388" v="10249" actId="1076"/>
          <ac:picMkLst>
            <pc:docMk/>
            <pc:sldMk cId="3200137010" sldId="356"/>
            <ac:picMk id="5" creationId="{2E1AC97F-30B2-4358-8D38-C22FEC07A315}"/>
          </ac:picMkLst>
        </pc:picChg>
      </pc:sldChg>
      <pc:sldChg chg="addSp delSp modSp add">
        <pc:chgData name="Tom Briggs" userId="5205c15661b0945c" providerId="LiveId" clId="{9C34D1F7-9726-45E0-AC9B-8EF9850954A6}" dt="2020-10-16T17:36:54.048" v="10356" actId="478"/>
        <pc:sldMkLst>
          <pc:docMk/>
          <pc:sldMk cId="3646700192" sldId="357"/>
        </pc:sldMkLst>
        <pc:spChg chg="mod">
          <ac:chgData name="Tom Briggs" userId="5205c15661b0945c" providerId="LiveId" clId="{9C34D1F7-9726-45E0-AC9B-8EF9850954A6}" dt="2020-10-16T17:36:35.832" v="10319" actId="20577"/>
          <ac:spMkLst>
            <pc:docMk/>
            <pc:sldMk cId="3646700192" sldId="357"/>
            <ac:spMk id="2" creationId="{7D30A234-010D-4634-AFAD-F9FCFB768934}"/>
          </ac:spMkLst>
        </pc:spChg>
        <pc:spChg chg="del">
          <ac:chgData name="Tom Briggs" userId="5205c15661b0945c" providerId="LiveId" clId="{9C34D1F7-9726-45E0-AC9B-8EF9850954A6}" dt="2020-10-16T17:27:46.105" v="9451"/>
          <ac:spMkLst>
            <pc:docMk/>
            <pc:sldMk cId="3646700192" sldId="357"/>
            <ac:spMk id="3" creationId="{4091E9F0-6B92-46CC-948C-B21241C3BE03}"/>
          </ac:spMkLst>
        </pc:spChg>
        <pc:spChg chg="add del mod">
          <ac:chgData name="Tom Briggs" userId="5205c15661b0945c" providerId="LiveId" clId="{9C34D1F7-9726-45E0-AC9B-8EF9850954A6}" dt="2020-10-16T17:36:54.048" v="10356" actId="478"/>
          <ac:spMkLst>
            <pc:docMk/>
            <pc:sldMk cId="3646700192" sldId="357"/>
            <ac:spMk id="6" creationId="{1C95F3FD-38CA-4B37-B196-52A01DF28F56}"/>
          </ac:spMkLst>
        </pc:spChg>
        <pc:picChg chg="add del mod">
          <ac:chgData name="Tom Briggs" userId="5205c15661b0945c" providerId="LiveId" clId="{9C34D1F7-9726-45E0-AC9B-8EF9850954A6}" dt="2020-10-16T17:36:54.048" v="10356" actId="478"/>
          <ac:picMkLst>
            <pc:docMk/>
            <pc:sldMk cId="3646700192" sldId="357"/>
            <ac:picMk id="4" creationId="{03230CBE-8A65-4AD2-BF49-2E6D8A301B69}"/>
          </ac:picMkLst>
        </pc:picChg>
      </pc:sldChg>
      <pc:sldChg chg="addSp delSp modSp add">
        <pc:chgData name="Tom Briggs" userId="5205c15661b0945c" providerId="LiveId" clId="{9C34D1F7-9726-45E0-AC9B-8EF9850954A6}" dt="2020-10-16T20:59:45.915" v="10383"/>
        <pc:sldMkLst>
          <pc:docMk/>
          <pc:sldMk cId="749375207" sldId="358"/>
        </pc:sldMkLst>
        <pc:spChg chg="mod">
          <ac:chgData name="Tom Briggs" userId="5205c15661b0945c" providerId="LiveId" clId="{9C34D1F7-9726-45E0-AC9B-8EF9850954A6}" dt="2020-10-16T20:58:45.482" v="10382" actId="20577"/>
          <ac:spMkLst>
            <pc:docMk/>
            <pc:sldMk cId="749375207" sldId="358"/>
            <ac:spMk id="2" creationId="{1082C1F3-F334-41FD-8FE1-83C24D622E1B}"/>
          </ac:spMkLst>
        </pc:spChg>
        <pc:spChg chg="del">
          <ac:chgData name="Tom Briggs" userId="5205c15661b0945c" providerId="LiveId" clId="{9C34D1F7-9726-45E0-AC9B-8EF9850954A6}" dt="2020-10-16T20:59:45.915" v="10383"/>
          <ac:spMkLst>
            <pc:docMk/>
            <pc:sldMk cId="749375207" sldId="358"/>
            <ac:spMk id="3" creationId="{0AB632B7-FC7F-4C10-AED6-FB29F372D04D}"/>
          </ac:spMkLst>
        </pc:spChg>
        <pc:picChg chg="add mod">
          <ac:chgData name="Tom Briggs" userId="5205c15661b0945c" providerId="LiveId" clId="{9C34D1F7-9726-45E0-AC9B-8EF9850954A6}" dt="2020-10-16T20:59:45.915" v="10383"/>
          <ac:picMkLst>
            <pc:docMk/>
            <pc:sldMk cId="749375207" sldId="358"/>
            <ac:picMk id="4" creationId="{C484D1AC-5ED4-4124-9B7F-C7AF16827FC4}"/>
          </ac:picMkLst>
        </pc:picChg>
      </pc:sldChg>
      <pc:sldChg chg="modSp add del">
        <pc:chgData name="Tom Briggs" userId="5205c15661b0945c" providerId="LiveId" clId="{9C34D1F7-9726-45E0-AC9B-8EF9850954A6}" dt="2020-10-16T17:36:25.601" v="10256" actId="2696"/>
        <pc:sldMkLst>
          <pc:docMk/>
          <pc:sldMk cId="1422734749" sldId="358"/>
        </pc:sldMkLst>
        <pc:spChg chg="mod">
          <ac:chgData name="Tom Briggs" userId="5205c15661b0945c" providerId="LiveId" clId="{9C34D1F7-9726-45E0-AC9B-8EF9850954A6}" dt="2020-10-16T17:36:01.598" v="10255" actId="27636"/>
          <ac:spMkLst>
            <pc:docMk/>
            <pc:sldMk cId="1422734749" sldId="358"/>
            <ac:spMk id="2" creationId="{C1DC5576-F99E-491A-B249-6D1216D7F3AD}"/>
          </ac:spMkLst>
        </pc:spChg>
      </pc:sldChg>
      <pc:sldChg chg="addSp delSp modSp add">
        <pc:chgData name="Tom Briggs" userId="5205c15661b0945c" providerId="LiveId" clId="{9C34D1F7-9726-45E0-AC9B-8EF9850954A6}" dt="2020-10-16T21:34:08.862" v="15874" actId="2"/>
        <pc:sldMkLst>
          <pc:docMk/>
          <pc:sldMk cId="4073268486" sldId="359"/>
        </pc:sldMkLst>
        <pc:spChg chg="mod">
          <ac:chgData name="Tom Briggs" userId="5205c15661b0945c" providerId="LiveId" clId="{9C34D1F7-9726-45E0-AC9B-8EF9850954A6}" dt="2020-10-16T21:00:59.703" v="10519" actId="20577"/>
          <ac:spMkLst>
            <pc:docMk/>
            <pc:sldMk cId="4073268486" sldId="359"/>
            <ac:spMk id="2" creationId="{02303E9F-4DDE-4EBD-AEC9-5DDC299D60A0}"/>
          </ac:spMkLst>
        </pc:spChg>
        <pc:spChg chg="add del mod">
          <ac:chgData name="Tom Briggs" userId="5205c15661b0945c" providerId="LiveId" clId="{9C34D1F7-9726-45E0-AC9B-8EF9850954A6}" dt="2020-10-16T21:34:08.862" v="15874" actId="2"/>
          <ac:spMkLst>
            <pc:docMk/>
            <pc:sldMk cId="4073268486" sldId="359"/>
            <ac:spMk id="3" creationId="{D0698E2E-FAAD-40C4-AFFF-316FAB0F7B64}"/>
          </ac:spMkLst>
        </pc:spChg>
        <pc:spChg chg="add del mod">
          <ac:chgData name="Tom Briggs" userId="5205c15661b0945c" providerId="LiveId" clId="{9C34D1F7-9726-45E0-AC9B-8EF9850954A6}" dt="2020-10-16T21:02:50.223" v="10676" actId="478"/>
          <ac:spMkLst>
            <pc:docMk/>
            <pc:sldMk cId="4073268486" sldId="359"/>
            <ac:spMk id="5" creationId="{ADE7C9D4-DD0A-42FF-860F-A2EC05F2E02C}"/>
          </ac:spMkLst>
        </pc:spChg>
        <pc:spChg chg="add del mod">
          <ac:chgData name="Tom Briggs" userId="5205c15661b0945c" providerId="LiveId" clId="{9C34D1F7-9726-45E0-AC9B-8EF9850954A6}" dt="2020-10-16T21:04:19.468" v="10760" actId="478"/>
          <ac:spMkLst>
            <pc:docMk/>
            <pc:sldMk cId="4073268486" sldId="359"/>
            <ac:spMk id="7" creationId="{349CCAC0-1A63-4794-A777-8D60B4B75E62}"/>
          </ac:spMkLst>
        </pc:spChg>
      </pc:sldChg>
      <pc:sldChg chg="addSp modSp add">
        <pc:chgData name="Tom Briggs" userId="5205c15661b0945c" providerId="LiveId" clId="{9C34D1F7-9726-45E0-AC9B-8EF9850954A6}" dt="2020-10-20T14:28:33.685" v="56105" actId="962"/>
        <pc:sldMkLst>
          <pc:docMk/>
          <pc:sldMk cId="233165702" sldId="360"/>
        </pc:sldMkLst>
        <pc:spChg chg="mod">
          <ac:chgData name="Tom Briggs" userId="5205c15661b0945c" providerId="LiveId" clId="{9C34D1F7-9726-45E0-AC9B-8EF9850954A6}" dt="2020-10-16T21:12:21.317" v="11690" actId="20577"/>
          <ac:spMkLst>
            <pc:docMk/>
            <pc:sldMk cId="233165702" sldId="360"/>
            <ac:spMk id="2" creationId="{44000DD9-14A8-4AE9-97AA-6E7E30113A19}"/>
          </ac:spMkLst>
        </pc:spChg>
        <pc:spChg chg="mod">
          <ac:chgData name="Tom Briggs" userId="5205c15661b0945c" providerId="LiveId" clId="{9C34D1F7-9726-45E0-AC9B-8EF9850954A6}" dt="2020-10-16T21:13:55.508" v="12221" actId="20577"/>
          <ac:spMkLst>
            <pc:docMk/>
            <pc:sldMk cId="233165702" sldId="360"/>
            <ac:spMk id="3" creationId="{ABA81515-E250-41BF-9D1F-B6CDE154686E}"/>
          </ac:spMkLst>
        </pc:spChg>
        <pc:spChg chg="add mod">
          <ac:chgData name="Tom Briggs" userId="5205c15661b0945c" providerId="LiveId" clId="{9C34D1F7-9726-45E0-AC9B-8EF9850954A6}" dt="2020-10-20T14:28:33.685" v="56105" actId="962"/>
          <ac:spMkLst>
            <pc:docMk/>
            <pc:sldMk cId="233165702" sldId="360"/>
            <ac:spMk id="6" creationId="{E61E68DC-4CB8-4001-B71B-4F1FEF7367C0}"/>
          </ac:spMkLst>
        </pc:spChg>
        <pc:picChg chg="add mod">
          <ac:chgData name="Tom Briggs" userId="5205c15661b0945c" providerId="LiveId" clId="{9C34D1F7-9726-45E0-AC9B-8EF9850954A6}" dt="2020-10-20T14:28:33.685" v="56105" actId="962"/>
          <ac:picMkLst>
            <pc:docMk/>
            <pc:sldMk cId="233165702" sldId="360"/>
            <ac:picMk id="5" creationId="{4C89547B-7BAB-4FF5-82D2-D56870B43F39}"/>
          </ac:picMkLst>
        </pc:picChg>
      </pc:sldChg>
      <pc:sldChg chg="addSp modSp add">
        <pc:chgData name="Tom Briggs" userId="5205c15661b0945c" providerId="LiveId" clId="{9C34D1F7-9726-45E0-AC9B-8EF9850954A6}" dt="2020-10-20T14:28:41.718" v="56106" actId="1076"/>
        <pc:sldMkLst>
          <pc:docMk/>
          <pc:sldMk cId="2485730650" sldId="361"/>
        </pc:sldMkLst>
        <pc:spChg chg="mod">
          <ac:chgData name="Tom Briggs" userId="5205c15661b0945c" providerId="LiveId" clId="{9C34D1F7-9726-45E0-AC9B-8EF9850954A6}" dt="2020-10-16T21:14:07.813" v="12249" actId="20577"/>
          <ac:spMkLst>
            <pc:docMk/>
            <pc:sldMk cId="2485730650" sldId="361"/>
            <ac:spMk id="2" creationId="{9AD41063-E3C6-41A2-A47F-EA0C6A88A81A}"/>
          </ac:spMkLst>
        </pc:spChg>
        <pc:spChg chg="mod">
          <ac:chgData name="Tom Briggs" userId="5205c15661b0945c" providerId="LiveId" clId="{9C34D1F7-9726-45E0-AC9B-8EF9850954A6}" dt="2020-10-16T21:16:25.330" v="12990" actId="20577"/>
          <ac:spMkLst>
            <pc:docMk/>
            <pc:sldMk cId="2485730650" sldId="361"/>
            <ac:spMk id="3" creationId="{238D5126-93F2-4944-84DC-13C7E0E03D0F}"/>
          </ac:spMkLst>
        </pc:spChg>
        <pc:spChg chg="add mod">
          <ac:chgData name="Tom Briggs" userId="5205c15661b0945c" providerId="LiveId" clId="{9C34D1F7-9726-45E0-AC9B-8EF9850954A6}" dt="2020-10-16T21:17:43.728" v="13004" actId="404"/>
          <ac:spMkLst>
            <pc:docMk/>
            <pc:sldMk cId="2485730650" sldId="361"/>
            <ac:spMk id="4" creationId="{83883F74-4ABF-49D6-B5D8-76488D3C3F79}"/>
          </ac:spMkLst>
        </pc:spChg>
        <pc:picChg chg="add mod">
          <ac:chgData name="Tom Briggs" userId="5205c15661b0945c" providerId="LiveId" clId="{9C34D1F7-9726-45E0-AC9B-8EF9850954A6}" dt="2020-10-20T14:28:41.718" v="56106" actId="1076"/>
          <ac:picMkLst>
            <pc:docMk/>
            <pc:sldMk cId="2485730650" sldId="361"/>
            <ac:picMk id="1026" creationId="{EB18BE9E-EF70-4506-B1D8-ABB33C797B24}"/>
          </ac:picMkLst>
        </pc:picChg>
        <pc:picChg chg="add mod">
          <ac:chgData name="Tom Briggs" userId="5205c15661b0945c" providerId="LiveId" clId="{9C34D1F7-9726-45E0-AC9B-8EF9850954A6}" dt="2020-10-16T21:17:30.813" v="12998" actId="1076"/>
          <ac:picMkLst>
            <pc:docMk/>
            <pc:sldMk cId="2485730650" sldId="361"/>
            <ac:picMk id="1028" creationId="{D471A2C0-1878-4008-BC2F-435670C33F22}"/>
          </ac:picMkLst>
        </pc:picChg>
      </pc:sldChg>
      <pc:sldChg chg="addSp modSp add">
        <pc:chgData name="Tom Briggs" userId="5205c15661b0945c" providerId="LiveId" clId="{9C34D1F7-9726-45E0-AC9B-8EF9850954A6}" dt="2020-10-20T14:29:08.743" v="56111" actId="1076"/>
        <pc:sldMkLst>
          <pc:docMk/>
          <pc:sldMk cId="1634680396" sldId="362"/>
        </pc:sldMkLst>
        <pc:spChg chg="mod">
          <ac:chgData name="Tom Briggs" userId="5205c15661b0945c" providerId="LiveId" clId="{9C34D1F7-9726-45E0-AC9B-8EF9850954A6}" dt="2020-10-16T21:18:09.355" v="13028" actId="20577"/>
          <ac:spMkLst>
            <pc:docMk/>
            <pc:sldMk cId="1634680396" sldId="362"/>
            <ac:spMk id="2" creationId="{362D969B-D70A-4736-BC35-0243694A1C1A}"/>
          </ac:spMkLst>
        </pc:spChg>
        <pc:spChg chg="mod">
          <ac:chgData name="Tom Briggs" userId="5205c15661b0945c" providerId="LiveId" clId="{9C34D1F7-9726-45E0-AC9B-8EF9850954A6}" dt="2020-10-16T21:34:39.565" v="15933" actId="20577"/>
          <ac:spMkLst>
            <pc:docMk/>
            <pc:sldMk cId="1634680396" sldId="362"/>
            <ac:spMk id="3" creationId="{AB1CC1A7-8C35-4D09-9183-2E5FCFAE02A3}"/>
          </ac:spMkLst>
        </pc:spChg>
        <pc:spChg chg="add mod">
          <ac:chgData name="Tom Briggs" userId="5205c15661b0945c" providerId="LiveId" clId="{9C34D1F7-9726-45E0-AC9B-8EF9850954A6}" dt="2020-10-20T14:29:08.743" v="56111" actId="1076"/>
          <ac:spMkLst>
            <pc:docMk/>
            <pc:sldMk cId="1634680396" sldId="362"/>
            <ac:spMk id="6" creationId="{6C303EA4-FBC1-4100-AFCA-11EFF307BFF9}"/>
          </ac:spMkLst>
        </pc:spChg>
        <pc:picChg chg="add mod">
          <ac:chgData name="Tom Briggs" userId="5205c15661b0945c" providerId="LiveId" clId="{9C34D1F7-9726-45E0-AC9B-8EF9850954A6}" dt="2020-10-20T14:29:08.743" v="56111" actId="1076"/>
          <ac:picMkLst>
            <pc:docMk/>
            <pc:sldMk cId="1634680396" sldId="362"/>
            <ac:picMk id="5" creationId="{71F07C7D-8848-4128-8028-D36D949D3B56}"/>
          </ac:picMkLst>
        </pc:picChg>
      </pc:sldChg>
      <pc:sldChg chg="modSp add">
        <pc:chgData name="Tom Briggs" userId="5205c15661b0945c" providerId="LiveId" clId="{9C34D1F7-9726-45E0-AC9B-8EF9850954A6}" dt="2020-10-16T21:25:37.554" v="14546" actId="20577"/>
        <pc:sldMkLst>
          <pc:docMk/>
          <pc:sldMk cId="3569220395" sldId="363"/>
        </pc:sldMkLst>
        <pc:spChg chg="mod">
          <ac:chgData name="Tom Briggs" userId="5205c15661b0945c" providerId="LiveId" clId="{9C34D1F7-9726-45E0-AC9B-8EF9850954A6}" dt="2020-10-16T21:21:00.796" v="13649" actId="20577"/>
          <ac:spMkLst>
            <pc:docMk/>
            <pc:sldMk cId="3569220395" sldId="363"/>
            <ac:spMk id="2" creationId="{9C6F0817-56F2-455D-BC51-D5B643E24499}"/>
          </ac:spMkLst>
        </pc:spChg>
        <pc:spChg chg="mod">
          <ac:chgData name="Tom Briggs" userId="5205c15661b0945c" providerId="LiveId" clId="{9C34D1F7-9726-45E0-AC9B-8EF9850954A6}" dt="2020-10-16T21:25:37.554" v="14546" actId="20577"/>
          <ac:spMkLst>
            <pc:docMk/>
            <pc:sldMk cId="3569220395" sldId="363"/>
            <ac:spMk id="3" creationId="{0490FF15-10EC-4A5D-AE7D-85FFE6223C73}"/>
          </ac:spMkLst>
        </pc:spChg>
      </pc:sldChg>
      <pc:sldChg chg="addSp modSp add">
        <pc:chgData name="Tom Briggs" userId="5205c15661b0945c" providerId="LiveId" clId="{9C34D1F7-9726-45E0-AC9B-8EF9850954A6}" dt="2020-10-16T21:31:26.450" v="15345" actId="1076"/>
        <pc:sldMkLst>
          <pc:docMk/>
          <pc:sldMk cId="2657543853" sldId="364"/>
        </pc:sldMkLst>
        <pc:spChg chg="mod">
          <ac:chgData name="Tom Briggs" userId="5205c15661b0945c" providerId="LiveId" clId="{9C34D1F7-9726-45E0-AC9B-8EF9850954A6}" dt="2020-10-16T21:25:47.773" v="14568" actId="20577"/>
          <ac:spMkLst>
            <pc:docMk/>
            <pc:sldMk cId="2657543853" sldId="364"/>
            <ac:spMk id="2" creationId="{B5447099-493C-4482-9AA8-D052CB960970}"/>
          </ac:spMkLst>
        </pc:spChg>
        <pc:spChg chg="mod">
          <ac:chgData name="Tom Briggs" userId="5205c15661b0945c" providerId="LiveId" clId="{9C34D1F7-9726-45E0-AC9B-8EF9850954A6}" dt="2020-10-16T21:29:22.109" v="15341" actId="20577"/>
          <ac:spMkLst>
            <pc:docMk/>
            <pc:sldMk cId="2657543853" sldId="364"/>
            <ac:spMk id="3" creationId="{78C193CD-54ED-417A-AB57-B9AADF4B6BBB}"/>
          </ac:spMkLst>
        </pc:spChg>
        <pc:picChg chg="add mod">
          <ac:chgData name="Tom Briggs" userId="5205c15661b0945c" providerId="LiveId" clId="{9C34D1F7-9726-45E0-AC9B-8EF9850954A6}" dt="2020-10-16T21:31:26.450" v="15345" actId="1076"/>
          <ac:picMkLst>
            <pc:docMk/>
            <pc:sldMk cId="2657543853" sldId="364"/>
            <ac:picMk id="4" creationId="{3D995659-D514-458F-9C37-D1F02A63080E}"/>
          </ac:picMkLst>
        </pc:picChg>
      </pc:sldChg>
      <pc:sldChg chg="modSp add">
        <pc:chgData name="Tom Briggs" userId="5205c15661b0945c" providerId="LiveId" clId="{9C34D1F7-9726-45E0-AC9B-8EF9850954A6}" dt="2020-10-16T21:33:44.624" v="15871" actId="20577"/>
        <pc:sldMkLst>
          <pc:docMk/>
          <pc:sldMk cId="1582074040" sldId="365"/>
        </pc:sldMkLst>
        <pc:spChg chg="mod">
          <ac:chgData name="Tom Briggs" userId="5205c15661b0945c" providerId="LiveId" clId="{9C34D1F7-9726-45E0-AC9B-8EF9850954A6}" dt="2020-10-16T21:31:50.756" v="15364" actId="20577"/>
          <ac:spMkLst>
            <pc:docMk/>
            <pc:sldMk cId="1582074040" sldId="365"/>
            <ac:spMk id="2" creationId="{57B50030-552A-4A97-85FC-0903E3A03FD1}"/>
          </ac:spMkLst>
        </pc:spChg>
        <pc:spChg chg="mod">
          <ac:chgData name="Tom Briggs" userId="5205c15661b0945c" providerId="LiveId" clId="{9C34D1F7-9726-45E0-AC9B-8EF9850954A6}" dt="2020-10-16T21:33:44.624" v="15871" actId="20577"/>
          <ac:spMkLst>
            <pc:docMk/>
            <pc:sldMk cId="1582074040" sldId="365"/>
            <ac:spMk id="3" creationId="{87612BD1-7603-4BB5-9F35-2CC7CD8370EF}"/>
          </ac:spMkLst>
        </pc:spChg>
      </pc:sldChg>
      <pc:sldChg chg="modSp add">
        <pc:chgData name="Tom Briggs" userId="5205c15661b0945c" providerId="LiveId" clId="{9C34D1F7-9726-45E0-AC9B-8EF9850954A6}" dt="2020-10-16T21:47:52.882" v="17860" actId="20577"/>
        <pc:sldMkLst>
          <pc:docMk/>
          <pc:sldMk cId="1563554211" sldId="366"/>
        </pc:sldMkLst>
        <pc:spChg chg="mod">
          <ac:chgData name="Tom Briggs" userId="5205c15661b0945c" providerId="LiveId" clId="{9C34D1F7-9726-45E0-AC9B-8EF9850954A6}" dt="2020-10-16T21:34:26.589" v="15918" actId="20577"/>
          <ac:spMkLst>
            <pc:docMk/>
            <pc:sldMk cId="1563554211" sldId="366"/>
            <ac:spMk id="2" creationId="{7C90C2C7-5C57-4E83-BBD9-51E6BB1D38B1}"/>
          </ac:spMkLst>
        </pc:spChg>
        <pc:spChg chg="mod">
          <ac:chgData name="Tom Briggs" userId="5205c15661b0945c" providerId="LiveId" clId="{9C34D1F7-9726-45E0-AC9B-8EF9850954A6}" dt="2020-10-16T21:47:52.882" v="17860" actId="20577"/>
          <ac:spMkLst>
            <pc:docMk/>
            <pc:sldMk cId="1563554211" sldId="366"/>
            <ac:spMk id="3" creationId="{E50B166C-2FF8-4FCF-872B-77A5BA9F7622}"/>
          </ac:spMkLst>
        </pc:spChg>
      </pc:sldChg>
      <pc:sldChg chg="addSp delSp modSp add">
        <pc:chgData name="Tom Briggs" userId="5205c15661b0945c" providerId="LiveId" clId="{9C34D1F7-9726-45E0-AC9B-8EF9850954A6}" dt="2020-10-16T21:44:05.176" v="17010" actId="6549"/>
        <pc:sldMkLst>
          <pc:docMk/>
          <pc:sldMk cId="996015876" sldId="367"/>
        </pc:sldMkLst>
        <pc:spChg chg="mod">
          <ac:chgData name="Tom Briggs" userId="5205c15661b0945c" providerId="LiveId" clId="{9C34D1F7-9726-45E0-AC9B-8EF9850954A6}" dt="2020-10-16T21:35:03.279" v="16017" actId="20577"/>
          <ac:spMkLst>
            <pc:docMk/>
            <pc:sldMk cId="996015876" sldId="367"/>
            <ac:spMk id="2" creationId="{0651459E-F750-410D-8D5B-6EC19AF99F7C}"/>
          </ac:spMkLst>
        </pc:spChg>
        <pc:spChg chg="add del mod">
          <ac:chgData name="Tom Briggs" userId="5205c15661b0945c" providerId="LiveId" clId="{9C34D1F7-9726-45E0-AC9B-8EF9850954A6}" dt="2020-10-16T21:44:05.176" v="17010" actId="6549"/>
          <ac:spMkLst>
            <pc:docMk/>
            <pc:sldMk cId="996015876" sldId="367"/>
            <ac:spMk id="3" creationId="{95C8CC16-180F-47A2-B958-96D9C9794DD6}"/>
          </ac:spMkLst>
        </pc:spChg>
        <pc:spChg chg="add del mod">
          <ac:chgData name="Tom Briggs" userId="5205c15661b0945c" providerId="LiveId" clId="{9C34D1F7-9726-45E0-AC9B-8EF9850954A6}" dt="2020-10-16T21:36:38.781" v="16363" actId="478"/>
          <ac:spMkLst>
            <pc:docMk/>
            <pc:sldMk cId="996015876" sldId="367"/>
            <ac:spMk id="5" creationId="{8FA5B321-C944-4000-9B08-C0192F48CD14}"/>
          </ac:spMkLst>
        </pc:spChg>
      </pc:sldChg>
      <pc:sldChg chg="modSp add">
        <pc:chgData name="Tom Briggs" userId="5205c15661b0945c" providerId="LiveId" clId="{9C34D1F7-9726-45E0-AC9B-8EF9850954A6}" dt="2020-10-16T21:50:28.732" v="18111" actId="20577"/>
        <pc:sldMkLst>
          <pc:docMk/>
          <pc:sldMk cId="2540617487" sldId="368"/>
        </pc:sldMkLst>
        <pc:spChg chg="mod">
          <ac:chgData name="Tom Briggs" userId="5205c15661b0945c" providerId="LiveId" clId="{9C34D1F7-9726-45E0-AC9B-8EF9850954A6}" dt="2020-10-16T21:48:18.036" v="17882" actId="20577"/>
          <ac:spMkLst>
            <pc:docMk/>
            <pc:sldMk cId="2540617487" sldId="368"/>
            <ac:spMk id="2" creationId="{4DB15C2D-DDB0-4F8C-9BE8-B34D64427D95}"/>
          </ac:spMkLst>
        </pc:spChg>
        <pc:spChg chg="mod">
          <ac:chgData name="Tom Briggs" userId="5205c15661b0945c" providerId="LiveId" clId="{9C34D1F7-9726-45E0-AC9B-8EF9850954A6}" dt="2020-10-16T21:50:28.732" v="18111" actId="20577"/>
          <ac:spMkLst>
            <pc:docMk/>
            <pc:sldMk cId="2540617487" sldId="368"/>
            <ac:spMk id="3" creationId="{9F41DE94-3AFC-4F57-B1D2-B1D29668BC3A}"/>
          </ac:spMkLst>
        </pc:spChg>
      </pc:sldChg>
      <pc:sldChg chg="modSp add">
        <pc:chgData name="Tom Briggs" userId="5205c15661b0945c" providerId="LiveId" clId="{9C34D1F7-9726-45E0-AC9B-8EF9850954A6}" dt="2020-10-16T21:54:08.126" v="19081" actId="20577"/>
        <pc:sldMkLst>
          <pc:docMk/>
          <pc:sldMk cId="780407313" sldId="369"/>
        </pc:sldMkLst>
        <pc:spChg chg="mod">
          <ac:chgData name="Tom Briggs" userId="5205c15661b0945c" providerId="LiveId" clId="{9C34D1F7-9726-45E0-AC9B-8EF9850954A6}" dt="2020-10-16T21:50:40.489" v="18134" actId="20577"/>
          <ac:spMkLst>
            <pc:docMk/>
            <pc:sldMk cId="780407313" sldId="369"/>
            <ac:spMk id="2" creationId="{D67E3E4A-D0B9-426D-A342-378697B4E429}"/>
          </ac:spMkLst>
        </pc:spChg>
        <pc:spChg chg="mod">
          <ac:chgData name="Tom Briggs" userId="5205c15661b0945c" providerId="LiveId" clId="{9C34D1F7-9726-45E0-AC9B-8EF9850954A6}" dt="2020-10-16T21:54:08.126" v="19081" actId="20577"/>
          <ac:spMkLst>
            <pc:docMk/>
            <pc:sldMk cId="780407313" sldId="369"/>
            <ac:spMk id="3" creationId="{6097C7C7-E14C-41C0-808C-2E43D13B7FBB}"/>
          </ac:spMkLst>
        </pc:spChg>
      </pc:sldChg>
      <pc:sldChg chg="addSp modSp add">
        <pc:chgData name="Tom Briggs" userId="5205c15661b0945c" providerId="LiveId" clId="{9C34D1F7-9726-45E0-AC9B-8EF9850954A6}" dt="2020-10-16T22:01:43.622" v="20054" actId="20577"/>
        <pc:sldMkLst>
          <pc:docMk/>
          <pc:sldMk cId="2285278351" sldId="370"/>
        </pc:sldMkLst>
        <pc:spChg chg="mod">
          <ac:chgData name="Tom Briggs" userId="5205c15661b0945c" providerId="LiveId" clId="{9C34D1F7-9726-45E0-AC9B-8EF9850954A6}" dt="2020-10-16T21:55:43.970" v="19155" actId="20577"/>
          <ac:spMkLst>
            <pc:docMk/>
            <pc:sldMk cId="2285278351" sldId="370"/>
            <ac:spMk id="2" creationId="{ABC15147-EAD7-4F66-873E-34969EE8338C}"/>
          </ac:spMkLst>
        </pc:spChg>
        <pc:spChg chg="mod">
          <ac:chgData name="Tom Briggs" userId="5205c15661b0945c" providerId="LiveId" clId="{9C34D1F7-9726-45E0-AC9B-8EF9850954A6}" dt="2020-10-16T22:01:43.622" v="20054" actId="20577"/>
          <ac:spMkLst>
            <pc:docMk/>
            <pc:sldMk cId="2285278351" sldId="370"/>
            <ac:spMk id="3" creationId="{E9B6A274-FAE9-42B0-8A8A-E4DD8C61F5E5}"/>
          </ac:spMkLst>
        </pc:spChg>
        <pc:picChg chg="add mod">
          <ac:chgData name="Tom Briggs" userId="5205c15661b0945c" providerId="LiveId" clId="{9C34D1F7-9726-45E0-AC9B-8EF9850954A6}" dt="2020-10-16T22:00:00.282" v="19936" actId="1076"/>
          <ac:picMkLst>
            <pc:docMk/>
            <pc:sldMk cId="2285278351" sldId="370"/>
            <ac:picMk id="4" creationId="{70B988CE-39A2-46BE-96E6-D87287633582}"/>
          </ac:picMkLst>
        </pc:picChg>
      </pc:sldChg>
      <pc:sldChg chg="addSp modSp add">
        <pc:chgData name="Tom Briggs" userId="5205c15661b0945c" providerId="LiveId" clId="{9C34D1F7-9726-45E0-AC9B-8EF9850954A6}" dt="2020-10-20T14:34:31.168" v="56176" actId="962"/>
        <pc:sldMkLst>
          <pc:docMk/>
          <pc:sldMk cId="1459582404" sldId="371"/>
        </pc:sldMkLst>
        <pc:spChg chg="mod">
          <ac:chgData name="Tom Briggs" userId="5205c15661b0945c" providerId="LiveId" clId="{9C34D1F7-9726-45E0-AC9B-8EF9850954A6}" dt="2020-10-16T22:02:10.831" v="20068" actId="20577"/>
          <ac:spMkLst>
            <pc:docMk/>
            <pc:sldMk cId="1459582404" sldId="371"/>
            <ac:spMk id="2" creationId="{08B05736-C11A-4767-9730-B6A843348104}"/>
          </ac:spMkLst>
        </pc:spChg>
        <pc:spChg chg="mod">
          <ac:chgData name="Tom Briggs" userId="5205c15661b0945c" providerId="LiveId" clId="{9C34D1F7-9726-45E0-AC9B-8EF9850954A6}" dt="2020-10-16T22:04:52.951" v="20740" actId="5793"/>
          <ac:spMkLst>
            <pc:docMk/>
            <pc:sldMk cId="1459582404" sldId="371"/>
            <ac:spMk id="3" creationId="{78CB2C7A-3F3F-4296-A407-152755DC86F6}"/>
          </ac:spMkLst>
        </pc:spChg>
        <pc:spChg chg="add mod">
          <ac:chgData name="Tom Briggs" userId="5205c15661b0945c" providerId="LiveId" clId="{9C34D1F7-9726-45E0-AC9B-8EF9850954A6}" dt="2020-10-20T14:34:31.168" v="56176" actId="962"/>
          <ac:spMkLst>
            <pc:docMk/>
            <pc:sldMk cId="1459582404" sldId="371"/>
            <ac:spMk id="6" creationId="{92ED8AF2-ABC5-4593-BD9E-287520A59700}"/>
          </ac:spMkLst>
        </pc:spChg>
        <pc:picChg chg="add mod">
          <ac:chgData name="Tom Briggs" userId="5205c15661b0945c" providerId="LiveId" clId="{9C34D1F7-9726-45E0-AC9B-8EF9850954A6}" dt="2020-10-20T14:34:31.168" v="56176" actId="962"/>
          <ac:picMkLst>
            <pc:docMk/>
            <pc:sldMk cId="1459582404" sldId="371"/>
            <ac:picMk id="5" creationId="{DFB6E27C-B035-4588-90F9-F6AE3ED8D4E2}"/>
          </ac:picMkLst>
        </pc:picChg>
      </pc:sldChg>
      <pc:sldChg chg="addSp modSp add">
        <pc:chgData name="Tom Briggs" userId="5205c15661b0945c" providerId="LiveId" clId="{9C34D1F7-9726-45E0-AC9B-8EF9850954A6}" dt="2020-10-20T14:33:30.929" v="56167" actId="1076"/>
        <pc:sldMkLst>
          <pc:docMk/>
          <pc:sldMk cId="910309640" sldId="372"/>
        </pc:sldMkLst>
        <pc:spChg chg="mod">
          <ac:chgData name="Tom Briggs" userId="5205c15661b0945c" providerId="LiveId" clId="{9C34D1F7-9726-45E0-AC9B-8EF9850954A6}" dt="2020-10-16T22:04:59.865" v="20750" actId="20577"/>
          <ac:spMkLst>
            <pc:docMk/>
            <pc:sldMk cId="910309640" sldId="372"/>
            <ac:spMk id="2" creationId="{37F875D7-46F1-4BCF-8567-924236F3D4EC}"/>
          </ac:spMkLst>
        </pc:spChg>
        <pc:spChg chg="mod">
          <ac:chgData name="Tom Briggs" userId="5205c15661b0945c" providerId="LiveId" clId="{9C34D1F7-9726-45E0-AC9B-8EF9850954A6}" dt="2020-10-20T14:33:23.930" v="56164" actId="20577"/>
          <ac:spMkLst>
            <pc:docMk/>
            <pc:sldMk cId="910309640" sldId="372"/>
            <ac:spMk id="3" creationId="{0A8BB9F8-22CC-4841-92C9-943BDCF3F79D}"/>
          </ac:spMkLst>
        </pc:spChg>
        <pc:spChg chg="add mod">
          <ac:chgData name="Tom Briggs" userId="5205c15661b0945c" providerId="LiveId" clId="{9C34D1F7-9726-45E0-AC9B-8EF9850954A6}" dt="2020-10-20T14:32:03.808" v="56147" actId="1076"/>
          <ac:spMkLst>
            <pc:docMk/>
            <pc:sldMk cId="910309640" sldId="372"/>
            <ac:spMk id="6" creationId="{8EF015F3-91EB-4A2E-884F-97951F12149D}"/>
          </ac:spMkLst>
        </pc:spChg>
        <pc:spChg chg="add mod">
          <ac:chgData name="Tom Briggs" userId="5205c15661b0945c" providerId="LiveId" clId="{9C34D1F7-9726-45E0-AC9B-8EF9850954A6}" dt="2020-10-20T14:32:48.504" v="56154" actId="1076"/>
          <ac:spMkLst>
            <pc:docMk/>
            <pc:sldMk cId="910309640" sldId="372"/>
            <ac:spMk id="9" creationId="{29C0A778-EBB4-4CD2-896A-3E99AF145689}"/>
          </ac:spMkLst>
        </pc:spChg>
        <pc:spChg chg="add mod">
          <ac:chgData name="Tom Briggs" userId="5205c15661b0945c" providerId="LiveId" clId="{9C34D1F7-9726-45E0-AC9B-8EF9850954A6}" dt="2020-10-20T14:33:12.641" v="56159" actId="1076"/>
          <ac:spMkLst>
            <pc:docMk/>
            <pc:sldMk cId="910309640" sldId="372"/>
            <ac:spMk id="12" creationId="{44DC137C-565F-461B-9002-738C2B27AEB6}"/>
          </ac:spMkLst>
        </pc:spChg>
        <pc:picChg chg="add mod">
          <ac:chgData name="Tom Briggs" userId="5205c15661b0945c" providerId="LiveId" clId="{9C34D1F7-9726-45E0-AC9B-8EF9850954A6}" dt="2020-10-20T14:33:17.771" v="56161" actId="1076"/>
          <ac:picMkLst>
            <pc:docMk/>
            <pc:sldMk cId="910309640" sldId="372"/>
            <ac:picMk id="5" creationId="{B8497159-7BC6-4517-8083-55E2867D1F2A}"/>
          </ac:picMkLst>
        </pc:picChg>
        <pc:picChg chg="add mod">
          <ac:chgData name="Tom Briggs" userId="5205c15661b0945c" providerId="LiveId" clId="{9C34D1F7-9726-45E0-AC9B-8EF9850954A6}" dt="2020-10-20T14:33:19.484" v="56162" actId="1076"/>
          <ac:picMkLst>
            <pc:docMk/>
            <pc:sldMk cId="910309640" sldId="372"/>
            <ac:picMk id="8" creationId="{24D22CDC-309F-4237-A16E-04F905EF82F6}"/>
          </ac:picMkLst>
        </pc:picChg>
        <pc:picChg chg="add mod">
          <ac:chgData name="Tom Briggs" userId="5205c15661b0945c" providerId="LiveId" clId="{9C34D1F7-9726-45E0-AC9B-8EF9850954A6}" dt="2020-10-20T14:33:30.929" v="56167" actId="1076"/>
          <ac:picMkLst>
            <pc:docMk/>
            <pc:sldMk cId="910309640" sldId="372"/>
            <ac:picMk id="11" creationId="{84FE8C07-B749-4F20-85DA-0F01FF98ADCB}"/>
          </ac:picMkLst>
        </pc:picChg>
      </pc:sldChg>
      <pc:sldChg chg="modSp add">
        <pc:chgData name="Tom Briggs" userId="5205c15661b0945c" providerId="LiveId" clId="{9C34D1F7-9726-45E0-AC9B-8EF9850954A6}" dt="2020-10-16T22:19:57.892" v="22450" actId="5793"/>
        <pc:sldMkLst>
          <pc:docMk/>
          <pc:sldMk cId="223901573" sldId="373"/>
        </pc:sldMkLst>
        <pc:spChg chg="mod">
          <ac:chgData name="Tom Briggs" userId="5205c15661b0945c" providerId="LiveId" clId="{9C34D1F7-9726-45E0-AC9B-8EF9850954A6}" dt="2020-10-16T22:08:37.316" v="21640" actId="20577"/>
          <ac:spMkLst>
            <pc:docMk/>
            <pc:sldMk cId="223901573" sldId="373"/>
            <ac:spMk id="2" creationId="{A32DFD09-6FB7-4DA1-8733-0EFDFC42F318}"/>
          </ac:spMkLst>
        </pc:spChg>
        <pc:spChg chg="mod">
          <ac:chgData name="Tom Briggs" userId="5205c15661b0945c" providerId="LiveId" clId="{9C34D1F7-9726-45E0-AC9B-8EF9850954A6}" dt="2020-10-16T22:19:57.892" v="22450" actId="5793"/>
          <ac:spMkLst>
            <pc:docMk/>
            <pc:sldMk cId="223901573" sldId="373"/>
            <ac:spMk id="3" creationId="{E10BC994-D248-4601-9841-F4ECF3E639B3}"/>
          </ac:spMkLst>
        </pc:spChg>
      </pc:sldChg>
      <pc:sldChg chg="addSp modSp add">
        <pc:chgData name="Tom Briggs" userId="5205c15661b0945c" providerId="LiveId" clId="{9C34D1F7-9726-45E0-AC9B-8EF9850954A6}" dt="2020-10-16T22:28:03.707" v="23240" actId="14100"/>
        <pc:sldMkLst>
          <pc:docMk/>
          <pc:sldMk cId="612906552" sldId="374"/>
        </pc:sldMkLst>
        <pc:spChg chg="mod">
          <ac:chgData name="Tom Briggs" userId="5205c15661b0945c" providerId="LiveId" clId="{9C34D1F7-9726-45E0-AC9B-8EF9850954A6}" dt="2020-10-16T22:20:48.236" v="22562" actId="20577"/>
          <ac:spMkLst>
            <pc:docMk/>
            <pc:sldMk cId="612906552" sldId="374"/>
            <ac:spMk id="2" creationId="{0A7F2756-6307-44CC-9E20-120A0B611108}"/>
          </ac:spMkLst>
        </pc:spChg>
        <pc:spChg chg="mod">
          <ac:chgData name="Tom Briggs" userId="5205c15661b0945c" providerId="LiveId" clId="{9C34D1F7-9726-45E0-AC9B-8EF9850954A6}" dt="2020-10-16T22:25:17.178" v="23235" actId="5793"/>
          <ac:spMkLst>
            <pc:docMk/>
            <pc:sldMk cId="612906552" sldId="374"/>
            <ac:spMk id="3" creationId="{022981FE-BF4C-429F-9295-6B1898BC92C2}"/>
          </ac:spMkLst>
        </pc:spChg>
        <pc:picChg chg="add mod">
          <ac:chgData name="Tom Briggs" userId="5205c15661b0945c" providerId="LiveId" clId="{9C34D1F7-9726-45E0-AC9B-8EF9850954A6}" dt="2020-10-16T22:25:39.091" v="23236" actId="1076"/>
          <ac:picMkLst>
            <pc:docMk/>
            <pc:sldMk cId="612906552" sldId="374"/>
            <ac:picMk id="4" creationId="{6E9797CC-883C-4DB2-AE3A-890173034394}"/>
          </ac:picMkLst>
        </pc:picChg>
        <pc:picChg chg="add mod">
          <ac:chgData name="Tom Briggs" userId="5205c15661b0945c" providerId="LiveId" clId="{9C34D1F7-9726-45E0-AC9B-8EF9850954A6}" dt="2020-10-16T22:25:40.983" v="23237" actId="1076"/>
          <ac:picMkLst>
            <pc:docMk/>
            <pc:sldMk cId="612906552" sldId="374"/>
            <ac:picMk id="5" creationId="{047305AD-808F-4E71-8813-844739F696E6}"/>
          </ac:picMkLst>
        </pc:picChg>
        <pc:picChg chg="add mod">
          <ac:chgData name="Tom Briggs" userId="5205c15661b0945c" providerId="LiveId" clId="{9C34D1F7-9726-45E0-AC9B-8EF9850954A6}" dt="2020-10-16T22:25:01.830" v="23187" actId="14100"/>
          <ac:picMkLst>
            <pc:docMk/>
            <pc:sldMk cId="612906552" sldId="374"/>
            <ac:picMk id="6" creationId="{A08ADA02-E366-4693-B5F4-604308E62026}"/>
          </ac:picMkLst>
        </pc:picChg>
        <pc:picChg chg="add mod">
          <ac:chgData name="Tom Briggs" userId="5205c15661b0945c" providerId="LiveId" clId="{9C34D1F7-9726-45E0-AC9B-8EF9850954A6}" dt="2020-10-16T22:28:03.707" v="23240" actId="14100"/>
          <ac:picMkLst>
            <pc:docMk/>
            <pc:sldMk cId="612906552" sldId="374"/>
            <ac:picMk id="7" creationId="{E0654EFA-EA0D-4262-9932-6B51C03FC7F4}"/>
          </ac:picMkLst>
        </pc:picChg>
      </pc:sldChg>
      <pc:sldChg chg="addSp modSp add">
        <pc:chgData name="Tom Briggs" userId="5205c15661b0945c" providerId="LiveId" clId="{9C34D1F7-9726-45E0-AC9B-8EF9850954A6}" dt="2020-10-20T14:34:08.207" v="56172" actId="14100"/>
        <pc:sldMkLst>
          <pc:docMk/>
          <pc:sldMk cId="2391329819" sldId="375"/>
        </pc:sldMkLst>
        <pc:spChg chg="mod">
          <ac:chgData name="Tom Briggs" userId="5205c15661b0945c" providerId="LiveId" clId="{9C34D1F7-9726-45E0-AC9B-8EF9850954A6}" dt="2020-10-16T22:28:23.422" v="23260" actId="20577"/>
          <ac:spMkLst>
            <pc:docMk/>
            <pc:sldMk cId="2391329819" sldId="375"/>
            <ac:spMk id="2" creationId="{96F0C568-3A52-4DAE-9F1E-E89181B81C09}"/>
          </ac:spMkLst>
        </pc:spChg>
        <pc:spChg chg="mod">
          <ac:chgData name="Tom Briggs" userId="5205c15661b0945c" providerId="LiveId" clId="{9C34D1F7-9726-45E0-AC9B-8EF9850954A6}" dt="2020-10-20T14:34:04.086" v="56171" actId="962"/>
          <ac:spMkLst>
            <pc:docMk/>
            <pc:sldMk cId="2391329819" sldId="375"/>
            <ac:spMk id="3" creationId="{C4884EC0-2AD3-4460-99B5-DED528EBEF2F}"/>
          </ac:spMkLst>
        </pc:spChg>
        <pc:spChg chg="add mod">
          <ac:chgData name="Tom Briggs" userId="5205c15661b0945c" providerId="LiveId" clId="{9C34D1F7-9726-45E0-AC9B-8EF9850954A6}" dt="2020-10-20T14:34:03.455" v="56169" actId="1076"/>
          <ac:spMkLst>
            <pc:docMk/>
            <pc:sldMk cId="2391329819" sldId="375"/>
            <ac:spMk id="6" creationId="{47526C7D-9B0C-4EE7-A7FD-9F5FC001AF92}"/>
          </ac:spMkLst>
        </pc:spChg>
        <pc:picChg chg="add mod">
          <ac:chgData name="Tom Briggs" userId="5205c15661b0945c" providerId="LiveId" clId="{9C34D1F7-9726-45E0-AC9B-8EF9850954A6}" dt="2020-10-20T14:34:08.207" v="56172" actId="14100"/>
          <ac:picMkLst>
            <pc:docMk/>
            <pc:sldMk cId="2391329819" sldId="375"/>
            <ac:picMk id="5" creationId="{86966EAF-4B92-4EEA-A5AD-7B9CE6D9BB01}"/>
          </ac:picMkLst>
        </pc:picChg>
      </pc:sldChg>
      <pc:sldChg chg="addSp delSp modSp add">
        <pc:chgData name="Tom Briggs" userId="5205c15661b0945c" providerId="LiveId" clId="{9C34D1F7-9726-45E0-AC9B-8EF9850954A6}" dt="2020-10-19T17:46:40.468" v="24394" actId="20577"/>
        <pc:sldMkLst>
          <pc:docMk/>
          <pc:sldMk cId="2149959938" sldId="376"/>
        </pc:sldMkLst>
        <pc:spChg chg="mod">
          <ac:chgData name="Tom Briggs" userId="5205c15661b0945c" providerId="LiveId" clId="{9C34D1F7-9726-45E0-AC9B-8EF9850954A6}" dt="2020-10-19T17:42:06.491" v="23866" actId="20577"/>
          <ac:spMkLst>
            <pc:docMk/>
            <pc:sldMk cId="2149959938" sldId="376"/>
            <ac:spMk id="2" creationId="{9F0FE6F3-F200-4353-BA88-E1A60338175D}"/>
          </ac:spMkLst>
        </pc:spChg>
        <pc:spChg chg="add del mod">
          <ac:chgData name="Tom Briggs" userId="5205c15661b0945c" providerId="LiveId" clId="{9C34D1F7-9726-45E0-AC9B-8EF9850954A6}" dt="2020-10-19T17:46:40.468" v="24394" actId="20577"/>
          <ac:spMkLst>
            <pc:docMk/>
            <pc:sldMk cId="2149959938" sldId="376"/>
            <ac:spMk id="3" creationId="{788AD7F0-5DEC-4A9B-910D-753A62A9D401}"/>
          </ac:spMkLst>
        </pc:spChg>
        <pc:picChg chg="add del mod">
          <ac:chgData name="Tom Briggs" userId="5205c15661b0945c" providerId="LiveId" clId="{9C34D1F7-9726-45E0-AC9B-8EF9850954A6}" dt="2020-10-19T17:42:43.832" v="23868"/>
          <ac:picMkLst>
            <pc:docMk/>
            <pc:sldMk cId="2149959938" sldId="376"/>
            <ac:picMk id="4" creationId="{C1C358AA-2F78-4EAB-A036-1F8EFC283113}"/>
          </ac:picMkLst>
        </pc:picChg>
        <pc:picChg chg="add mod">
          <ac:chgData name="Tom Briggs" userId="5205c15661b0945c" providerId="LiveId" clId="{9C34D1F7-9726-45E0-AC9B-8EF9850954A6}" dt="2020-10-19T17:43:04.256" v="23875" actId="1076"/>
          <ac:picMkLst>
            <pc:docMk/>
            <pc:sldMk cId="2149959938" sldId="376"/>
            <ac:picMk id="5" creationId="{B1227F3C-51AD-4195-8108-21D9FECA1F42}"/>
          </ac:picMkLst>
        </pc:picChg>
      </pc:sldChg>
      <pc:sldChg chg="addSp delSp modSp add">
        <pc:chgData name="Tom Briggs" userId="5205c15661b0945c" providerId="LiveId" clId="{9C34D1F7-9726-45E0-AC9B-8EF9850954A6}" dt="2020-10-19T18:08:07.601" v="26802" actId="1076"/>
        <pc:sldMkLst>
          <pc:docMk/>
          <pc:sldMk cId="3083320250" sldId="377"/>
        </pc:sldMkLst>
        <pc:spChg chg="mod">
          <ac:chgData name="Tom Briggs" userId="5205c15661b0945c" providerId="LiveId" clId="{9C34D1F7-9726-45E0-AC9B-8EF9850954A6}" dt="2020-10-19T18:07:17.382" v="26787" actId="1076"/>
          <ac:spMkLst>
            <pc:docMk/>
            <pc:sldMk cId="3083320250" sldId="377"/>
            <ac:spMk id="2" creationId="{07E6C5EC-ED32-41A1-9E41-6815156AD1CA}"/>
          </ac:spMkLst>
        </pc:spChg>
        <pc:spChg chg="mod">
          <ac:chgData name="Tom Briggs" userId="5205c15661b0945c" providerId="LiveId" clId="{9C34D1F7-9726-45E0-AC9B-8EF9850954A6}" dt="2020-10-19T18:07:54.468" v="26798" actId="1076"/>
          <ac:spMkLst>
            <pc:docMk/>
            <pc:sldMk cId="3083320250" sldId="377"/>
            <ac:spMk id="3" creationId="{6A10ACBA-6C62-43A4-967D-C3237FB51617}"/>
          </ac:spMkLst>
        </pc:spChg>
        <pc:picChg chg="add del mod">
          <ac:chgData name="Tom Briggs" userId="5205c15661b0945c" providerId="LiveId" clId="{9C34D1F7-9726-45E0-AC9B-8EF9850954A6}" dt="2020-10-19T18:06:04.358" v="26703"/>
          <ac:picMkLst>
            <pc:docMk/>
            <pc:sldMk cId="3083320250" sldId="377"/>
            <ac:picMk id="4098" creationId="{BC5D1682-42D3-43B5-BBD5-95B3208DDDF2}"/>
          </ac:picMkLst>
        </pc:picChg>
        <pc:picChg chg="add mod">
          <ac:chgData name="Tom Briggs" userId="5205c15661b0945c" providerId="LiveId" clId="{9C34D1F7-9726-45E0-AC9B-8EF9850954A6}" dt="2020-10-19T18:07:22.956" v="26789" actId="1076"/>
          <ac:picMkLst>
            <pc:docMk/>
            <pc:sldMk cId="3083320250" sldId="377"/>
            <ac:picMk id="4100" creationId="{B9CB754C-AC92-468C-8D0C-C812D90BA810}"/>
          </ac:picMkLst>
        </pc:picChg>
        <pc:picChg chg="add mod">
          <ac:chgData name="Tom Briggs" userId="5205c15661b0945c" providerId="LiveId" clId="{9C34D1F7-9726-45E0-AC9B-8EF9850954A6}" dt="2020-10-19T18:08:07.601" v="26802" actId="1076"/>
          <ac:picMkLst>
            <pc:docMk/>
            <pc:sldMk cId="3083320250" sldId="377"/>
            <ac:picMk id="4102" creationId="{84C87EE5-4A4C-4811-85ED-6A1DFA2C2ADA}"/>
          </ac:picMkLst>
        </pc:picChg>
        <pc:picChg chg="add mod">
          <ac:chgData name="Tom Briggs" userId="5205c15661b0945c" providerId="LiveId" clId="{9C34D1F7-9726-45E0-AC9B-8EF9850954A6}" dt="2020-10-19T18:08:05.234" v="26801" actId="1076"/>
          <ac:picMkLst>
            <pc:docMk/>
            <pc:sldMk cId="3083320250" sldId="377"/>
            <ac:picMk id="4104" creationId="{6B37E29D-712C-41F5-A378-EF6B9395282D}"/>
          </ac:picMkLst>
        </pc:picChg>
      </pc:sldChg>
      <pc:sldChg chg="addSp modSp add">
        <pc:chgData name="Tom Briggs" userId="5205c15661b0945c" providerId="LiveId" clId="{9C34D1F7-9726-45E0-AC9B-8EF9850954A6}" dt="2020-10-19T18:15:04.067" v="27366" actId="20577"/>
        <pc:sldMkLst>
          <pc:docMk/>
          <pc:sldMk cId="3111827380" sldId="378"/>
        </pc:sldMkLst>
        <pc:spChg chg="mod">
          <ac:chgData name="Tom Briggs" userId="5205c15661b0945c" providerId="LiveId" clId="{9C34D1F7-9726-45E0-AC9B-8EF9850954A6}" dt="2020-10-19T18:08:49.059" v="26819" actId="6549"/>
          <ac:spMkLst>
            <pc:docMk/>
            <pc:sldMk cId="3111827380" sldId="378"/>
            <ac:spMk id="2" creationId="{7EFEA14B-1D1A-42B4-9C39-9B42508D966A}"/>
          </ac:spMkLst>
        </pc:spChg>
        <pc:spChg chg="mod">
          <ac:chgData name="Tom Briggs" userId="5205c15661b0945c" providerId="LiveId" clId="{9C34D1F7-9726-45E0-AC9B-8EF9850954A6}" dt="2020-10-19T18:15:04.067" v="27366" actId="20577"/>
          <ac:spMkLst>
            <pc:docMk/>
            <pc:sldMk cId="3111827380" sldId="378"/>
            <ac:spMk id="3" creationId="{7C7E6FD5-854C-4B7D-9275-CB8D3A795CCF}"/>
          </ac:spMkLst>
        </pc:spChg>
        <pc:picChg chg="add mod">
          <ac:chgData name="Tom Briggs" userId="5205c15661b0945c" providerId="LiveId" clId="{9C34D1F7-9726-45E0-AC9B-8EF9850954A6}" dt="2020-10-19T18:10:11.053" v="26950" actId="1076"/>
          <ac:picMkLst>
            <pc:docMk/>
            <pc:sldMk cId="3111827380" sldId="378"/>
            <ac:picMk id="6146" creationId="{DAC5B466-5F0A-46C1-8C61-56E502D25EB5}"/>
          </ac:picMkLst>
        </pc:picChg>
      </pc:sldChg>
      <pc:sldChg chg="addSp modSp add ord">
        <pc:chgData name="Tom Briggs" userId="5205c15661b0945c" providerId="LiveId" clId="{9C34D1F7-9726-45E0-AC9B-8EF9850954A6}" dt="2020-10-19T18:21:40.879" v="28177"/>
        <pc:sldMkLst>
          <pc:docMk/>
          <pc:sldMk cId="3507220679" sldId="379"/>
        </pc:sldMkLst>
        <pc:spChg chg="mod">
          <ac:chgData name="Tom Briggs" userId="5205c15661b0945c" providerId="LiveId" clId="{9C34D1F7-9726-45E0-AC9B-8EF9850954A6}" dt="2020-10-19T17:57:41.119" v="25770"/>
          <ac:spMkLst>
            <pc:docMk/>
            <pc:sldMk cId="3507220679" sldId="379"/>
            <ac:spMk id="2" creationId="{91AC42ED-5BB8-4679-BDFE-C766CAD50EF9}"/>
          </ac:spMkLst>
        </pc:spChg>
        <pc:spChg chg="mod">
          <ac:chgData name="Tom Briggs" userId="5205c15661b0945c" providerId="LiveId" clId="{9C34D1F7-9726-45E0-AC9B-8EF9850954A6}" dt="2020-10-19T18:06:35.969" v="26775" actId="20577"/>
          <ac:spMkLst>
            <pc:docMk/>
            <pc:sldMk cId="3507220679" sldId="379"/>
            <ac:spMk id="3" creationId="{F451B69A-009B-409C-8AD5-2970228EF4D5}"/>
          </ac:spMkLst>
        </pc:spChg>
        <pc:picChg chg="add mod">
          <ac:chgData name="Tom Briggs" userId="5205c15661b0945c" providerId="LiveId" clId="{9C34D1F7-9726-45E0-AC9B-8EF9850954A6}" dt="2020-10-19T18:06:44.574" v="26778" actId="167"/>
          <ac:picMkLst>
            <pc:docMk/>
            <pc:sldMk cId="3507220679" sldId="379"/>
            <ac:picMk id="5" creationId="{220B55C3-6D79-49E8-BE69-9026A66A4125}"/>
          </ac:picMkLst>
        </pc:picChg>
        <pc:picChg chg="add mod">
          <ac:chgData name="Tom Briggs" userId="5205c15661b0945c" providerId="LiveId" clId="{9C34D1F7-9726-45E0-AC9B-8EF9850954A6}" dt="2020-10-19T18:06:39.241" v="26777" actId="167"/>
          <ac:picMkLst>
            <pc:docMk/>
            <pc:sldMk cId="3507220679" sldId="379"/>
            <ac:picMk id="5122" creationId="{7C269209-B60A-45D5-BDA1-93E2C256CFBF}"/>
          </ac:picMkLst>
        </pc:picChg>
      </pc:sldChg>
      <pc:sldChg chg="addSp delSp modSp add">
        <pc:chgData name="Tom Briggs" userId="5205c15661b0945c" providerId="LiveId" clId="{9C34D1F7-9726-45E0-AC9B-8EF9850954A6}" dt="2020-10-19T18:34:30.921" v="29601" actId="20577"/>
        <pc:sldMkLst>
          <pc:docMk/>
          <pc:sldMk cId="3683582614" sldId="380"/>
        </pc:sldMkLst>
        <pc:spChg chg="mod">
          <ac:chgData name="Tom Briggs" userId="5205c15661b0945c" providerId="LiveId" clId="{9C34D1F7-9726-45E0-AC9B-8EF9850954A6}" dt="2020-10-19T18:16:05.884" v="27423" actId="20577"/>
          <ac:spMkLst>
            <pc:docMk/>
            <pc:sldMk cId="3683582614" sldId="380"/>
            <ac:spMk id="2" creationId="{EA223A2D-DEFB-4ECE-9270-2E7B91EFCFFA}"/>
          </ac:spMkLst>
        </pc:spChg>
        <pc:spChg chg="mod">
          <ac:chgData name="Tom Briggs" userId="5205c15661b0945c" providerId="LiveId" clId="{9C34D1F7-9726-45E0-AC9B-8EF9850954A6}" dt="2020-10-19T18:34:30.921" v="29601" actId="20577"/>
          <ac:spMkLst>
            <pc:docMk/>
            <pc:sldMk cId="3683582614" sldId="380"/>
            <ac:spMk id="3" creationId="{50C3AC9F-2CFD-4B33-B574-33D1B5BE9801}"/>
          </ac:spMkLst>
        </pc:spChg>
        <pc:picChg chg="add del">
          <ac:chgData name="Tom Briggs" userId="5205c15661b0945c" providerId="LiveId" clId="{9C34D1F7-9726-45E0-AC9B-8EF9850954A6}" dt="2020-10-19T18:27:16.229" v="29011"/>
          <ac:picMkLst>
            <pc:docMk/>
            <pc:sldMk cId="3683582614" sldId="380"/>
            <ac:picMk id="4" creationId="{C17D4628-42DF-43C5-BD9A-D0568CC7FF12}"/>
          </ac:picMkLst>
        </pc:picChg>
        <pc:picChg chg="add mod">
          <ac:chgData name="Tom Briggs" userId="5205c15661b0945c" providerId="LiveId" clId="{9C34D1F7-9726-45E0-AC9B-8EF9850954A6}" dt="2020-10-19T18:32:26.258" v="29386" actId="167"/>
          <ac:picMkLst>
            <pc:docMk/>
            <pc:sldMk cId="3683582614" sldId="380"/>
            <ac:picMk id="7170" creationId="{540B8696-2C2B-4075-925C-6344F04E8FE2}"/>
          </ac:picMkLst>
        </pc:picChg>
      </pc:sldChg>
      <pc:sldChg chg="addSp modSp add">
        <pc:chgData name="Tom Briggs" userId="5205c15661b0945c" providerId="LiveId" clId="{9C34D1F7-9726-45E0-AC9B-8EF9850954A6}" dt="2020-10-19T18:19:45.472" v="27888" actId="14100"/>
        <pc:sldMkLst>
          <pc:docMk/>
          <pc:sldMk cId="2499003304" sldId="381"/>
        </pc:sldMkLst>
        <pc:spChg chg="mod">
          <ac:chgData name="Tom Briggs" userId="5205c15661b0945c" providerId="LiveId" clId="{9C34D1F7-9726-45E0-AC9B-8EF9850954A6}" dt="2020-10-19T18:17:09.375" v="27462" actId="20577"/>
          <ac:spMkLst>
            <pc:docMk/>
            <pc:sldMk cId="2499003304" sldId="381"/>
            <ac:spMk id="2" creationId="{D595D463-F948-4EF7-B552-D97FB9126F95}"/>
          </ac:spMkLst>
        </pc:spChg>
        <pc:spChg chg="mod">
          <ac:chgData name="Tom Briggs" userId="5205c15661b0945c" providerId="LiveId" clId="{9C34D1F7-9726-45E0-AC9B-8EF9850954A6}" dt="2020-10-19T18:19:27.611" v="27884" actId="6549"/>
          <ac:spMkLst>
            <pc:docMk/>
            <pc:sldMk cId="2499003304" sldId="381"/>
            <ac:spMk id="3" creationId="{B0EC7703-1237-4A86-A86B-287CE8E87940}"/>
          </ac:spMkLst>
        </pc:spChg>
        <pc:picChg chg="add mod">
          <ac:chgData name="Tom Briggs" userId="5205c15661b0945c" providerId="LiveId" clId="{9C34D1F7-9726-45E0-AC9B-8EF9850954A6}" dt="2020-10-19T18:19:45.472" v="27888" actId="14100"/>
          <ac:picMkLst>
            <pc:docMk/>
            <pc:sldMk cId="2499003304" sldId="381"/>
            <ac:picMk id="4" creationId="{ACEE01E9-E345-4B43-80CF-A52612F98DD8}"/>
          </ac:picMkLst>
        </pc:picChg>
        <pc:picChg chg="add mod">
          <ac:chgData name="Tom Briggs" userId="5205c15661b0945c" providerId="LiveId" clId="{9C34D1F7-9726-45E0-AC9B-8EF9850954A6}" dt="2020-10-19T18:19:42.842" v="27887" actId="14100"/>
          <ac:picMkLst>
            <pc:docMk/>
            <pc:sldMk cId="2499003304" sldId="381"/>
            <ac:picMk id="5" creationId="{36142202-F394-43E8-A9D1-06933C4C429F}"/>
          </ac:picMkLst>
        </pc:picChg>
      </pc:sldChg>
      <pc:sldChg chg="addSp modSp add">
        <pc:chgData name="Tom Briggs" userId="5205c15661b0945c" providerId="LiveId" clId="{9C34D1F7-9726-45E0-AC9B-8EF9850954A6}" dt="2020-10-19T18:21:23.035" v="28174" actId="1076"/>
        <pc:sldMkLst>
          <pc:docMk/>
          <pc:sldMk cId="434392773" sldId="382"/>
        </pc:sldMkLst>
        <pc:spChg chg="mod">
          <ac:chgData name="Tom Briggs" userId="5205c15661b0945c" providerId="LiveId" clId="{9C34D1F7-9726-45E0-AC9B-8EF9850954A6}" dt="2020-10-19T18:19:58.993" v="27899" actId="20577"/>
          <ac:spMkLst>
            <pc:docMk/>
            <pc:sldMk cId="434392773" sldId="382"/>
            <ac:spMk id="2" creationId="{41C17C65-29FF-46BB-B415-601741B26D2E}"/>
          </ac:spMkLst>
        </pc:spChg>
        <pc:spChg chg="mod">
          <ac:chgData name="Tom Briggs" userId="5205c15661b0945c" providerId="LiveId" clId="{9C34D1F7-9726-45E0-AC9B-8EF9850954A6}" dt="2020-10-19T18:21:13.516" v="28172" actId="20577"/>
          <ac:spMkLst>
            <pc:docMk/>
            <pc:sldMk cId="434392773" sldId="382"/>
            <ac:spMk id="3" creationId="{3FBDBA79-F3DB-4C25-BC98-7348650CD5F6}"/>
          </ac:spMkLst>
        </pc:spChg>
        <pc:picChg chg="add mod">
          <ac:chgData name="Tom Briggs" userId="5205c15661b0945c" providerId="LiveId" clId="{9C34D1F7-9726-45E0-AC9B-8EF9850954A6}" dt="2020-10-19T18:20:41.611" v="28069" actId="1076"/>
          <ac:picMkLst>
            <pc:docMk/>
            <pc:sldMk cId="434392773" sldId="382"/>
            <ac:picMk id="4" creationId="{8EB52E5D-CC42-4A5C-8FCA-432FDEB8326B}"/>
          </ac:picMkLst>
        </pc:picChg>
        <pc:picChg chg="add mod">
          <ac:chgData name="Tom Briggs" userId="5205c15661b0945c" providerId="LiveId" clId="{9C34D1F7-9726-45E0-AC9B-8EF9850954A6}" dt="2020-10-19T18:21:23.035" v="28174" actId="1076"/>
          <ac:picMkLst>
            <pc:docMk/>
            <pc:sldMk cId="434392773" sldId="382"/>
            <ac:picMk id="5" creationId="{707F0701-A766-4770-8909-ADD0BB1CF1AC}"/>
          </ac:picMkLst>
        </pc:picChg>
      </pc:sldChg>
      <pc:sldChg chg="modSp add del">
        <pc:chgData name="Tom Briggs" userId="5205c15661b0945c" providerId="LiveId" clId="{9C34D1F7-9726-45E0-AC9B-8EF9850954A6}" dt="2020-10-19T18:25:02.061" v="28717" actId="2696"/>
        <pc:sldMkLst>
          <pc:docMk/>
          <pc:sldMk cId="1747231657" sldId="383"/>
        </pc:sldMkLst>
        <pc:spChg chg="mod">
          <ac:chgData name="Tom Briggs" userId="5205c15661b0945c" providerId="LiveId" clId="{9C34D1F7-9726-45E0-AC9B-8EF9850954A6}" dt="2020-10-19T18:19:48.211" v="27892" actId="27636"/>
          <ac:spMkLst>
            <pc:docMk/>
            <pc:sldMk cId="1747231657" sldId="383"/>
            <ac:spMk id="2" creationId="{C8F27959-D897-479B-BE22-F75110A913B7}"/>
          </ac:spMkLst>
        </pc:spChg>
      </pc:sldChg>
      <pc:sldChg chg="addSp modSp add">
        <pc:chgData name="Tom Briggs" userId="5205c15661b0945c" providerId="LiveId" clId="{9C34D1F7-9726-45E0-AC9B-8EF9850954A6}" dt="2020-10-19T18:24:23.174" v="28716" actId="20577"/>
        <pc:sldMkLst>
          <pc:docMk/>
          <pc:sldMk cId="3161689131" sldId="384"/>
        </pc:sldMkLst>
        <pc:spChg chg="mod">
          <ac:chgData name="Tom Briggs" userId="5205c15661b0945c" providerId="LiveId" clId="{9C34D1F7-9726-45E0-AC9B-8EF9850954A6}" dt="2020-10-19T18:21:55.560" v="28182" actId="20577"/>
          <ac:spMkLst>
            <pc:docMk/>
            <pc:sldMk cId="3161689131" sldId="384"/>
            <ac:spMk id="2" creationId="{BFF83070-6748-43DC-9CD9-D3E0441D23F4}"/>
          </ac:spMkLst>
        </pc:spChg>
        <pc:spChg chg="mod">
          <ac:chgData name="Tom Briggs" userId="5205c15661b0945c" providerId="LiveId" clId="{9C34D1F7-9726-45E0-AC9B-8EF9850954A6}" dt="2020-10-19T18:23:37.573" v="28546" actId="5793"/>
          <ac:spMkLst>
            <pc:docMk/>
            <pc:sldMk cId="3161689131" sldId="384"/>
            <ac:spMk id="3" creationId="{F8193397-C00E-4C84-A5F4-D8AD6BEBAA75}"/>
          </ac:spMkLst>
        </pc:spChg>
        <pc:spChg chg="add mod">
          <ac:chgData name="Tom Briggs" userId="5205c15661b0945c" providerId="LiveId" clId="{9C34D1F7-9726-45E0-AC9B-8EF9850954A6}" dt="2020-10-19T18:24:23.174" v="28716" actId="20577"/>
          <ac:spMkLst>
            <pc:docMk/>
            <pc:sldMk cId="3161689131" sldId="384"/>
            <ac:spMk id="5" creationId="{4FDD590C-AA38-4D4F-BF25-021C2A22A974}"/>
          </ac:spMkLst>
        </pc:spChg>
        <pc:picChg chg="add mod">
          <ac:chgData name="Tom Briggs" userId="5205c15661b0945c" providerId="LiveId" clId="{9C34D1F7-9726-45E0-AC9B-8EF9850954A6}" dt="2020-10-19T18:23:50.018" v="28548" actId="1076"/>
          <ac:picMkLst>
            <pc:docMk/>
            <pc:sldMk cId="3161689131" sldId="384"/>
            <ac:picMk id="4" creationId="{F809F44C-210B-4B32-9DA8-880878D26054}"/>
          </ac:picMkLst>
        </pc:picChg>
      </pc:sldChg>
      <pc:sldChg chg="modSp add del">
        <pc:chgData name="Tom Briggs" userId="5205c15661b0945c" providerId="LiveId" clId="{9C34D1F7-9726-45E0-AC9B-8EF9850954A6}" dt="2020-10-19T18:30:04.134" v="29119" actId="2696"/>
        <pc:sldMkLst>
          <pc:docMk/>
          <pc:sldMk cId="1019293539" sldId="385"/>
        </pc:sldMkLst>
        <pc:spChg chg="mod">
          <ac:chgData name="Tom Briggs" userId="5205c15661b0945c" providerId="LiveId" clId="{9C34D1F7-9726-45E0-AC9B-8EF9850954A6}" dt="2020-10-19T18:25:07.963" v="28719" actId="27636"/>
          <ac:spMkLst>
            <pc:docMk/>
            <pc:sldMk cId="1019293539" sldId="385"/>
            <ac:spMk id="2" creationId="{B8BCFCA8-FC97-444B-A2EF-C05ECE04938F}"/>
          </ac:spMkLst>
        </pc:spChg>
      </pc:sldChg>
      <pc:sldChg chg="addSp delSp modSp add">
        <pc:chgData name="Tom Briggs" userId="5205c15661b0945c" providerId="LiveId" clId="{9C34D1F7-9726-45E0-AC9B-8EF9850954A6}" dt="2020-10-19T18:25:28.192" v="28744"/>
        <pc:sldMkLst>
          <pc:docMk/>
          <pc:sldMk cId="2861900854" sldId="386"/>
        </pc:sldMkLst>
        <pc:spChg chg="mod">
          <ac:chgData name="Tom Briggs" userId="5205c15661b0945c" providerId="LiveId" clId="{9C34D1F7-9726-45E0-AC9B-8EF9850954A6}" dt="2020-10-19T18:25:26.968" v="28743" actId="20577"/>
          <ac:spMkLst>
            <pc:docMk/>
            <pc:sldMk cId="2861900854" sldId="386"/>
            <ac:spMk id="2" creationId="{DFF2ACA9-32DE-4626-BE77-82DCAB271F21}"/>
          </ac:spMkLst>
        </pc:spChg>
        <pc:spChg chg="del">
          <ac:chgData name="Tom Briggs" userId="5205c15661b0945c" providerId="LiveId" clId="{9C34D1F7-9726-45E0-AC9B-8EF9850954A6}" dt="2020-10-19T18:25:28.192" v="28744"/>
          <ac:spMkLst>
            <pc:docMk/>
            <pc:sldMk cId="2861900854" sldId="386"/>
            <ac:spMk id="3" creationId="{AE483ABB-9BDA-40F5-B69C-EFA7855F4E76}"/>
          </ac:spMkLst>
        </pc:spChg>
        <pc:picChg chg="add mod">
          <ac:chgData name="Tom Briggs" userId="5205c15661b0945c" providerId="LiveId" clId="{9C34D1F7-9726-45E0-AC9B-8EF9850954A6}" dt="2020-10-19T18:25:28.192" v="28744"/>
          <ac:picMkLst>
            <pc:docMk/>
            <pc:sldMk cId="2861900854" sldId="386"/>
            <ac:picMk id="4" creationId="{D4713CE5-8728-41BD-B28C-84B20A2FD51F}"/>
          </ac:picMkLst>
        </pc:picChg>
      </pc:sldChg>
      <pc:sldChg chg="addSp modSp add">
        <pc:chgData name="Tom Briggs" userId="5205c15661b0945c" providerId="LiveId" clId="{9C34D1F7-9726-45E0-AC9B-8EF9850954A6}" dt="2020-10-19T18:29:22.282" v="29118"/>
        <pc:sldMkLst>
          <pc:docMk/>
          <pc:sldMk cId="2740428585" sldId="387"/>
        </pc:sldMkLst>
        <pc:spChg chg="mod">
          <ac:chgData name="Tom Briggs" userId="5205c15661b0945c" providerId="LiveId" clId="{9C34D1F7-9726-45E0-AC9B-8EF9850954A6}" dt="2020-10-19T18:29:03.426" v="29117" actId="20577"/>
          <ac:spMkLst>
            <pc:docMk/>
            <pc:sldMk cId="2740428585" sldId="387"/>
            <ac:spMk id="2" creationId="{FACF52C9-1A67-4348-B8D0-EF09E9D2B0D2}"/>
          </ac:spMkLst>
        </pc:spChg>
        <pc:picChg chg="add">
          <ac:chgData name="Tom Briggs" userId="5205c15661b0945c" providerId="LiveId" clId="{9C34D1F7-9726-45E0-AC9B-8EF9850954A6}" dt="2020-10-19T18:29:22.282" v="29118"/>
          <ac:picMkLst>
            <pc:docMk/>
            <pc:sldMk cId="2740428585" sldId="387"/>
            <ac:picMk id="4" creationId="{FB5345BF-6479-400B-8A9E-90BB3A238606}"/>
          </ac:picMkLst>
        </pc:picChg>
      </pc:sldChg>
      <pc:sldChg chg="addSp delSp modSp add">
        <pc:chgData name="Tom Briggs" userId="5205c15661b0945c" providerId="LiveId" clId="{9C34D1F7-9726-45E0-AC9B-8EF9850954A6}" dt="2020-10-19T18:41:09.577" v="30249" actId="20577"/>
        <pc:sldMkLst>
          <pc:docMk/>
          <pc:sldMk cId="4095344899" sldId="388"/>
        </pc:sldMkLst>
        <pc:spChg chg="mod">
          <ac:chgData name="Tom Briggs" userId="5205c15661b0945c" providerId="LiveId" clId="{9C34D1F7-9726-45E0-AC9B-8EF9850954A6}" dt="2020-10-19T18:34:54.767" v="29631" actId="20577"/>
          <ac:spMkLst>
            <pc:docMk/>
            <pc:sldMk cId="4095344899" sldId="388"/>
            <ac:spMk id="2" creationId="{99263A78-3EDC-4AD1-876D-296DF1B4D89F}"/>
          </ac:spMkLst>
        </pc:spChg>
        <pc:spChg chg="mod">
          <ac:chgData name="Tom Briggs" userId="5205c15661b0945c" providerId="LiveId" clId="{9C34D1F7-9726-45E0-AC9B-8EF9850954A6}" dt="2020-10-19T18:41:09.577" v="30249" actId="20577"/>
          <ac:spMkLst>
            <pc:docMk/>
            <pc:sldMk cId="4095344899" sldId="388"/>
            <ac:spMk id="3" creationId="{E60C77E1-2A42-4D3D-B030-9CBB604F6390}"/>
          </ac:spMkLst>
        </pc:spChg>
        <pc:spChg chg="add mod">
          <ac:chgData name="Tom Briggs" userId="5205c15661b0945c" providerId="LiveId" clId="{9C34D1F7-9726-45E0-AC9B-8EF9850954A6}" dt="2020-10-19T18:36:15.259" v="29908" actId="767"/>
          <ac:spMkLst>
            <pc:docMk/>
            <pc:sldMk cId="4095344899" sldId="388"/>
            <ac:spMk id="4" creationId="{F6D3079D-1351-45B4-8788-206CCDB8B00A}"/>
          </ac:spMkLst>
        </pc:spChg>
        <pc:spChg chg="add del mod">
          <ac:chgData name="Tom Briggs" userId="5205c15661b0945c" providerId="LiveId" clId="{9C34D1F7-9726-45E0-AC9B-8EF9850954A6}" dt="2020-10-19T18:40:24.516" v="30090" actId="478"/>
          <ac:spMkLst>
            <pc:docMk/>
            <pc:sldMk cId="4095344899" sldId="388"/>
            <ac:spMk id="7" creationId="{D6192CAB-F72C-4128-934C-DFE327E1093A}"/>
          </ac:spMkLst>
        </pc:spChg>
        <pc:graphicFrameChg chg="add mod modGraphic">
          <ac:chgData name="Tom Briggs" userId="5205c15661b0945c" providerId="LiveId" clId="{9C34D1F7-9726-45E0-AC9B-8EF9850954A6}" dt="2020-10-19T18:39:09.388" v="29984" actId="14734"/>
          <ac:graphicFrameMkLst>
            <pc:docMk/>
            <pc:sldMk cId="4095344899" sldId="388"/>
            <ac:graphicFrameMk id="5" creationId="{56974E8D-060B-4BB2-AFB7-3E301971DA4A}"/>
          </ac:graphicFrameMkLst>
        </pc:graphicFrameChg>
      </pc:sldChg>
      <pc:sldChg chg="addSp modSp add ord">
        <pc:chgData name="Tom Briggs" userId="5205c15661b0945c" providerId="LiveId" clId="{9C34D1F7-9726-45E0-AC9B-8EF9850954A6}" dt="2020-10-19T18:47:58.685" v="31100" actId="20577"/>
        <pc:sldMkLst>
          <pc:docMk/>
          <pc:sldMk cId="827917287" sldId="389"/>
        </pc:sldMkLst>
        <pc:spChg chg="mod">
          <ac:chgData name="Tom Briggs" userId="5205c15661b0945c" providerId="LiveId" clId="{9C34D1F7-9726-45E0-AC9B-8EF9850954A6}" dt="2020-10-19T18:44:17.098" v="30510" actId="20577"/>
          <ac:spMkLst>
            <pc:docMk/>
            <pc:sldMk cId="827917287" sldId="389"/>
            <ac:spMk id="2" creationId="{4C2ED876-2FEC-416E-A87C-62D8143A195B}"/>
          </ac:spMkLst>
        </pc:spChg>
        <pc:spChg chg="mod">
          <ac:chgData name="Tom Briggs" userId="5205c15661b0945c" providerId="LiveId" clId="{9C34D1F7-9726-45E0-AC9B-8EF9850954A6}" dt="2020-10-19T18:47:58.685" v="31100" actId="20577"/>
          <ac:spMkLst>
            <pc:docMk/>
            <pc:sldMk cId="827917287" sldId="389"/>
            <ac:spMk id="3" creationId="{B7CB18B5-B198-4154-94AF-D7BEB1473901}"/>
          </ac:spMkLst>
        </pc:spChg>
        <pc:picChg chg="add mod">
          <ac:chgData name="Tom Briggs" userId="5205c15661b0945c" providerId="LiveId" clId="{9C34D1F7-9726-45E0-AC9B-8EF9850954A6}" dt="2020-10-19T18:45:27.531" v="30649" actId="1076"/>
          <ac:picMkLst>
            <pc:docMk/>
            <pc:sldMk cId="827917287" sldId="389"/>
            <ac:picMk id="8194" creationId="{49C4A591-5BEE-4EA6-BD12-BA5025E6C915}"/>
          </ac:picMkLst>
        </pc:picChg>
        <pc:picChg chg="add mod">
          <ac:chgData name="Tom Briggs" userId="5205c15661b0945c" providerId="LiveId" clId="{9C34D1F7-9726-45E0-AC9B-8EF9850954A6}" dt="2020-10-19T18:45:28.953" v="30650" actId="1076"/>
          <ac:picMkLst>
            <pc:docMk/>
            <pc:sldMk cId="827917287" sldId="389"/>
            <ac:picMk id="8196" creationId="{D3BE429A-4D22-4E25-A2A2-F3CC76C306E3}"/>
          </ac:picMkLst>
        </pc:picChg>
        <pc:picChg chg="add mod">
          <ac:chgData name="Tom Briggs" userId="5205c15661b0945c" providerId="LiveId" clId="{9C34D1F7-9726-45E0-AC9B-8EF9850954A6}" dt="2020-10-19T18:47:30.717" v="31017" actId="14100"/>
          <ac:picMkLst>
            <pc:docMk/>
            <pc:sldMk cId="827917287" sldId="389"/>
            <ac:picMk id="8198" creationId="{4C9C977D-1ABF-41F0-B19A-50BD2DB78385}"/>
          </ac:picMkLst>
        </pc:picChg>
      </pc:sldChg>
      <pc:sldChg chg="modSp add">
        <pc:chgData name="Tom Briggs" userId="5205c15661b0945c" providerId="LiveId" clId="{9C34D1F7-9726-45E0-AC9B-8EF9850954A6}" dt="2020-10-19T18:52:32.433" v="31932" actId="20577"/>
        <pc:sldMkLst>
          <pc:docMk/>
          <pc:sldMk cId="1228163675" sldId="390"/>
        </pc:sldMkLst>
        <pc:spChg chg="mod">
          <ac:chgData name="Tom Briggs" userId="5205c15661b0945c" providerId="LiveId" clId="{9C34D1F7-9726-45E0-AC9B-8EF9850954A6}" dt="2020-10-19T18:49:08.024" v="31116" actId="20577"/>
          <ac:spMkLst>
            <pc:docMk/>
            <pc:sldMk cId="1228163675" sldId="390"/>
            <ac:spMk id="2" creationId="{36403958-C32F-48A2-8387-A6A17CB12BB1}"/>
          </ac:spMkLst>
        </pc:spChg>
        <pc:spChg chg="mod">
          <ac:chgData name="Tom Briggs" userId="5205c15661b0945c" providerId="LiveId" clId="{9C34D1F7-9726-45E0-AC9B-8EF9850954A6}" dt="2020-10-19T18:52:32.433" v="31932" actId="20577"/>
          <ac:spMkLst>
            <pc:docMk/>
            <pc:sldMk cId="1228163675" sldId="390"/>
            <ac:spMk id="3" creationId="{F26599DB-D9DC-43C0-9BC3-2AF1518F4017}"/>
          </ac:spMkLst>
        </pc:spChg>
      </pc:sldChg>
      <pc:sldChg chg="addSp delSp modSp add">
        <pc:chgData name="Tom Briggs" userId="5205c15661b0945c" providerId="LiveId" clId="{9C34D1F7-9726-45E0-AC9B-8EF9850954A6}" dt="2020-10-19T21:15:48.225" v="33495" actId="478"/>
        <pc:sldMkLst>
          <pc:docMk/>
          <pc:sldMk cId="434027981" sldId="391"/>
        </pc:sldMkLst>
        <pc:spChg chg="mod">
          <ac:chgData name="Tom Briggs" userId="5205c15661b0945c" providerId="LiveId" clId="{9C34D1F7-9726-45E0-AC9B-8EF9850954A6}" dt="2020-10-19T21:05:56.184" v="32237" actId="20577"/>
          <ac:spMkLst>
            <pc:docMk/>
            <pc:sldMk cId="434027981" sldId="391"/>
            <ac:spMk id="2" creationId="{2158D25E-A311-4BD3-A2D7-C405F2F53979}"/>
          </ac:spMkLst>
        </pc:spChg>
        <pc:spChg chg="mod">
          <ac:chgData name="Tom Briggs" userId="5205c15661b0945c" providerId="LiveId" clId="{9C34D1F7-9726-45E0-AC9B-8EF9850954A6}" dt="2020-10-19T21:15:33.382" v="33494" actId="20577"/>
          <ac:spMkLst>
            <pc:docMk/>
            <pc:sldMk cId="434027981" sldId="391"/>
            <ac:spMk id="3" creationId="{2A59FCEC-8728-445A-BD17-3E8784E6132D}"/>
          </ac:spMkLst>
        </pc:spChg>
        <pc:spChg chg="add mod">
          <ac:chgData name="Tom Briggs" userId="5205c15661b0945c" providerId="LiveId" clId="{9C34D1F7-9726-45E0-AC9B-8EF9850954A6}" dt="2020-10-19T21:06:07.805" v="32242" actId="404"/>
          <ac:spMkLst>
            <pc:docMk/>
            <pc:sldMk cId="434027981" sldId="391"/>
            <ac:spMk id="4" creationId="{1988C6CE-9E11-416B-B388-F593F51D6D89}"/>
          </ac:spMkLst>
        </pc:spChg>
        <pc:spChg chg="add del mod">
          <ac:chgData name="Tom Briggs" userId="5205c15661b0945c" providerId="LiveId" clId="{9C34D1F7-9726-45E0-AC9B-8EF9850954A6}" dt="2020-10-19T21:15:48.225" v="33495" actId="478"/>
          <ac:spMkLst>
            <pc:docMk/>
            <pc:sldMk cId="434027981" sldId="391"/>
            <ac:spMk id="7" creationId="{537EE20B-CD79-40D9-805C-0DB1EE0DF92F}"/>
          </ac:spMkLst>
        </pc:spChg>
        <pc:graphicFrameChg chg="add del mod modGraphic">
          <ac:chgData name="Tom Briggs" userId="5205c15661b0945c" providerId="LiveId" clId="{9C34D1F7-9726-45E0-AC9B-8EF9850954A6}" dt="2020-10-19T21:13:57.139" v="33284" actId="478"/>
          <ac:graphicFrameMkLst>
            <pc:docMk/>
            <pc:sldMk cId="434027981" sldId="391"/>
            <ac:graphicFrameMk id="5" creationId="{BEEDA5B6-6B40-4FEC-AB00-30EB3F463001}"/>
          </ac:graphicFrameMkLst>
        </pc:graphicFrameChg>
      </pc:sldChg>
      <pc:sldChg chg="modSp add del">
        <pc:chgData name="Tom Briggs" userId="5205c15661b0945c" providerId="LiveId" clId="{9C34D1F7-9726-45E0-AC9B-8EF9850954A6}" dt="2020-10-19T21:05:34.664" v="32197" actId="2696"/>
        <pc:sldMkLst>
          <pc:docMk/>
          <pc:sldMk cId="551373158" sldId="391"/>
        </pc:sldMkLst>
        <pc:spChg chg="mod">
          <ac:chgData name="Tom Briggs" userId="5205c15661b0945c" providerId="LiveId" clId="{9C34D1F7-9726-45E0-AC9B-8EF9850954A6}" dt="2020-10-19T21:03:51.185" v="32011" actId="20577"/>
          <ac:spMkLst>
            <pc:docMk/>
            <pc:sldMk cId="551373158" sldId="391"/>
            <ac:spMk id="2" creationId="{C621B18E-0A30-46C9-92D2-B7FA5AC3D484}"/>
          </ac:spMkLst>
        </pc:spChg>
        <pc:spChg chg="mod">
          <ac:chgData name="Tom Briggs" userId="5205c15661b0945c" providerId="LiveId" clId="{9C34D1F7-9726-45E0-AC9B-8EF9850954A6}" dt="2020-10-19T21:05:13.765" v="32196" actId="20577"/>
          <ac:spMkLst>
            <pc:docMk/>
            <pc:sldMk cId="551373158" sldId="391"/>
            <ac:spMk id="3" creationId="{D68CCE12-ED09-4BE0-B6E0-9253058B8C0C}"/>
          </ac:spMkLst>
        </pc:spChg>
      </pc:sldChg>
      <pc:sldChg chg="addSp delSp modSp add">
        <pc:chgData name="Tom Briggs" userId="5205c15661b0945c" providerId="LiveId" clId="{9C34D1F7-9726-45E0-AC9B-8EF9850954A6}" dt="2020-10-19T21:28:52.546" v="34723" actId="20577"/>
        <pc:sldMkLst>
          <pc:docMk/>
          <pc:sldMk cId="1796103489" sldId="392"/>
        </pc:sldMkLst>
        <pc:spChg chg="mod">
          <ac:chgData name="Tom Briggs" userId="5205c15661b0945c" providerId="LiveId" clId="{9C34D1F7-9726-45E0-AC9B-8EF9850954A6}" dt="2020-10-19T21:15:55.920" v="33513" actId="20577"/>
          <ac:spMkLst>
            <pc:docMk/>
            <pc:sldMk cId="1796103489" sldId="392"/>
            <ac:spMk id="2" creationId="{7F5849A7-BCF4-424F-A903-010376E0BB6D}"/>
          </ac:spMkLst>
        </pc:spChg>
        <pc:spChg chg="del">
          <ac:chgData name="Tom Briggs" userId="5205c15661b0945c" providerId="LiveId" clId="{9C34D1F7-9726-45E0-AC9B-8EF9850954A6}" dt="2020-10-19T21:16:15.478" v="33514" actId="3680"/>
          <ac:spMkLst>
            <pc:docMk/>
            <pc:sldMk cId="1796103489" sldId="392"/>
            <ac:spMk id="3" creationId="{D4B6C887-EA8D-4A06-8DEF-9066F8150A96}"/>
          </ac:spMkLst>
        </pc:spChg>
        <pc:graphicFrameChg chg="add mod ord modGraphic">
          <ac:chgData name="Tom Briggs" userId="5205c15661b0945c" providerId="LiveId" clId="{9C34D1F7-9726-45E0-AC9B-8EF9850954A6}" dt="2020-10-19T21:28:52.546" v="34723" actId="20577"/>
          <ac:graphicFrameMkLst>
            <pc:docMk/>
            <pc:sldMk cId="1796103489" sldId="392"/>
            <ac:graphicFrameMk id="4" creationId="{592D737A-289F-48AB-B129-BAF588996FD8}"/>
          </ac:graphicFrameMkLst>
        </pc:graphicFrameChg>
      </pc:sldChg>
      <pc:sldChg chg="addSp modSp add">
        <pc:chgData name="Tom Briggs" userId="5205c15661b0945c" providerId="LiveId" clId="{9C34D1F7-9726-45E0-AC9B-8EF9850954A6}" dt="2020-10-19T21:34:38.863" v="35607" actId="20577"/>
        <pc:sldMkLst>
          <pc:docMk/>
          <pc:sldMk cId="1033628720" sldId="393"/>
        </pc:sldMkLst>
        <pc:spChg chg="mod">
          <ac:chgData name="Tom Briggs" userId="5205c15661b0945c" providerId="LiveId" clId="{9C34D1F7-9726-45E0-AC9B-8EF9850954A6}" dt="2020-10-19T21:29:10.520" v="34741" actId="20577"/>
          <ac:spMkLst>
            <pc:docMk/>
            <pc:sldMk cId="1033628720" sldId="393"/>
            <ac:spMk id="2" creationId="{41C84BDD-EAB0-446B-8CD4-1A751E429495}"/>
          </ac:spMkLst>
        </pc:spChg>
        <pc:spChg chg="mod">
          <ac:chgData name="Tom Briggs" userId="5205c15661b0945c" providerId="LiveId" clId="{9C34D1F7-9726-45E0-AC9B-8EF9850954A6}" dt="2020-10-19T21:34:38.863" v="35607" actId="20577"/>
          <ac:spMkLst>
            <pc:docMk/>
            <pc:sldMk cId="1033628720" sldId="393"/>
            <ac:spMk id="3" creationId="{F1A48789-545D-44E7-A5BF-E0322A26D11A}"/>
          </ac:spMkLst>
        </pc:spChg>
        <pc:picChg chg="add mod">
          <ac:chgData name="Tom Briggs" userId="5205c15661b0945c" providerId="LiveId" clId="{9C34D1F7-9726-45E0-AC9B-8EF9850954A6}" dt="2020-10-19T21:32:49.668" v="35241" actId="14100"/>
          <ac:picMkLst>
            <pc:docMk/>
            <pc:sldMk cId="1033628720" sldId="393"/>
            <ac:picMk id="9218" creationId="{4EA81B7C-E913-4DE0-8F69-A0AE15A948C6}"/>
          </ac:picMkLst>
        </pc:picChg>
      </pc:sldChg>
      <pc:sldChg chg="addSp delSp modSp add modAnim">
        <pc:chgData name="Tom Briggs" userId="5205c15661b0945c" providerId="LiveId" clId="{9C34D1F7-9726-45E0-AC9B-8EF9850954A6}" dt="2020-10-19T21:39:02.268" v="35644"/>
        <pc:sldMkLst>
          <pc:docMk/>
          <pc:sldMk cId="2935331149" sldId="394"/>
        </pc:sldMkLst>
        <pc:spChg chg="mod">
          <ac:chgData name="Tom Briggs" userId="5205c15661b0945c" providerId="LiveId" clId="{9C34D1F7-9726-45E0-AC9B-8EF9850954A6}" dt="2020-10-19T21:38:54.263" v="35643" actId="20577"/>
          <ac:spMkLst>
            <pc:docMk/>
            <pc:sldMk cId="2935331149" sldId="394"/>
            <ac:spMk id="2" creationId="{470668BF-FD2A-49D0-8D31-6A35282D414E}"/>
          </ac:spMkLst>
        </pc:spChg>
        <pc:spChg chg="del">
          <ac:chgData name="Tom Briggs" userId="5205c15661b0945c" providerId="LiveId" clId="{9C34D1F7-9726-45E0-AC9B-8EF9850954A6}" dt="2020-10-19T21:39:02.268" v="35644"/>
          <ac:spMkLst>
            <pc:docMk/>
            <pc:sldMk cId="2935331149" sldId="394"/>
            <ac:spMk id="3" creationId="{B41E9D64-0392-432D-917A-BE400CC180D5}"/>
          </ac:spMkLst>
        </pc:spChg>
        <pc:picChg chg="add mod">
          <ac:chgData name="Tom Briggs" userId="5205c15661b0945c" providerId="LiveId" clId="{9C34D1F7-9726-45E0-AC9B-8EF9850954A6}" dt="2020-10-19T21:39:02.268" v="35644"/>
          <ac:picMkLst>
            <pc:docMk/>
            <pc:sldMk cId="2935331149" sldId="394"/>
            <ac:picMk id="4" creationId="{EA781F95-58AF-441B-AB25-3D5E16C5D7A6}"/>
          </ac:picMkLst>
        </pc:picChg>
      </pc:sldChg>
      <pc:sldChg chg="addSp modSp add">
        <pc:chgData name="Tom Briggs" userId="5205c15661b0945c" providerId="LiveId" clId="{9C34D1F7-9726-45E0-AC9B-8EF9850954A6}" dt="2020-10-19T21:40:02.817" v="35714" actId="1076"/>
        <pc:sldMkLst>
          <pc:docMk/>
          <pc:sldMk cId="1963476492" sldId="395"/>
        </pc:sldMkLst>
        <pc:spChg chg="mod">
          <ac:chgData name="Tom Briggs" userId="5205c15661b0945c" providerId="LiveId" clId="{9C34D1F7-9726-45E0-AC9B-8EF9850954A6}" dt="2020-10-19T21:39:14.604" v="35680" actId="20577"/>
          <ac:spMkLst>
            <pc:docMk/>
            <pc:sldMk cId="1963476492" sldId="395"/>
            <ac:spMk id="2" creationId="{D850850D-5B4E-4735-B6DD-19C1332515BE}"/>
          </ac:spMkLst>
        </pc:spChg>
        <pc:spChg chg="mod">
          <ac:chgData name="Tom Briggs" userId="5205c15661b0945c" providerId="LiveId" clId="{9C34D1F7-9726-45E0-AC9B-8EF9850954A6}" dt="2020-10-19T21:39:25.433" v="35710" actId="20577"/>
          <ac:spMkLst>
            <pc:docMk/>
            <pc:sldMk cId="1963476492" sldId="395"/>
            <ac:spMk id="3" creationId="{BF2FE505-90DF-40F6-B38E-BB2581D9CF94}"/>
          </ac:spMkLst>
        </pc:spChg>
        <pc:picChg chg="add mod">
          <ac:chgData name="Tom Briggs" userId="5205c15661b0945c" providerId="LiveId" clId="{9C34D1F7-9726-45E0-AC9B-8EF9850954A6}" dt="2020-10-19T21:40:02.817" v="35714" actId="1076"/>
          <ac:picMkLst>
            <pc:docMk/>
            <pc:sldMk cId="1963476492" sldId="395"/>
            <ac:picMk id="4" creationId="{04DCC7FE-3E2F-408A-A5D2-2DD7C5FC83E5}"/>
          </ac:picMkLst>
        </pc:picChg>
      </pc:sldChg>
      <pc:sldChg chg="addSp delSp modSp add modAnim">
        <pc:chgData name="Tom Briggs" userId="5205c15661b0945c" providerId="LiveId" clId="{9C34D1F7-9726-45E0-AC9B-8EF9850954A6}" dt="2020-10-19T21:45:49.976" v="35756"/>
        <pc:sldMkLst>
          <pc:docMk/>
          <pc:sldMk cId="3369689793" sldId="396"/>
        </pc:sldMkLst>
        <pc:spChg chg="mod">
          <ac:chgData name="Tom Briggs" userId="5205c15661b0945c" providerId="LiveId" clId="{9C34D1F7-9726-45E0-AC9B-8EF9850954A6}" dt="2020-10-19T21:45:41.345" v="35755" actId="20577"/>
          <ac:spMkLst>
            <pc:docMk/>
            <pc:sldMk cId="3369689793" sldId="396"/>
            <ac:spMk id="2" creationId="{004862D4-58BF-4A4F-8C53-BAF9950C39D0}"/>
          </ac:spMkLst>
        </pc:spChg>
        <pc:spChg chg="del">
          <ac:chgData name="Tom Briggs" userId="5205c15661b0945c" providerId="LiveId" clId="{9C34D1F7-9726-45E0-AC9B-8EF9850954A6}" dt="2020-10-19T21:45:49.976" v="35756"/>
          <ac:spMkLst>
            <pc:docMk/>
            <pc:sldMk cId="3369689793" sldId="396"/>
            <ac:spMk id="3" creationId="{88D29E0A-A416-415A-86FF-10AE0C16F7AF}"/>
          </ac:spMkLst>
        </pc:spChg>
        <pc:picChg chg="add mod">
          <ac:chgData name="Tom Briggs" userId="5205c15661b0945c" providerId="LiveId" clId="{9C34D1F7-9726-45E0-AC9B-8EF9850954A6}" dt="2020-10-19T21:45:49.976" v="35756"/>
          <ac:picMkLst>
            <pc:docMk/>
            <pc:sldMk cId="3369689793" sldId="396"/>
            <ac:picMk id="4" creationId="{03D7970E-9E15-4B0C-BB5D-F9EFEFF82AF2}"/>
          </ac:picMkLst>
        </pc:picChg>
      </pc:sldChg>
      <pc:sldChg chg="addSp delSp modSp add modAnim">
        <pc:chgData name="Tom Briggs" userId="5205c15661b0945c" providerId="LiveId" clId="{9C34D1F7-9726-45E0-AC9B-8EF9850954A6}" dt="2020-10-19T21:52:02.637" v="35784"/>
        <pc:sldMkLst>
          <pc:docMk/>
          <pc:sldMk cId="126787972" sldId="397"/>
        </pc:sldMkLst>
        <pc:spChg chg="mod">
          <ac:chgData name="Tom Briggs" userId="5205c15661b0945c" providerId="LiveId" clId="{9C34D1F7-9726-45E0-AC9B-8EF9850954A6}" dt="2020-10-19T21:51:54.832" v="35783" actId="20577"/>
          <ac:spMkLst>
            <pc:docMk/>
            <pc:sldMk cId="126787972" sldId="397"/>
            <ac:spMk id="2" creationId="{6CFAE10B-B4D3-4FD8-A4E1-EAC6DB976708}"/>
          </ac:spMkLst>
        </pc:spChg>
        <pc:spChg chg="del">
          <ac:chgData name="Tom Briggs" userId="5205c15661b0945c" providerId="LiveId" clId="{9C34D1F7-9726-45E0-AC9B-8EF9850954A6}" dt="2020-10-19T21:52:02.637" v="35784"/>
          <ac:spMkLst>
            <pc:docMk/>
            <pc:sldMk cId="126787972" sldId="397"/>
            <ac:spMk id="3" creationId="{08F63BE5-F8CE-4751-855B-6FA62BFD9E78}"/>
          </ac:spMkLst>
        </pc:spChg>
        <pc:picChg chg="add mod">
          <ac:chgData name="Tom Briggs" userId="5205c15661b0945c" providerId="LiveId" clId="{9C34D1F7-9726-45E0-AC9B-8EF9850954A6}" dt="2020-10-19T21:52:02.637" v="35784"/>
          <ac:picMkLst>
            <pc:docMk/>
            <pc:sldMk cId="126787972" sldId="397"/>
            <ac:picMk id="4" creationId="{FADBE542-79EB-4BB6-A3F7-141F3F215244}"/>
          </ac:picMkLst>
        </pc:picChg>
      </pc:sldChg>
      <pc:sldChg chg="addSp delSp modSp add modAnim">
        <pc:chgData name="Tom Briggs" userId="5205c15661b0945c" providerId="LiveId" clId="{9C34D1F7-9726-45E0-AC9B-8EF9850954A6}" dt="2020-10-19T21:57:47.572" v="35803"/>
        <pc:sldMkLst>
          <pc:docMk/>
          <pc:sldMk cId="3029241339" sldId="398"/>
        </pc:sldMkLst>
        <pc:spChg chg="mod">
          <ac:chgData name="Tom Briggs" userId="5205c15661b0945c" providerId="LiveId" clId="{9C34D1F7-9726-45E0-AC9B-8EF9850954A6}" dt="2020-10-19T21:57:37.858" v="35802" actId="20577"/>
          <ac:spMkLst>
            <pc:docMk/>
            <pc:sldMk cId="3029241339" sldId="398"/>
            <ac:spMk id="2" creationId="{B76D6A87-64F2-4438-9FF1-D906A2A13AF4}"/>
          </ac:spMkLst>
        </pc:spChg>
        <pc:spChg chg="del">
          <ac:chgData name="Tom Briggs" userId="5205c15661b0945c" providerId="LiveId" clId="{9C34D1F7-9726-45E0-AC9B-8EF9850954A6}" dt="2020-10-19T21:57:47.572" v="35803"/>
          <ac:spMkLst>
            <pc:docMk/>
            <pc:sldMk cId="3029241339" sldId="398"/>
            <ac:spMk id="3" creationId="{C62FA79B-E1BB-4EA1-816C-C3E88BA1FF29}"/>
          </ac:spMkLst>
        </pc:spChg>
        <pc:picChg chg="add mod">
          <ac:chgData name="Tom Briggs" userId="5205c15661b0945c" providerId="LiveId" clId="{9C34D1F7-9726-45E0-AC9B-8EF9850954A6}" dt="2020-10-19T21:57:47.572" v="35803"/>
          <ac:picMkLst>
            <pc:docMk/>
            <pc:sldMk cId="3029241339" sldId="398"/>
            <ac:picMk id="4" creationId="{FA5920EC-AFD3-49B3-883C-5276448A3B16}"/>
          </ac:picMkLst>
        </pc:picChg>
      </pc:sldChg>
      <pc:sldChg chg="addSp modSp add">
        <pc:chgData name="Tom Briggs" userId="5205c15661b0945c" providerId="LiveId" clId="{9C34D1F7-9726-45E0-AC9B-8EF9850954A6}" dt="2020-10-19T22:00:33.573" v="36042" actId="1076"/>
        <pc:sldMkLst>
          <pc:docMk/>
          <pc:sldMk cId="3763879440" sldId="399"/>
        </pc:sldMkLst>
        <pc:spChg chg="mod">
          <ac:chgData name="Tom Briggs" userId="5205c15661b0945c" providerId="LiveId" clId="{9C34D1F7-9726-45E0-AC9B-8EF9850954A6}" dt="2020-10-19T21:58:19.412" v="35825" actId="20577"/>
          <ac:spMkLst>
            <pc:docMk/>
            <pc:sldMk cId="3763879440" sldId="399"/>
            <ac:spMk id="2" creationId="{36931DE4-0E57-49C4-8E45-27E099446CFF}"/>
          </ac:spMkLst>
        </pc:spChg>
        <pc:spChg chg="mod">
          <ac:chgData name="Tom Briggs" userId="5205c15661b0945c" providerId="LiveId" clId="{9C34D1F7-9726-45E0-AC9B-8EF9850954A6}" dt="2020-10-19T22:00:07.574" v="36039" actId="20577"/>
          <ac:spMkLst>
            <pc:docMk/>
            <pc:sldMk cId="3763879440" sldId="399"/>
            <ac:spMk id="3" creationId="{CDDB35E0-7A56-4AD6-A4F9-31E0A365CEF0}"/>
          </ac:spMkLst>
        </pc:spChg>
        <pc:picChg chg="add mod">
          <ac:chgData name="Tom Briggs" userId="5205c15661b0945c" providerId="LiveId" clId="{9C34D1F7-9726-45E0-AC9B-8EF9850954A6}" dt="2020-10-19T21:58:59.745" v="35901" actId="1076"/>
          <ac:picMkLst>
            <pc:docMk/>
            <pc:sldMk cId="3763879440" sldId="399"/>
            <ac:picMk id="4" creationId="{5E7C4D07-F09E-4EC3-991C-BC0B22A9AC1D}"/>
          </ac:picMkLst>
        </pc:picChg>
        <pc:picChg chg="add mod">
          <ac:chgData name="Tom Briggs" userId="5205c15661b0945c" providerId="LiveId" clId="{9C34D1F7-9726-45E0-AC9B-8EF9850954A6}" dt="2020-10-19T21:59:49.804" v="35959" actId="1076"/>
          <ac:picMkLst>
            <pc:docMk/>
            <pc:sldMk cId="3763879440" sldId="399"/>
            <ac:picMk id="10242" creationId="{5C9F9661-A996-4498-B215-52E6AF8306FA}"/>
          </ac:picMkLst>
        </pc:picChg>
        <pc:picChg chg="add mod">
          <ac:chgData name="Tom Briggs" userId="5205c15661b0945c" providerId="LiveId" clId="{9C34D1F7-9726-45E0-AC9B-8EF9850954A6}" dt="2020-10-19T22:00:33.573" v="36042" actId="1076"/>
          <ac:picMkLst>
            <pc:docMk/>
            <pc:sldMk cId="3763879440" sldId="399"/>
            <ac:picMk id="10244" creationId="{35044E17-157D-4BFE-AEAA-D1FB6DDE3E1C}"/>
          </ac:picMkLst>
        </pc:picChg>
      </pc:sldChg>
      <pc:sldChg chg="addSp modSp add">
        <pc:chgData name="Tom Briggs" userId="5205c15661b0945c" providerId="LiveId" clId="{9C34D1F7-9726-45E0-AC9B-8EF9850954A6}" dt="2020-10-19T22:04:20.628" v="36335" actId="20577"/>
        <pc:sldMkLst>
          <pc:docMk/>
          <pc:sldMk cId="3460075151" sldId="400"/>
        </pc:sldMkLst>
        <pc:spChg chg="mod">
          <ac:chgData name="Tom Briggs" userId="5205c15661b0945c" providerId="LiveId" clId="{9C34D1F7-9726-45E0-AC9B-8EF9850954A6}" dt="2020-10-19T22:00:40.690" v="36056" actId="20577"/>
          <ac:spMkLst>
            <pc:docMk/>
            <pc:sldMk cId="3460075151" sldId="400"/>
            <ac:spMk id="2" creationId="{4A0751AC-372D-4CCA-99AE-3EA68D7BF559}"/>
          </ac:spMkLst>
        </pc:spChg>
        <pc:spChg chg="mod">
          <ac:chgData name="Tom Briggs" userId="5205c15661b0945c" providerId="LiveId" clId="{9C34D1F7-9726-45E0-AC9B-8EF9850954A6}" dt="2020-10-19T22:02:07.517" v="36103" actId="20577"/>
          <ac:spMkLst>
            <pc:docMk/>
            <pc:sldMk cId="3460075151" sldId="400"/>
            <ac:spMk id="3" creationId="{29CAB2A5-0649-42EA-AEB0-B0176E1569FB}"/>
          </ac:spMkLst>
        </pc:spChg>
        <pc:spChg chg="add mod">
          <ac:chgData name="Tom Briggs" userId="5205c15661b0945c" providerId="LiveId" clId="{9C34D1F7-9726-45E0-AC9B-8EF9850954A6}" dt="2020-10-19T22:03:13.718" v="36228" actId="20577"/>
          <ac:spMkLst>
            <pc:docMk/>
            <pc:sldMk cId="3460075151" sldId="400"/>
            <ac:spMk id="4" creationId="{47497A8D-E284-45B5-B18C-F45D0867AEC5}"/>
          </ac:spMkLst>
        </pc:spChg>
        <pc:spChg chg="add mod">
          <ac:chgData name="Tom Briggs" userId="5205c15661b0945c" providerId="LiveId" clId="{9C34D1F7-9726-45E0-AC9B-8EF9850954A6}" dt="2020-10-19T22:04:20.628" v="36335" actId="20577"/>
          <ac:spMkLst>
            <pc:docMk/>
            <pc:sldMk cId="3460075151" sldId="400"/>
            <ac:spMk id="5" creationId="{F41A45B4-899F-4053-BA46-E5DFD3CAFDD0}"/>
          </ac:spMkLst>
        </pc:spChg>
        <pc:picChg chg="add mod">
          <ac:chgData name="Tom Briggs" userId="5205c15661b0945c" providerId="LiveId" clId="{9C34D1F7-9726-45E0-AC9B-8EF9850954A6}" dt="2020-10-19T22:02:41.429" v="36106" actId="1076"/>
          <ac:picMkLst>
            <pc:docMk/>
            <pc:sldMk cId="3460075151" sldId="400"/>
            <ac:picMk id="11266" creationId="{CFFA532C-2533-4DED-84DC-B037E8FEB6E4}"/>
          </ac:picMkLst>
        </pc:picChg>
        <pc:picChg chg="add mod">
          <ac:chgData name="Tom Briggs" userId="5205c15661b0945c" providerId="LiveId" clId="{9C34D1F7-9726-45E0-AC9B-8EF9850954A6}" dt="2020-10-19T22:03:56.250" v="36234" actId="167"/>
          <ac:picMkLst>
            <pc:docMk/>
            <pc:sldMk cId="3460075151" sldId="400"/>
            <ac:picMk id="11268" creationId="{35A9DB04-CAAF-45BE-8680-F097FF62033E}"/>
          </ac:picMkLst>
        </pc:picChg>
        <pc:picChg chg="add mod">
          <ac:chgData name="Tom Briggs" userId="5205c15661b0945c" providerId="LiveId" clId="{9C34D1F7-9726-45E0-AC9B-8EF9850954A6}" dt="2020-10-19T22:03:53.598" v="36233" actId="1076"/>
          <ac:picMkLst>
            <pc:docMk/>
            <pc:sldMk cId="3460075151" sldId="400"/>
            <ac:picMk id="11270" creationId="{24C489CF-49C7-4EC1-8FB6-8C56E2223D7F}"/>
          </ac:picMkLst>
        </pc:picChg>
      </pc:sldChg>
      <pc:sldChg chg="modSp add">
        <pc:chgData name="Tom Briggs" userId="5205c15661b0945c" providerId="LiveId" clId="{9C34D1F7-9726-45E0-AC9B-8EF9850954A6}" dt="2020-10-19T22:07:20.973" v="36994" actId="20577"/>
        <pc:sldMkLst>
          <pc:docMk/>
          <pc:sldMk cId="2240648580" sldId="401"/>
        </pc:sldMkLst>
        <pc:spChg chg="mod">
          <ac:chgData name="Tom Briggs" userId="5205c15661b0945c" providerId="LiveId" clId="{9C34D1F7-9726-45E0-AC9B-8EF9850954A6}" dt="2020-10-19T22:05:09.092" v="36358" actId="20577"/>
          <ac:spMkLst>
            <pc:docMk/>
            <pc:sldMk cId="2240648580" sldId="401"/>
            <ac:spMk id="2" creationId="{0AA7AC29-CA23-420C-BA73-B6897A89375C}"/>
          </ac:spMkLst>
        </pc:spChg>
        <pc:spChg chg="mod">
          <ac:chgData name="Tom Briggs" userId="5205c15661b0945c" providerId="LiveId" clId="{9C34D1F7-9726-45E0-AC9B-8EF9850954A6}" dt="2020-10-19T22:07:20.973" v="36994" actId="20577"/>
          <ac:spMkLst>
            <pc:docMk/>
            <pc:sldMk cId="2240648580" sldId="401"/>
            <ac:spMk id="3" creationId="{5D28220D-63C3-4F25-8339-04CC5BDC7909}"/>
          </ac:spMkLst>
        </pc:spChg>
      </pc:sldChg>
      <pc:sldChg chg="modSp add ord">
        <pc:chgData name="Tom Briggs" userId="5205c15661b0945c" providerId="LiveId" clId="{9C34D1F7-9726-45E0-AC9B-8EF9850954A6}" dt="2020-10-19T22:49:13.471" v="37999"/>
        <pc:sldMkLst>
          <pc:docMk/>
          <pc:sldMk cId="2380014058" sldId="402"/>
        </pc:sldMkLst>
        <pc:spChg chg="mod">
          <ac:chgData name="Tom Briggs" userId="5205c15661b0945c" providerId="LiveId" clId="{9C34D1F7-9726-45E0-AC9B-8EF9850954A6}" dt="2020-10-19T22:07:41.790" v="37014" actId="20577"/>
          <ac:spMkLst>
            <pc:docMk/>
            <pc:sldMk cId="2380014058" sldId="402"/>
            <ac:spMk id="2" creationId="{345A318E-4781-4CA6-9231-007C72E67E25}"/>
          </ac:spMkLst>
        </pc:spChg>
        <pc:spChg chg="mod">
          <ac:chgData name="Tom Briggs" userId="5205c15661b0945c" providerId="LiveId" clId="{9C34D1F7-9726-45E0-AC9B-8EF9850954A6}" dt="2020-10-19T22:11:17.132" v="37997" actId="20577"/>
          <ac:spMkLst>
            <pc:docMk/>
            <pc:sldMk cId="2380014058" sldId="402"/>
            <ac:spMk id="3" creationId="{3DE24644-F71F-4B51-9C91-A504A0C0DD28}"/>
          </ac:spMkLst>
        </pc:spChg>
      </pc:sldChg>
      <pc:sldChg chg="modSp add">
        <pc:chgData name="Tom Briggs" userId="5205c15661b0945c" providerId="LiveId" clId="{9C34D1F7-9726-45E0-AC9B-8EF9850954A6}" dt="2020-10-19T22:54:10.817" v="38786" actId="20577"/>
        <pc:sldMkLst>
          <pc:docMk/>
          <pc:sldMk cId="3429923212" sldId="403"/>
        </pc:sldMkLst>
        <pc:spChg chg="mod">
          <ac:chgData name="Tom Briggs" userId="5205c15661b0945c" providerId="LiveId" clId="{9C34D1F7-9726-45E0-AC9B-8EF9850954A6}" dt="2020-10-19T22:49:45.041" v="38025" actId="20577"/>
          <ac:spMkLst>
            <pc:docMk/>
            <pc:sldMk cId="3429923212" sldId="403"/>
            <ac:spMk id="2" creationId="{918A028E-5F4C-43E8-9432-139499334B56}"/>
          </ac:spMkLst>
        </pc:spChg>
        <pc:spChg chg="mod">
          <ac:chgData name="Tom Briggs" userId="5205c15661b0945c" providerId="LiveId" clId="{9C34D1F7-9726-45E0-AC9B-8EF9850954A6}" dt="2020-10-19T22:54:10.817" v="38786" actId="20577"/>
          <ac:spMkLst>
            <pc:docMk/>
            <pc:sldMk cId="3429923212" sldId="403"/>
            <ac:spMk id="3" creationId="{960D92C9-F425-46CD-BAB7-76EC07FDC77C}"/>
          </ac:spMkLst>
        </pc:spChg>
      </pc:sldChg>
      <pc:sldChg chg="addSp modSp add">
        <pc:chgData name="Tom Briggs" userId="5205c15661b0945c" providerId="LiveId" clId="{9C34D1F7-9726-45E0-AC9B-8EF9850954A6}" dt="2020-10-19T23:03:27.277" v="39493" actId="14"/>
        <pc:sldMkLst>
          <pc:docMk/>
          <pc:sldMk cId="2907756754" sldId="404"/>
        </pc:sldMkLst>
        <pc:spChg chg="mod">
          <ac:chgData name="Tom Briggs" userId="5205c15661b0945c" providerId="LiveId" clId="{9C34D1F7-9726-45E0-AC9B-8EF9850954A6}" dt="2020-10-19T22:54:19.284" v="38791" actId="20577"/>
          <ac:spMkLst>
            <pc:docMk/>
            <pc:sldMk cId="2907756754" sldId="404"/>
            <ac:spMk id="2" creationId="{73064910-82A2-4376-8FC0-896DE1F96ABF}"/>
          </ac:spMkLst>
        </pc:spChg>
        <pc:spChg chg="mod">
          <ac:chgData name="Tom Briggs" userId="5205c15661b0945c" providerId="LiveId" clId="{9C34D1F7-9726-45E0-AC9B-8EF9850954A6}" dt="2020-10-19T23:03:27.277" v="39493" actId="14"/>
          <ac:spMkLst>
            <pc:docMk/>
            <pc:sldMk cId="2907756754" sldId="404"/>
            <ac:spMk id="3" creationId="{31D63ABE-E62D-46DA-BA5D-560F5EDA80DA}"/>
          </ac:spMkLst>
        </pc:spChg>
        <pc:graphicFrameChg chg="add mod modGraphic">
          <ac:chgData name="Tom Briggs" userId="5205c15661b0945c" providerId="LiveId" clId="{9C34D1F7-9726-45E0-AC9B-8EF9850954A6}" dt="2020-10-19T22:56:06.752" v="38915" actId="1076"/>
          <ac:graphicFrameMkLst>
            <pc:docMk/>
            <pc:sldMk cId="2907756754" sldId="404"/>
            <ac:graphicFrameMk id="4" creationId="{094A64BB-AFDA-48FD-9C6C-D1EDDF9395C6}"/>
          </ac:graphicFrameMkLst>
        </pc:graphicFrameChg>
      </pc:sldChg>
      <pc:sldChg chg="modSp add del">
        <pc:chgData name="Tom Briggs" userId="5205c15661b0945c" providerId="LiveId" clId="{9C34D1F7-9726-45E0-AC9B-8EF9850954A6}" dt="2020-10-19T23:04:28.402" v="39528" actId="2696"/>
        <pc:sldMkLst>
          <pc:docMk/>
          <pc:sldMk cId="2468036363" sldId="405"/>
        </pc:sldMkLst>
        <pc:spChg chg="mod">
          <ac:chgData name="Tom Briggs" userId="5205c15661b0945c" providerId="LiveId" clId="{9C34D1F7-9726-45E0-AC9B-8EF9850954A6}" dt="2020-10-19T23:04:01.981" v="39517" actId="20577"/>
          <ac:spMkLst>
            <pc:docMk/>
            <pc:sldMk cId="2468036363" sldId="405"/>
            <ac:spMk id="2" creationId="{AA50BDD4-F574-4765-B5BA-107ABB86FDAD}"/>
          </ac:spMkLst>
        </pc:spChg>
        <pc:spChg chg="mod">
          <ac:chgData name="Tom Briggs" userId="5205c15661b0945c" providerId="LiveId" clId="{9C34D1F7-9726-45E0-AC9B-8EF9850954A6}" dt="2020-10-19T23:04:21.879" v="39527" actId="5793"/>
          <ac:spMkLst>
            <pc:docMk/>
            <pc:sldMk cId="2468036363" sldId="405"/>
            <ac:spMk id="3" creationId="{49FBAA82-3A04-4071-A90E-39D2E1B2B6EB}"/>
          </ac:spMkLst>
        </pc:spChg>
      </pc:sldChg>
      <pc:sldChg chg="addSp delSp modSp add">
        <pc:chgData name="Tom Briggs" userId="5205c15661b0945c" providerId="LiveId" clId="{9C34D1F7-9726-45E0-AC9B-8EF9850954A6}" dt="2020-10-20T11:49:16.664" v="40070" actId="1076"/>
        <pc:sldMkLst>
          <pc:docMk/>
          <pc:sldMk cId="3442499681" sldId="405"/>
        </pc:sldMkLst>
        <pc:spChg chg="mod">
          <ac:chgData name="Tom Briggs" userId="5205c15661b0945c" providerId="LiveId" clId="{9C34D1F7-9726-45E0-AC9B-8EF9850954A6}" dt="2020-10-20T11:41:42.317" v="39553" actId="20577"/>
          <ac:spMkLst>
            <pc:docMk/>
            <pc:sldMk cId="3442499681" sldId="405"/>
            <ac:spMk id="2" creationId="{1C1DAB24-91D5-459E-B555-CBD3DF1DD1E6}"/>
          </ac:spMkLst>
        </pc:spChg>
        <pc:spChg chg="mod">
          <ac:chgData name="Tom Briggs" userId="5205c15661b0945c" providerId="LiveId" clId="{9C34D1F7-9726-45E0-AC9B-8EF9850954A6}" dt="2020-10-20T11:47:39.679" v="40064" actId="20577"/>
          <ac:spMkLst>
            <pc:docMk/>
            <pc:sldMk cId="3442499681" sldId="405"/>
            <ac:spMk id="3" creationId="{5A9E3AD6-5A66-4522-8836-67FF2394E845}"/>
          </ac:spMkLst>
        </pc:spChg>
        <pc:picChg chg="add mod">
          <ac:chgData name="Tom Briggs" userId="5205c15661b0945c" providerId="LiveId" clId="{9C34D1F7-9726-45E0-AC9B-8EF9850954A6}" dt="2020-10-20T11:44:44.184" v="39590" actId="1076"/>
          <ac:picMkLst>
            <pc:docMk/>
            <pc:sldMk cId="3442499681" sldId="405"/>
            <ac:picMk id="12290" creationId="{D65C4CA8-55EF-45C5-9490-75AADD07F5EC}"/>
          </ac:picMkLst>
        </pc:picChg>
        <pc:picChg chg="add mod">
          <ac:chgData name="Tom Briggs" userId="5205c15661b0945c" providerId="LiveId" clId="{9C34D1F7-9726-45E0-AC9B-8EF9850954A6}" dt="2020-10-20T11:47:48.914" v="40066" actId="1076"/>
          <ac:picMkLst>
            <pc:docMk/>
            <pc:sldMk cId="3442499681" sldId="405"/>
            <ac:picMk id="12292" creationId="{40E27B8B-5E56-4527-8C31-AC36DDF15D9F}"/>
          </ac:picMkLst>
        </pc:picChg>
        <pc:picChg chg="add del">
          <ac:chgData name="Tom Briggs" userId="5205c15661b0945c" providerId="LiveId" clId="{9C34D1F7-9726-45E0-AC9B-8EF9850954A6}" dt="2020-10-20T11:49:07.702" v="40068"/>
          <ac:picMkLst>
            <pc:docMk/>
            <pc:sldMk cId="3442499681" sldId="405"/>
            <ac:picMk id="12294" creationId="{7FA6DCDB-FF8B-4308-AF2B-097F15C2F95F}"/>
          </ac:picMkLst>
        </pc:picChg>
        <pc:picChg chg="add mod">
          <ac:chgData name="Tom Briggs" userId="5205c15661b0945c" providerId="LiveId" clId="{9C34D1F7-9726-45E0-AC9B-8EF9850954A6}" dt="2020-10-20T11:49:16.664" v="40070" actId="1076"/>
          <ac:picMkLst>
            <pc:docMk/>
            <pc:sldMk cId="3442499681" sldId="405"/>
            <ac:picMk id="12296" creationId="{1EDFDE66-510C-4C28-AADB-CD15910D6ABF}"/>
          </ac:picMkLst>
        </pc:picChg>
      </pc:sldChg>
      <pc:sldChg chg="addSp delSp modSp add">
        <pc:chgData name="Tom Briggs" userId="5205c15661b0945c" providerId="LiveId" clId="{9C34D1F7-9726-45E0-AC9B-8EF9850954A6}" dt="2020-10-20T12:00:34.595" v="40685"/>
        <pc:sldMkLst>
          <pc:docMk/>
          <pc:sldMk cId="4177551997" sldId="406"/>
        </pc:sldMkLst>
        <pc:spChg chg="mod">
          <ac:chgData name="Tom Briggs" userId="5205c15661b0945c" providerId="LiveId" clId="{9C34D1F7-9726-45E0-AC9B-8EF9850954A6}" dt="2020-10-20T11:52:04.517" v="40100" actId="20577"/>
          <ac:spMkLst>
            <pc:docMk/>
            <pc:sldMk cId="4177551997" sldId="406"/>
            <ac:spMk id="2" creationId="{37088E8D-5165-431E-B89A-8950DDCA0AE6}"/>
          </ac:spMkLst>
        </pc:spChg>
        <pc:spChg chg="del">
          <ac:chgData name="Tom Briggs" userId="5205c15661b0945c" providerId="LiveId" clId="{9C34D1F7-9726-45E0-AC9B-8EF9850954A6}" dt="2020-10-20T11:52:15.453" v="40101" actId="3680"/>
          <ac:spMkLst>
            <pc:docMk/>
            <pc:sldMk cId="4177551997" sldId="406"/>
            <ac:spMk id="3" creationId="{F5306230-D921-4940-8FD1-70D39843A625}"/>
          </ac:spMkLst>
        </pc:spChg>
        <pc:spChg chg="add del mod">
          <ac:chgData name="Tom Briggs" userId="5205c15661b0945c" providerId="LiveId" clId="{9C34D1F7-9726-45E0-AC9B-8EF9850954A6}" dt="2020-10-20T12:00:34.595" v="40685"/>
          <ac:spMkLst>
            <pc:docMk/>
            <pc:sldMk cId="4177551997" sldId="406"/>
            <ac:spMk id="6" creationId="{5093ECD6-587B-4693-92AD-A8BBB61EC34D}"/>
          </ac:spMkLst>
        </pc:spChg>
        <pc:graphicFrameChg chg="add del mod ord modGraphic">
          <ac:chgData name="Tom Briggs" userId="5205c15661b0945c" providerId="LiveId" clId="{9C34D1F7-9726-45E0-AC9B-8EF9850954A6}" dt="2020-10-20T12:00:34.595" v="40685"/>
          <ac:graphicFrameMkLst>
            <pc:docMk/>
            <pc:sldMk cId="4177551997" sldId="406"/>
            <ac:graphicFrameMk id="4" creationId="{95CA4F92-E021-4AC2-9CBD-76A231B854E0}"/>
          </ac:graphicFrameMkLst>
        </pc:graphicFrameChg>
      </pc:sldChg>
      <pc:sldChg chg="addSp delSp modSp add">
        <pc:chgData name="Tom Briggs" userId="5205c15661b0945c" providerId="LiveId" clId="{9C34D1F7-9726-45E0-AC9B-8EF9850954A6}" dt="2020-10-20T12:09:48.751" v="40882" actId="1076"/>
        <pc:sldMkLst>
          <pc:docMk/>
          <pc:sldMk cId="3390454757" sldId="407"/>
        </pc:sldMkLst>
        <pc:spChg chg="mod">
          <ac:chgData name="Tom Briggs" userId="5205c15661b0945c" providerId="LiveId" clId="{9C34D1F7-9726-45E0-AC9B-8EF9850954A6}" dt="2020-10-20T11:57:48.375" v="40619" actId="20577"/>
          <ac:spMkLst>
            <pc:docMk/>
            <pc:sldMk cId="3390454757" sldId="407"/>
            <ac:spMk id="2" creationId="{6F4D05A7-CE21-44A7-AFA5-D236945CD604}"/>
          </ac:spMkLst>
        </pc:spChg>
        <pc:spChg chg="mod">
          <ac:chgData name="Tom Briggs" userId="5205c15661b0945c" providerId="LiveId" clId="{9C34D1F7-9726-45E0-AC9B-8EF9850954A6}" dt="2020-10-20T11:57:57.943" v="40681" actId="5793"/>
          <ac:spMkLst>
            <pc:docMk/>
            <pc:sldMk cId="3390454757" sldId="407"/>
            <ac:spMk id="3" creationId="{D7C19E38-79C5-4D14-AA8B-7FA3C87EE16F}"/>
          </ac:spMkLst>
        </pc:spChg>
        <pc:graphicFrameChg chg="add mod modGraphic">
          <ac:chgData name="Tom Briggs" userId="5205c15661b0945c" providerId="LiveId" clId="{9C34D1F7-9726-45E0-AC9B-8EF9850954A6}" dt="2020-10-20T12:09:48.751" v="40882" actId="1076"/>
          <ac:graphicFrameMkLst>
            <pc:docMk/>
            <pc:sldMk cId="3390454757" sldId="407"/>
            <ac:graphicFrameMk id="5" creationId="{E231D005-498C-40CF-8D62-242DA4AD0B10}"/>
          </ac:graphicFrameMkLst>
        </pc:graphicFrameChg>
        <pc:picChg chg="add del">
          <ac:chgData name="Tom Briggs" userId="5205c15661b0945c" providerId="LiveId" clId="{9C34D1F7-9726-45E0-AC9B-8EF9850954A6}" dt="2020-10-20T12:00:29.426" v="40683"/>
          <ac:picMkLst>
            <pc:docMk/>
            <pc:sldMk cId="3390454757" sldId="407"/>
            <ac:picMk id="13314" creationId="{8FE80250-C971-4A28-9240-60573A443451}"/>
          </ac:picMkLst>
        </pc:picChg>
      </pc:sldChg>
      <pc:sldChg chg="addSp modSp add">
        <pc:chgData name="Tom Briggs" userId="5205c15661b0945c" providerId="LiveId" clId="{9C34D1F7-9726-45E0-AC9B-8EF9850954A6}" dt="2020-10-20T12:12:43.077" v="41223" actId="6549"/>
        <pc:sldMkLst>
          <pc:docMk/>
          <pc:sldMk cId="498922433" sldId="408"/>
        </pc:sldMkLst>
        <pc:spChg chg="mod">
          <ac:chgData name="Tom Briggs" userId="5205c15661b0945c" providerId="LiveId" clId="{9C34D1F7-9726-45E0-AC9B-8EF9850954A6}" dt="2020-10-20T12:10:09.385" v="40918" actId="20577"/>
          <ac:spMkLst>
            <pc:docMk/>
            <pc:sldMk cId="498922433" sldId="408"/>
            <ac:spMk id="2" creationId="{42D2F956-0E05-49BE-9D97-8DC8A6D5FEA4}"/>
          </ac:spMkLst>
        </pc:spChg>
        <pc:spChg chg="mod">
          <ac:chgData name="Tom Briggs" userId="5205c15661b0945c" providerId="LiveId" clId="{9C34D1F7-9726-45E0-AC9B-8EF9850954A6}" dt="2020-10-20T12:12:43.077" v="41223" actId="6549"/>
          <ac:spMkLst>
            <pc:docMk/>
            <pc:sldMk cId="498922433" sldId="408"/>
            <ac:spMk id="3" creationId="{8E0028B0-F52F-4659-9AA7-39E5FA1F2D04}"/>
          </ac:spMkLst>
        </pc:spChg>
        <pc:picChg chg="add mod">
          <ac:chgData name="Tom Briggs" userId="5205c15661b0945c" providerId="LiveId" clId="{9C34D1F7-9726-45E0-AC9B-8EF9850954A6}" dt="2020-10-20T12:12:19.273" v="41161" actId="1076"/>
          <ac:picMkLst>
            <pc:docMk/>
            <pc:sldMk cId="498922433" sldId="408"/>
            <ac:picMk id="14338" creationId="{72F8F28B-FED5-4F18-BB0C-B8CD14165E41}"/>
          </ac:picMkLst>
        </pc:picChg>
      </pc:sldChg>
      <pc:sldChg chg="addSp modSp add">
        <pc:chgData name="Tom Briggs" userId="5205c15661b0945c" providerId="LiveId" clId="{9C34D1F7-9726-45E0-AC9B-8EF9850954A6}" dt="2020-10-20T12:18:57.537" v="41669" actId="1076"/>
        <pc:sldMkLst>
          <pc:docMk/>
          <pc:sldMk cId="2073258403" sldId="409"/>
        </pc:sldMkLst>
        <pc:spChg chg="mod">
          <ac:chgData name="Tom Briggs" userId="5205c15661b0945c" providerId="LiveId" clId="{9C34D1F7-9726-45E0-AC9B-8EF9850954A6}" dt="2020-10-20T12:13:17.599" v="41248" actId="20577"/>
          <ac:spMkLst>
            <pc:docMk/>
            <pc:sldMk cId="2073258403" sldId="409"/>
            <ac:spMk id="2" creationId="{1001F1AB-EEF4-4B24-BEF2-1202E6160407}"/>
          </ac:spMkLst>
        </pc:spChg>
        <pc:spChg chg="mod">
          <ac:chgData name="Tom Briggs" userId="5205c15661b0945c" providerId="LiveId" clId="{9C34D1F7-9726-45E0-AC9B-8EF9850954A6}" dt="2020-10-20T12:17:54.344" v="41667" actId="5793"/>
          <ac:spMkLst>
            <pc:docMk/>
            <pc:sldMk cId="2073258403" sldId="409"/>
            <ac:spMk id="3" creationId="{59394A22-3703-43C4-9B2D-8B981A7D1A54}"/>
          </ac:spMkLst>
        </pc:spChg>
        <pc:picChg chg="add mod">
          <ac:chgData name="Tom Briggs" userId="5205c15661b0945c" providerId="LiveId" clId="{9C34D1F7-9726-45E0-AC9B-8EF9850954A6}" dt="2020-10-20T12:18:57.537" v="41669" actId="1076"/>
          <ac:picMkLst>
            <pc:docMk/>
            <pc:sldMk cId="2073258403" sldId="409"/>
            <ac:picMk id="15362" creationId="{F8ABCD4D-B5DD-47BC-B200-219F3CFDA808}"/>
          </ac:picMkLst>
        </pc:picChg>
      </pc:sldChg>
      <pc:sldChg chg="modSp add">
        <pc:chgData name="Tom Briggs" userId="5205c15661b0945c" providerId="LiveId" clId="{9C34D1F7-9726-45E0-AC9B-8EF9850954A6}" dt="2020-10-20T12:21:33.398" v="42327" actId="20577"/>
        <pc:sldMkLst>
          <pc:docMk/>
          <pc:sldMk cId="1135009881" sldId="410"/>
        </pc:sldMkLst>
        <pc:spChg chg="mod">
          <ac:chgData name="Tom Briggs" userId="5205c15661b0945c" providerId="LiveId" clId="{9C34D1F7-9726-45E0-AC9B-8EF9850954A6}" dt="2020-10-20T12:19:29.396" v="41692" actId="20577"/>
          <ac:spMkLst>
            <pc:docMk/>
            <pc:sldMk cId="1135009881" sldId="410"/>
            <ac:spMk id="2" creationId="{0EA91489-515C-4EB9-A833-58FA984D2C78}"/>
          </ac:spMkLst>
        </pc:spChg>
        <pc:spChg chg="mod">
          <ac:chgData name="Tom Briggs" userId="5205c15661b0945c" providerId="LiveId" clId="{9C34D1F7-9726-45E0-AC9B-8EF9850954A6}" dt="2020-10-20T12:21:33.398" v="42327" actId="20577"/>
          <ac:spMkLst>
            <pc:docMk/>
            <pc:sldMk cId="1135009881" sldId="410"/>
            <ac:spMk id="3" creationId="{65D531AF-0A6F-43CE-89BF-DEE0CAA19977}"/>
          </ac:spMkLst>
        </pc:spChg>
      </pc:sldChg>
      <pc:sldChg chg="addSp modSp add">
        <pc:chgData name="Tom Briggs" userId="5205c15661b0945c" providerId="LiveId" clId="{9C34D1F7-9726-45E0-AC9B-8EF9850954A6}" dt="2020-10-20T12:28:57.231" v="43003" actId="167"/>
        <pc:sldMkLst>
          <pc:docMk/>
          <pc:sldMk cId="2612076584" sldId="411"/>
        </pc:sldMkLst>
        <pc:spChg chg="mod">
          <ac:chgData name="Tom Briggs" userId="5205c15661b0945c" providerId="LiveId" clId="{9C34D1F7-9726-45E0-AC9B-8EF9850954A6}" dt="2020-10-20T12:23:35.795" v="42386" actId="5793"/>
          <ac:spMkLst>
            <pc:docMk/>
            <pc:sldMk cId="2612076584" sldId="411"/>
            <ac:spMk id="2" creationId="{CA0DCCA9-09F1-49DD-A4B0-0DF3ED3595F2}"/>
          </ac:spMkLst>
        </pc:spChg>
        <pc:spChg chg="mod">
          <ac:chgData name="Tom Briggs" userId="5205c15661b0945c" providerId="LiveId" clId="{9C34D1F7-9726-45E0-AC9B-8EF9850954A6}" dt="2020-10-20T12:28:31.999" v="42999" actId="20577"/>
          <ac:spMkLst>
            <pc:docMk/>
            <pc:sldMk cId="2612076584" sldId="411"/>
            <ac:spMk id="3" creationId="{055C3861-76BE-4BCC-86D3-65EA4554E6AE}"/>
          </ac:spMkLst>
        </pc:spChg>
        <pc:picChg chg="add mod">
          <ac:chgData name="Tom Briggs" userId="5205c15661b0945c" providerId="LiveId" clId="{9C34D1F7-9726-45E0-AC9B-8EF9850954A6}" dt="2020-10-20T12:28:57.231" v="43003" actId="167"/>
          <ac:picMkLst>
            <pc:docMk/>
            <pc:sldMk cId="2612076584" sldId="411"/>
            <ac:picMk id="16386" creationId="{E15CE600-0FC4-47C8-9685-68D13CD7D4E9}"/>
          </ac:picMkLst>
        </pc:picChg>
      </pc:sldChg>
      <pc:sldChg chg="modSp add">
        <pc:chgData name="Tom Briggs" userId="5205c15661b0945c" providerId="LiveId" clId="{9C34D1F7-9726-45E0-AC9B-8EF9850954A6}" dt="2020-10-20T12:46:15.117" v="45266" actId="20577"/>
        <pc:sldMkLst>
          <pc:docMk/>
          <pc:sldMk cId="1279031988" sldId="412"/>
        </pc:sldMkLst>
        <pc:spChg chg="mod">
          <ac:chgData name="Tom Briggs" userId="5205c15661b0945c" providerId="LiveId" clId="{9C34D1F7-9726-45E0-AC9B-8EF9850954A6}" dt="2020-10-20T12:33:22.704" v="43059" actId="20577"/>
          <ac:spMkLst>
            <pc:docMk/>
            <pc:sldMk cId="1279031988" sldId="412"/>
            <ac:spMk id="2" creationId="{23CE8E3F-1417-4DEF-85BD-53FC67081B42}"/>
          </ac:spMkLst>
        </pc:spChg>
        <pc:spChg chg="mod">
          <ac:chgData name="Tom Briggs" userId="5205c15661b0945c" providerId="LiveId" clId="{9C34D1F7-9726-45E0-AC9B-8EF9850954A6}" dt="2020-10-20T12:46:15.117" v="45266" actId="20577"/>
          <ac:spMkLst>
            <pc:docMk/>
            <pc:sldMk cId="1279031988" sldId="412"/>
            <ac:spMk id="3" creationId="{AA6EC81D-7843-44C6-902B-949B39590A67}"/>
          </ac:spMkLst>
        </pc:spChg>
      </pc:sldChg>
      <pc:sldChg chg="modSp add">
        <pc:chgData name="Tom Briggs" userId="5205c15661b0945c" providerId="LiveId" clId="{9C34D1F7-9726-45E0-AC9B-8EF9850954A6}" dt="2020-10-20T12:42:03.835" v="44682" actId="20577"/>
        <pc:sldMkLst>
          <pc:docMk/>
          <pc:sldMk cId="1053403452" sldId="413"/>
        </pc:sldMkLst>
        <pc:spChg chg="mod">
          <ac:chgData name="Tom Briggs" userId="5205c15661b0945c" providerId="LiveId" clId="{9C34D1F7-9726-45E0-AC9B-8EF9850954A6}" dt="2020-10-20T12:35:05.732" v="43283" actId="20577"/>
          <ac:spMkLst>
            <pc:docMk/>
            <pc:sldMk cId="1053403452" sldId="413"/>
            <ac:spMk id="2" creationId="{2A161336-200B-4757-9BAB-7DAB13E72D9B}"/>
          </ac:spMkLst>
        </pc:spChg>
        <pc:spChg chg="mod">
          <ac:chgData name="Tom Briggs" userId="5205c15661b0945c" providerId="LiveId" clId="{9C34D1F7-9726-45E0-AC9B-8EF9850954A6}" dt="2020-10-20T12:42:03.835" v="44682" actId="20577"/>
          <ac:spMkLst>
            <pc:docMk/>
            <pc:sldMk cId="1053403452" sldId="413"/>
            <ac:spMk id="3" creationId="{6E1F47F7-7DF4-4A22-B36C-869AAA492137}"/>
          </ac:spMkLst>
        </pc:spChg>
      </pc:sldChg>
      <pc:sldChg chg="addSp modSp add">
        <pc:chgData name="Tom Briggs" userId="5205c15661b0945c" providerId="LiveId" clId="{9C34D1F7-9726-45E0-AC9B-8EF9850954A6}" dt="2020-10-20T12:42:48.835" v="44842" actId="20577"/>
        <pc:sldMkLst>
          <pc:docMk/>
          <pc:sldMk cId="1030502641" sldId="414"/>
        </pc:sldMkLst>
        <pc:spChg chg="mod">
          <ac:chgData name="Tom Briggs" userId="5205c15661b0945c" providerId="LiveId" clId="{9C34D1F7-9726-45E0-AC9B-8EF9850954A6}" dt="2020-10-20T12:38:36.711" v="44116" actId="20577"/>
          <ac:spMkLst>
            <pc:docMk/>
            <pc:sldMk cId="1030502641" sldId="414"/>
            <ac:spMk id="2" creationId="{28217348-26BC-414C-BF4B-D9DD221FD416}"/>
          </ac:spMkLst>
        </pc:spChg>
        <pc:spChg chg="mod">
          <ac:chgData name="Tom Briggs" userId="5205c15661b0945c" providerId="LiveId" clId="{9C34D1F7-9726-45E0-AC9B-8EF9850954A6}" dt="2020-10-20T12:42:48.835" v="44842" actId="20577"/>
          <ac:spMkLst>
            <pc:docMk/>
            <pc:sldMk cId="1030502641" sldId="414"/>
            <ac:spMk id="3" creationId="{58883F53-A02A-4B1D-8308-46F37CFBE42E}"/>
          </ac:spMkLst>
        </pc:spChg>
        <pc:picChg chg="add mod">
          <ac:chgData name="Tom Briggs" userId="5205c15661b0945c" providerId="LiveId" clId="{9C34D1F7-9726-45E0-AC9B-8EF9850954A6}" dt="2020-10-20T12:39:07.938" v="44181" actId="1076"/>
          <ac:picMkLst>
            <pc:docMk/>
            <pc:sldMk cId="1030502641" sldId="414"/>
            <ac:picMk id="17410" creationId="{E89B95CB-A385-4AC5-8B80-803EAAF92AB4}"/>
          </ac:picMkLst>
        </pc:picChg>
      </pc:sldChg>
      <pc:sldChg chg="addSp modSp add">
        <pc:chgData name="Tom Briggs" userId="5205c15661b0945c" providerId="LiveId" clId="{9C34D1F7-9726-45E0-AC9B-8EF9850954A6}" dt="2020-10-20T12:48:12.652" v="45599" actId="20577"/>
        <pc:sldMkLst>
          <pc:docMk/>
          <pc:sldMk cId="2240701563" sldId="415"/>
        </pc:sldMkLst>
        <pc:spChg chg="mod">
          <ac:chgData name="Tom Briggs" userId="5205c15661b0945c" providerId="LiveId" clId="{9C34D1F7-9726-45E0-AC9B-8EF9850954A6}" dt="2020-10-20T12:43:27.414" v="44861" actId="20577"/>
          <ac:spMkLst>
            <pc:docMk/>
            <pc:sldMk cId="2240701563" sldId="415"/>
            <ac:spMk id="2" creationId="{0AA3570C-C71F-4157-8967-733BC83CFB0B}"/>
          </ac:spMkLst>
        </pc:spChg>
        <pc:spChg chg="mod">
          <ac:chgData name="Tom Briggs" userId="5205c15661b0945c" providerId="LiveId" clId="{9C34D1F7-9726-45E0-AC9B-8EF9850954A6}" dt="2020-10-20T12:48:12.652" v="45599" actId="20577"/>
          <ac:spMkLst>
            <pc:docMk/>
            <pc:sldMk cId="2240701563" sldId="415"/>
            <ac:spMk id="3" creationId="{35889BF6-D041-4622-B1A3-FFEDB128D97E}"/>
          </ac:spMkLst>
        </pc:spChg>
        <pc:picChg chg="add mod">
          <ac:chgData name="Tom Briggs" userId="5205c15661b0945c" providerId="LiveId" clId="{9C34D1F7-9726-45E0-AC9B-8EF9850954A6}" dt="2020-10-20T12:46:28.208" v="45268" actId="1076"/>
          <ac:picMkLst>
            <pc:docMk/>
            <pc:sldMk cId="2240701563" sldId="415"/>
            <ac:picMk id="18434" creationId="{AB533382-6398-49E2-A7EC-032946F63871}"/>
          </ac:picMkLst>
        </pc:picChg>
      </pc:sldChg>
      <pc:sldChg chg="addSp modSp add">
        <pc:chgData name="Tom Briggs" userId="5205c15661b0945c" providerId="LiveId" clId="{9C34D1F7-9726-45E0-AC9B-8EF9850954A6}" dt="2020-10-20T12:51:34.239" v="46164" actId="20577"/>
        <pc:sldMkLst>
          <pc:docMk/>
          <pc:sldMk cId="3658120640" sldId="416"/>
        </pc:sldMkLst>
        <pc:spChg chg="mod">
          <ac:chgData name="Tom Briggs" userId="5205c15661b0945c" providerId="LiveId" clId="{9C34D1F7-9726-45E0-AC9B-8EF9850954A6}" dt="2020-10-20T12:49:05.758" v="45651" actId="20577"/>
          <ac:spMkLst>
            <pc:docMk/>
            <pc:sldMk cId="3658120640" sldId="416"/>
            <ac:spMk id="2" creationId="{7EB284B9-01E9-4CA5-AF56-A2CE8C28FDAE}"/>
          </ac:spMkLst>
        </pc:spChg>
        <pc:spChg chg="mod">
          <ac:chgData name="Tom Briggs" userId="5205c15661b0945c" providerId="LiveId" clId="{9C34D1F7-9726-45E0-AC9B-8EF9850954A6}" dt="2020-10-20T12:51:34.239" v="46164" actId="20577"/>
          <ac:spMkLst>
            <pc:docMk/>
            <pc:sldMk cId="3658120640" sldId="416"/>
            <ac:spMk id="3" creationId="{E10B7115-F154-41F9-9A52-305A6BA06E58}"/>
          </ac:spMkLst>
        </pc:spChg>
        <pc:picChg chg="add mod">
          <ac:chgData name="Tom Briggs" userId="5205c15661b0945c" providerId="LiveId" clId="{9C34D1F7-9726-45E0-AC9B-8EF9850954A6}" dt="2020-10-20T12:50:43.433" v="45982" actId="1076"/>
          <ac:picMkLst>
            <pc:docMk/>
            <pc:sldMk cId="3658120640" sldId="416"/>
            <ac:picMk id="19458" creationId="{1D46FB4F-2D8C-459D-B50B-DA3DAF1F6F08}"/>
          </ac:picMkLst>
        </pc:picChg>
      </pc:sldChg>
      <pc:sldChg chg="modSp add">
        <pc:chgData name="Tom Briggs" userId="5205c15661b0945c" providerId="LiveId" clId="{9C34D1F7-9726-45E0-AC9B-8EF9850954A6}" dt="2020-10-20T12:54:28.086" v="46688" actId="5793"/>
        <pc:sldMkLst>
          <pc:docMk/>
          <pc:sldMk cId="2094487555" sldId="417"/>
        </pc:sldMkLst>
        <pc:spChg chg="mod">
          <ac:chgData name="Tom Briggs" userId="5205c15661b0945c" providerId="LiveId" clId="{9C34D1F7-9726-45E0-AC9B-8EF9850954A6}" dt="2020-10-20T12:52:26.533" v="46188" actId="20577"/>
          <ac:spMkLst>
            <pc:docMk/>
            <pc:sldMk cId="2094487555" sldId="417"/>
            <ac:spMk id="2" creationId="{3CC439C8-EF4C-4D58-871D-0DCFCB711716}"/>
          </ac:spMkLst>
        </pc:spChg>
        <pc:spChg chg="mod">
          <ac:chgData name="Tom Briggs" userId="5205c15661b0945c" providerId="LiveId" clId="{9C34D1F7-9726-45E0-AC9B-8EF9850954A6}" dt="2020-10-20T12:54:28.086" v="46688" actId="5793"/>
          <ac:spMkLst>
            <pc:docMk/>
            <pc:sldMk cId="2094487555" sldId="417"/>
            <ac:spMk id="3" creationId="{EFF9281D-C8FC-443A-BBE8-9F303B2C648D}"/>
          </ac:spMkLst>
        </pc:spChg>
      </pc:sldChg>
      <pc:sldChg chg="modSp add">
        <pc:chgData name="Tom Briggs" userId="5205c15661b0945c" providerId="LiveId" clId="{9C34D1F7-9726-45E0-AC9B-8EF9850954A6}" dt="2020-10-20T13:23:29.106" v="49609" actId="20577"/>
        <pc:sldMkLst>
          <pc:docMk/>
          <pc:sldMk cId="3077857616" sldId="418"/>
        </pc:sldMkLst>
        <pc:spChg chg="mod">
          <ac:chgData name="Tom Briggs" userId="5205c15661b0945c" providerId="LiveId" clId="{9C34D1F7-9726-45E0-AC9B-8EF9850954A6}" dt="2020-10-20T12:55:49.962" v="46843" actId="20577"/>
          <ac:spMkLst>
            <pc:docMk/>
            <pc:sldMk cId="3077857616" sldId="418"/>
            <ac:spMk id="2" creationId="{C92B5BD8-0EBB-4305-B5BE-38A979ED3DC6}"/>
          </ac:spMkLst>
        </pc:spChg>
        <pc:spChg chg="mod">
          <ac:chgData name="Tom Briggs" userId="5205c15661b0945c" providerId="LiveId" clId="{9C34D1F7-9726-45E0-AC9B-8EF9850954A6}" dt="2020-10-20T13:23:29.106" v="49609" actId="20577"/>
          <ac:spMkLst>
            <pc:docMk/>
            <pc:sldMk cId="3077857616" sldId="418"/>
            <ac:spMk id="3" creationId="{104DC5EC-79F3-4DEF-A548-0C720C71F458}"/>
          </ac:spMkLst>
        </pc:spChg>
      </pc:sldChg>
      <pc:sldChg chg="modSp add del">
        <pc:chgData name="Tom Briggs" userId="5205c15661b0945c" providerId="LiveId" clId="{9C34D1F7-9726-45E0-AC9B-8EF9850954A6}" dt="2020-10-20T12:58:36.998" v="47422" actId="2696"/>
        <pc:sldMkLst>
          <pc:docMk/>
          <pc:sldMk cId="589295799" sldId="419"/>
        </pc:sldMkLst>
        <pc:spChg chg="mod">
          <ac:chgData name="Tom Briggs" userId="5205c15661b0945c" providerId="LiveId" clId="{9C34D1F7-9726-45E0-AC9B-8EF9850954A6}" dt="2020-10-20T12:58:34.628" v="47421" actId="20577"/>
          <ac:spMkLst>
            <pc:docMk/>
            <pc:sldMk cId="589295799" sldId="419"/>
            <ac:spMk id="2" creationId="{DFE10044-25A7-4A2C-B160-3A8210E08ED0}"/>
          </ac:spMkLst>
        </pc:spChg>
        <pc:spChg chg="mod">
          <ac:chgData name="Tom Briggs" userId="5205c15661b0945c" providerId="LiveId" clId="{9C34D1F7-9726-45E0-AC9B-8EF9850954A6}" dt="2020-10-20T12:58:27.936" v="47413" actId="6549"/>
          <ac:spMkLst>
            <pc:docMk/>
            <pc:sldMk cId="589295799" sldId="419"/>
            <ac:spMk id="3" creationId="{7F2BC4AC-A7F8-4A7F-B735-00EAA79FE3D7}"/>
          </ac:spMkLst>
        </pc:spChg>
      </pc:sldChg>
      <pc:sldChg chg="addSp modSp add">
        <pc:chgData name="Tom Briggs" userId="5205c15661b0945c" providerId="LiveId" clId="{9C34D1F7-9726-45E0-AC9B-8EF9850954A6}" dt="2020-10-20T13:05:02.504" v="48350" actId="1076"/>
        <pc:sldMkLst>
          <pc:docMk/>
          <pc:sldMk cId="3516997074" sldId="419"/>
        </pc:sldMkLst>
        <pc:spChg chg="mod">
          <ac:chgData name="Tom Briggs" userId="5205c15661b0945c" providerId="LiveId" clId="{9C34D1F7-9726-45E0-AC9B-8EF9850954A6}" dt="2020-10-20T12:58:42.988" v="47431" actId="20577"/>
          <ac:spMkLst>
            <pc:docMk/>
            <pc:sldMk cId="3516997074" sldId="419"/>
            <ac:spMk id="2" creationId="{E4B1933F-F6A4-455E-9B27-54EC0CAD2D3D}"/>
          </ac:spMkLst>
        </pc:spChg>
        <pc:spChg chg="mod">
          <ac:chgData name="Tom Briggs" userId="5205c15661b0945c" providerId="LiveId" clId="{9C34D1F7-9726-45E0-AC9B-8EF9850954A6}" dt="2020-10-20T13:04:15.468" v="48346" actId="20577"/>
          <ac:spMkLst>
            <pc:docMk/>
            <pc:sldMk cId="3516997074" sldId="419"/>
            <ac:spMk id="3" creationId="{B79EDD02-6027-4630-91CC-F3D86C5F3D8C}"/>
          </ac:spMkLst>
        </pc:spChg>
        <pc:picChg chg="add mod">
          <ac:chgData name="Tom Briggs" userId="5205c15661b0945c" providerId="LiveId" clId="{9C34D1F7-9726-45E0-AC9B-8EF9850954A6}" dt="2020-10-20T13:01:04.866" v="47903" actId="14100"/>
          <ac:picMkLst>
            <pc:docMk/>
            <pc:sldMk cId="3516997074" sldId="419"/>
            <ac:picMk id="20482" creationId="{D559EF60-6303-460E-96C1-483903CBA0DC}"/>
          </ac:picMkLst>
        </pc:picChg>
        <pc:picChg chg="add mod">
          <ac:chgData name="Tom Briggs" userId="5205c15661b0945c" providerId="LiveId" clId="{9C34D1F7-9726-45E0-AC9B-8EF9850954A6}" dt="2020-10-20T13:05:02.504" v="48350" actId="1076"/>
          <ac:picMkLst>
            <pc:docMk/>
            <pc:sldMk cId="3516997074" sldId="419"/>
            <ac:picMk id="20484" creationId="{9D42A8C8-4C6B-452F-A478-D392AC43A21A}"/>
          </ac:picMkLst>
        </pc:picChg>
      </pc:sldChg>
      <pc:sldChg chg="addSp delSp modSp add">
        <pc:chgData name="Tom Briggs" userId="5205c15661b0945c" providerId="LiveId" clId="{9C34D1F7-9726-45E0-AC9B-8EF9850954A6}" dt="2020-10-20T13:12:41" v="48921" actId="20577"/>
        <pc:sldMkLst>
          <pc:docMk/>
          <pc:sldMk cId="1837912905" sldId="420"/>
        </pc:sldMkLst>
        <pc:spChg chg="mod">
          <ac:chgData name="Tom Briggs" userId="5205c15661b0945c" providerId="LiveId" clId="{9C34D1F7-9726-45E0-AC9B-8EF9850954A6}" dt="2020-10-20T13:05:12.310" v="48387" actId="20577"/>
          <ac:spMkLst>
            <pc:docMk/>
            <pc:sldMk cId="1837912905" sldId="420"/>
            <ac:spMk id="2" creationId="{7D981373-F832-4845-AFA1-FD3C346E9D29}"/>
          </ac:spMkLst>
        </pc:spChg>
        <pc:spChg chg="del">
          <ac:chgData name="Tom Briggs" userId="5205c15661b0945c" providerId="LiveId" clId="{9C34D1F7-9726-45E0-AC9B-8EF9850954A6}" dt="2020-10-20T13:05:41.495" v="48388" actId="3680"/>
          <ac:spMkLst>
            <pc:docMk/>
            <pc:sldMk cId="1837912905" sldId="420"/>
            <ac:spMk id="3" creationId="{7F413C45-70BF-4B84-9766-438CA0DDAE7D}"/>
          </ac:spMkLst>
        </pc:spChg>
        <pc:spChg chg="add mod">
          <ac:chgData name="Tom Briggs" userId="5205c15661b0945c" providerId="LiveId" clId="{9C34D1F7-9726-45E0-AC9B-8EF9850954A6}" dt="2020-10-20T13:12:41" v="48921" actId="20577"/>
          <ac:spMkLst>
            <pc:docMk/>
            <pc:sldMk cId="1837912905" sldId="420"/>
            <ac:spMk id="7" creationId="{16C6277D-0F7B-48E1-AF5A-9982207F2B19}"/>
          </ac:spMkLst>
        </pc:spChg>
        <pc:graphicFrameChg chg="add del mod ord modGraphic">
          <ac:chgData name="Tom Briggs" userId="5205c15661b0945c" providerId="LiveId" clId="{9C34D1F7-9726-45E0-AC9B-8EF9850954A6}" dt="2020-10-20T13:07:14.698" v="48479" actId="478"/>
          <ac:graphicFrameMkLst>
            <pc:docMk/>
            <pc:sldMk cId="1837912905" sldId="420"/>
            <ac:graphicFrameMk id="4" creationId="{408C7CB1-32A4-4CE1-9DC6-F17D3CE2D285}"/>
          </ac:graphicFrameMkLst>
        </pc:graphicFrameChg>
      </pc:sldChg>
      <pc:sldChg chg="addSp modSp add">
        <pc:chgData name="Tom Briggs" userId="5205c15661b0945c" providerId="LiveId" clId="{9C34D1F7-9726-45E0-AC9B-8EF9850954A6}" dt="2020-10-20T13:22:25.984" v="49351" actId="1076"/>
        <pc:sldMkLst>
          <pc:docMk/>
          <pc:sldMk cId="651151533" sldId="421"/>
        </pc:sldMkLst>
        <pc:spChg chg="mod">
          <ac:chgData name="Tom Briggs" userId="5205c15661b0945c" providerId="LiveId" clId="{9C34D1F7-9726-45E0-AC9B-8EF9850954A6}" dt="2020-10-20T13:20:54.438" v="48938" actId="20577"/>
          <ac:spMkLst>
            <pc:docMk/>
            <pc:sldMk cId="651151533" sldId="421"/>
            <ac:spMk id="2" creationId="{0B112B47-D030-4669-968D-20835D237F92}"/>
          </ac:spMkLst>
        </pc:spChg>
        <pc:spChg chg="mod">
          <ac:chgData name="Tom Briggs" userId="5205c15661b0945c" providerId="LiveId" clId="{9C34D1F7-9726-45E0-AC9B-8EF9850954A6}" dt="2020-10-20T13:21:59.325" v="49345" actId="20577"/>
          <ac:spMkLst>
            <pc:docMk/>
            <pc:sldMk cId="651151533" sldId="421"/>
            <ac:spMk id="3" creationId="{B49783ED-DBA1-4DA7-8FD6-993343E1DB05}"/>
          </ac:spMkLst>
        </pc:spChg>
        <pc:picChg chg="add mod">
          <ac:chgData name="Tom Briggs" userId="5205c15661b0945c" providerId="LiveId" clId="{9C34D1F7-9726-45E0-AC9B-8EF9850954A6}" dt="2020-10-20T13:22:08.120" v="49347" actId="1076"/>
          <ac:picMkLst>
            <pc:docMk/>
            <pc:sldMk cId="651151533" sldId="421"/>
            <ac:picMk id="21506" creationId="{84DCB3E4-15F6-4909-8B42-06ED59E5F679}"/>
          </ac:picMkLst>
        </pc:picChg>
        <pc:picChg chg="add mod">
          <ac:chgData name="Tom Briggs" userId="5205c15661b0945c" providerId="LiveId" clId="{9C34D1F7-9726-45E0-AC9B-8EF9850954A6}" dt="2020-10-20T13:22:16.972" v="49349" actId="1076"/>
          <ac:picMkLst>
            <pc:docMk/>
            <pc:sldMk cId="651151533" sldId="421"/>
            <ac:picMk id="21508" creationId="{79BA2871-EEED-4FB8-AC20-C5B2C1DF8D96}"/>
          </ac:picMkLst>
        </pc:picChg>
        <pc:picChg chg="add mod">
          <ac:chgData name="Tom Briggs" userId="5205c15661b0945c" providerId="LiveId" clId="{9C34D1F7-9726-45E0-AC9B-8EF9850954A6}" dt="2020-10-20T13:22:25.984" v="49351" actId="1076"/>
          <ac:picMkLst>
            <pc:docMk/>
            <pc:sldMk cId="651151533" sldId="421"/>
            <ac:picMk id="21510" creationId="{964FB084-2281-43DD-A770-D8968293B328}"/>
          </ac:picMkLst>
        </pc:picChg>
      </pc:sldChg>
      <pc:sldChg chg="modSp add del">
        <pc:chgData name="Tom Briggs" userId="5205c15661b0945c" providerId="LiveId" clId="{9C34D1F7-9726-45E0-AC9B-8EF9850954A6}" dt="2020-10-20T13:34:03.230" v="51689" actId="2696"/>
        <pc:sldMkLst>
          <pc:docMk/>
          <pc:sldMk cId="962400782" sldId="422"/>
        </pc:sldMkLst>
        <pc:spChg chg="mod">
          <ac:chgData name="Tom Briggs" userId="5205c15661b0945c" providerId="LiveId" clId="{9C34D1F7-9726-45E0-AC9B-8EF9850954A6}" dt="2020-10-20T13:23:43.447" v="49633" actId="20577"/>
          <ac:spMkLst>
            <pc:docMk/>
            <pc:sldMk cId="962400782" sldId="422"/>
            <ac:spMk id="2" creationId="{C48E8839-EB95-493C-AE3C-9BC3B06E039C}"/>
          </ac:spMkLst>
        </pc:spChg>
        <pc:spChg chg="mod">
          <ac:chgData name="Tom Briggs" userId="5205c15661b0945c" providerId="LiveId" clId="{9C34D1F7-9726-45E0-AC9B-8EF9850954A6}" dt="2020-10-20T13:24:08.972" v="49714" actId="20577"/>
          <ac:spMkLst>
            <pc:docMk/>
            <pc:sldMk cId="962400782" sldId="422"/>
            <ac:spMk id="3" creationId="{1902FB63-0EC5-4889-9055-BE71AA466FE0}"/>
          </ac:spMkLst>
        </pc:spChg>
      </pc:sldChg>
      <pc:sldChg chg="modSp add">
        <pc:chgData name="Tom Briggs" userId="5205c15661b0945c" providerId="LiveId" clId="{9C34D1F7-9726-45E0-AC9B-8EF9850954A6}" dt="2020-10-20T13:29:00.572" v="50808" actId="5793"/>
        <pc:sldMkLst>
          <pc:docMk/>
          <pc:sldMk cId="1371689393" sldId="423"/>
        </pc:sldMkLst>
        <pc:spChg chg="mod">
          <ac:chgData name="Tom Briggs" userId="5205c15661b0945c" providerId="LiveId" clId="{9C34D1F7-9726-45E0-AC9B-8EF9850954A6}" dt="2020-10-20T13:24:36.039" v="49751" actId="20577"/>
          <ac:spMkLst>
            <pc:docMk/>
            <pc:sldMk cId="1371689393" sldId="423"/>
            <ac:spMk id="2" creationId="{704A5F63-2C19-404D-ADD5-E00F14F444C6}"/>
          </ac:spMkLst>
        </pc:spChg>
        <pc:spChg chg="mod">
          <ac:chgData name="Tom Briggs" userId="5205c15661b0945c" providerId="LiveId" clId="{9C34D1F7-9726-45E0-AC9B-8EF9850954A6}" dt="2020-10-20T13:29:00.572" v="50808" actId="5793"/>
          <ac:spMkLst>
            <pc:docMk/>
            <pc:sldMk cId="1371689393" sldId="423"/>
            <ac:spMk id="3" creationId="{058B7BB7-8B54-43C8-A08F-CE3A20F2E576}"/>
          </ac:spMkLst>
        </pc:spChg>
      </pc:sldChg>
      <pc:sldChg chg="modSp add">
        <pc:chgData name="Tom Briggs" userId="5205c15661b0945c" providerId="LiveId" clId="{9C34D1F7-9726-45E0-AC9B-8EF9850954A6}" dt="2020-10-20T13:33:38.767" v="51688" actId="20577"/>
        <pc:sldMkLst>
          <pc:docMk/>
          <pc:sldMk cId="1576951401" sldId="424"/>
        </pc:sldMkLst>
        <pc:spChg chg="mod">
          <ac:chgData name="Tom Briggs" userId="5205c15661b0945c" providerId="LiveId" clId="{9C34D1F7-9726-45E0-AC9B-8EF9850954A6}" dt="2020-10-20T13:29:25.662" v="50855" actId="20577"/>
          <ac:spMkLst>
            <pc:docMk/>
            <pc:sldMk cId="1576951401" sldId="424"/>
            <ac:spMk id="2" creationId="{40372639-F67F-4F02-8E02-432F9EC219F4}"/>
          </ac:spMkLst>
        </pc:spChg>
        <pc:spChg chg="mod">
          <ac:chgData name="Tom Briggs" userId="5205c15661b0945c" providerId="LiveId" clId="{9C34D1F7-9726-45E0-AC9B-8EF9850954A6}" dt="2020-10-20T13:33:38.767" v="51688" actId="20577"/>
          <ac:spMkLst>
            <pc:docMk/>
            <pc:sldMk cId="1576951401" sldId="424"/>
            <ac:spMk id="3" creationId="{781E5640-923E-47CF-85B8-2C7BDEA61818}"/>
          </ac:spMkLst>
        </pc:spChg>
      </pc:sldChg>
      <pc:sldChg chg="modSp add del">
        <pc:chgData name="Tom Briggs" userId="5205c15661b0945c" providerId="LiveId" clId="{9C34D1F7-9726-45E0-AC9B-8EF9850954A6}" dt="2020-10-20T14:12:33.366" v="54615" actId="20577"/>
        <pc:sldMkLst>
          <pc:docMk/>
          <pc:sldMk cId="996840547" sldId="425"/>
        </pc:sldMkLst>
        <pc:spChg chg="mod">
          <ac:chgData name="Tom Briggs" userId="5205c15661b0945c" providerId="LiveId" clId="{9C34D1F7-9726-45E0-AC9B-8EF9850954A6}" dt="2020-10-20T13:46:14.375" v="53302" actId="20577"/>
          <ac:spMkLst>
            <pc:docMk/>
            <pc:sldMk cId="996840547" sldId="425"/>
            <ac:spMk id="2" creationId="{1DAA6FA0-8CAC-416C-B157-5A397D871699}"/>
          </ac:spMkLst>
        </pc:spChg>
        <pc:spChg chg="mod">
          <ac:chgData name="Tom Briggs" userId="5205c15661b0945c" providerId="LiveId" clId="{9C34D1F7-9726-45E0-AC9B-8EF9850954A6}" dt="2020-10-20T14:12:33.366" v="54615" actId="20577"/>
          <ac:spMkLst>
            <pc:docMk/>
            <pc:sldMk cId="996840547" sldId="425"/>
            <ac:spMk id="3" creationId="{93A89CFC-622E-4626-B257-5DCE46A20A03}"/>
          </ac:spMkLst>
        </pc:spChg>
      </pc:sldChg>
      <pc:sldChg chg="addSp modSp add">
        <pc:chgData name="Tom Briggs" userId="5205c15661b0945c" providerId="LiveId" clId="{9C34D1F7-9726-45E0-AC9B-8EF9850954A6}" dt="2020-10-20T13:44:18.526" v="53259" actId="1076"/>
        <pc:sldMkLst>
          <pc:docMk/>
          <pc:sldMk cId="2658835851" sldId="426"/>
        </pc:sldMkLst>
        <pc:spChg chg="mod">
          <ac:chgData name="Tom Briggs" userId="5205c15661b0945c" providerId="LiveId" clId="{9C34D1F7-9726-45E0-AC9B-8EF9850954A6}" dt="2020-10-20T13:34:34.087" v="51725" actId="20577"/>
          <ac:spMkLst>
            <pc:docMk/>
            <pc:sldMk cId="2658835851" sldId="426"/>
            <ac:spMk id="2" creationId="{FB7793E5-6A4E-4E0A-8D54-1032075C9D07}"/>
          </ac:spMkLst>
        </pc:spChg>
        <pc:spChg chg="mod">
          <ac:chgData name="Tom Briggs" userId="5205c15661b0945c" providerId="LiveId" clId="{9C34D1F7-9726-45E0-AC9B-8EF9850954A6}" dt="2020-10-20T13:35:14.930" v="51796" actId="6549"/>
          <ac:spMkLst>
            <pc:docMk/>
            <pc:sldMk cId="2658835851" sldId="426"/>
            <ac:spMk id="3" creationId="{C91A4780-18F4-49F7-BF89-4B6C0C4D2842}"/>
          </ac:spMkLst>
        </pc:spChg>
        <pc:spChg chg="add mod">
          <ac:chgData name="Tom Briggs" userId="5205c15661b0945c" providerId="LiveId" clId="{9C34D1F7-9726-45E0-AC9B-8EF9850954A6}" dt="2020-10-20T13:44:18.526" v="53259" actId="1076"/>
          <ac:spMkLst>
            <pc:docMk/>
            <pc:sldMk cId="2658835851" sldId="426"/>
            <ac:spMk id="4" creationId="{C3293EA5-E531-425E-8D73-4A07F52638C3}"/>
          </ac:spMkLst>
        </pc:spChg>
      </pc:sldChg>
      <pc:sldChg chg="addSp modSp add">
        <pc:chgData name="Tom Briggs" userId="5205c15661b0945c" providerId="LiveId" clId="{9C34D1F7-9726-45E0-AC9B-8EF9850954A6}" dt="2020-10-20T14:14:55.662" v="55038" actId="1076"/>
        <pc:sldMkLst>
          <pc:docMk/>
          <pc:sldMk cId="3019585629" sldId="427"/>
        </pc:sldMkLst>
        <pc:spChg chg="mod">
          <ac:chgData name="Tom Briggs" userId="5205c15661b0945c" providerId="LiveId" clId="{9C34D1F7-9726-45E0-AC9B-8EF9850954A6}" dt="2020-10-20T14:12:54.548" v="54644" actId="20577"/>
          <ac:spMkLst>
            <pc:docMk/>
            <pc:sldMk cId="3019585629" sldId="427"/>
            <ac:spMk id="2" creationId="{2945B796-DEE5-4A90-AC7A-A7B9FE41AB58}"/>
          </ac:spMkLst>
        </pc:spChg>
        <pc:spChg chg="mod">
          <ac:chgData name="Tom Briggs" userId="5205c15661b0945c" providerId="LiveId" clId="{9C34D1F7-9726-45E0-AC9B-8EF9850954A6}" dt="2020-10-20T14:14:52.944" v="55037" actId="14100"/>
          <ac:spMkLst>
            <pc:docMk/>
            <pc:sldMk cId="3019585629" sldId="427"/>
            <ac:spMk id="3" creationId="{6FC16C27-0C09-4A49-9F9C-AF4623369D45}"/>
          </ac:spMkLst>
        </pc:spChg>
        <pc:picChg chg="add mod">
          <ac:chgData name="Tom Briggs" userId="5205c15661b0945c" providerId="LiveId" clId="{9C34D1F7-9726-45E0-AC9B-8EF9850954A6}" dt="2020-10-20T14:14:55.662" v="55038" actId="1076"/>
          <ac:picMkLst>
            <pc:docMk/>
            <pc:sldMk cId="3019585629" sldId="427"/>
            <ac:picMk id="22529" creationId="{91CCBF1D-F8BF-4817-9E02-BB104E0E87C7}"/>
          </ac:picMkLst>
        </pc:picChg>
        <pc:picChg chg="add mod">
          <ac:chgData name="Tom Briggs" userId="5205c15661b0945c" providerId="LiveId" clId="{9C34D1F7-9726-45E0-AC9B-8EF9850954A6}" dt="2020-10-20T14:14:49.157" v="55036" actId="1076"/>
          <ac:picMkLst>
            <pc:docMk/>
            <pc:sldMk cId="3019585629" sldId="427"/>
            <ac:picMk id="22530" creationId="{CC047BEF-85DC-4DF7-8497-5BAB1CBA88AB}"/>
          </ac:picMkLst>
        </pc:picChg>
      </pc:sldChg>
      <pc:sldChg chg="modSp add">
        <pc:chgData name="Tom Briggs" userId="5205c15661b0945c" providerId="LiveId" clId="{9C34D1F7-9726-45E0-AC9B-8EF9850954A6}" dt="2020-10-20T14:17:45.422" v="55583" actId="5793"/>
        <pc:sldMkLst>
          <pc:docMk/>
          <pc:sldMk cId="3576821971" sldId="428"/>
        </pc:sldMkLst>
        <pc:spChg chg="mod">
          <ac:chgData name="Tom Briggs" userId="5205c15661b0945c" providerId="LiveId" clId="{9C34D1F7-9726-45E0-AC9B-8EF9850954A6}" dt="2020-10-20T14:15:10.037" v="55057" actId="20577"/>
          <ac:spMkLst>
            <pc:docMk/>
            <pc:sldMk cId="3576821971" sldId="428"/>
            <ac:spMk id="2" creationId="{AA6C9472-62E5-4ACA-8563-0151C653B6C7}"/>
          </ac:spMkLst>
        </pc:spChg>
        <pc:spChg chg="mod">
          <ac:chgData name="Tom Briggs" userId="5205c15661b0945c" providerId="LiveId" clId="{9C34D1F7-9726-45E0-AC9B-8EF9850954A6}" dt="2020-10-20T14:17:45.422" v="55583" actId="5793"/>
          <ac:spMkLst>
            <pc:docMk/>
            <pc:sldMk cId="3576821971" sldId="428"/>
            <ac:spMk id="3" creationId="{9AD0746C-AF48-4C9D-A262-80EE0034AEF4}"/>
          </ac:spMkLst>
        </pc:spChg>
      </pc:sldChg>
      <pc:sldChg chg="addSp modSp add">
        <pc:chgData name="Tom Briggs" userId="5205c15661b0945c" providerId="LiveId" clId="{9C34D1F7-9726-45E0-AC9B-8EF9850954A6}" dt="2020-10-20T14:19:03.052" v="55892" actId="20577"/>
        <pc:sldMkLst>
          <pc:docMk/>
          <pc:sldMk cId="1187199182" sldId="429"/>
        </pc:sldMkLst>
        <pc:spChg chg="mod">
          <ac:chgData name="Tom Briggs" userId="5205c15661b0945c" providerId="LiveId" clId="{9C34D1F7-9726-45E0-AC9B-8EF9850954A6}" dt="2020-10-20T14:18:04.510" v="55601" actId="20577"/>
          <ac:spMkLst>
            <pc:docMk/>
            <pc:sldMk cId="1187199182" sldId="429"/>
            <ac:spMk id="2" creationId="{8923CBC7-5C82-4F16-95F4-E20624B687B5}"/>
          </ac:spMkLst>
        </pc:spChg>
        <pc:spChg chg="mod">
          <ac:chgData name="Tom Briggs" userId="5205c15661b0945c" providerId="LiveId" clId="{9C34D1F7-9726-45E0-AC9B-8EF9850954A6}" dt="2020-10-20T14:19:03.052" v="55892" actId="20577"/>
          <ac:spMkLst>
            <pc:docMk/>
            <pc:sldMk cId="1187199182" sldId="429"/>
            <ac:spMk id="3" creationId="{54077997-C1FB-403F-8967-A8BF985E7593}"/>
          </ac:spMkLst>
        </pc:spChg>
        <pc:picChg chg="add mod">
          <ac:chgData name="Tom Briggs" userId="5205c15661b0945c" providerId="LiveId" clId="{9C34D1F7-9726-45E0-AC9B-8EF9850954A6}" dt="2020-10-20T14:18:28.777" v="55681" actId="1076"/>
          <ac:picMkLst>
            <pc:docMk/>
            <pc:sldMk cId="1187199182" sldId="429"/>
            <ac:picMk id="23553" creationId="{FB6C5039-159F-4340-A398-2894D22B5D1E}"/>
          </ac:picMkLst>
        </pc:picChg>
      </pc:sldChg>
      <pc:sldChg chg="addSp delSp modSp add">
        <pc:chgData name="Tom Briggs" userId="5205c15661b0945c" providerId="LiveId" clId="{9C34D1F7-9726-45E0-AC9B-8EF9850954A6}" dt="2020-10-20T14:22:32.234" v="55979"/>
        <pc:sldMkLst>
          <pc:docMk/>
          <pc:sldMk cId="3281272800" sldId="430"/>
        </pc:sldMkLst>
        <pc:spChg chg="mod">
          <ac:chgData name="Tom Briggs" userId="5205c15661b0945c" providerId="LiveId" clId="{9C34D1F7-9726-45E0-AC9B-8EF9850954A6}" dt="2020-10-20T14:22:30.716" v="55978" actId="20577"/>
          <ac:spMkLst>
            <pc:docMk/>
            <pc:sldMk cId="3281272800" sldId="430"/>
            <ac:spMk id="2" creationId="{978CC456-2255-44CE-AA89-70FB0D06C438}"/>
          </ac:spMkLst>
        </pc:spChg>
        <pc:spChg chg="del">
          <ac:chgData name="Tom Briggs" userId="5205c15661b0945c" providerId="LiveId" clId="{9C34D1F7-9726-45E0-AC9B-8EF9850954A6}" dt="2020-10-20T14:22:32.234" v="55979"/>
          <ac:spMkLst>
            <pc:docMk/>
            <pc:sldMk cId="3281272800" sldId="430"/>
            <ac:spMk id="3" creationId="{624D817E-3710-411D-8FF5-71B28A377536}"/>
          </ac:spMkLst>
        </pc:spChg>
        <pc:picChg chg="add">
          <ac:chgData name="Tom Briggs" userId="5205c15661b0945c" providerId="LiveId" clId="{9C34D1F7-9726-45E0-AC9B-8EF9850954A6}" dt="2020-10-20T14:22:32.234" v="55979"/>
          <ac:picMkLst>
            <pc:docMk/>
            <pc:sldMk cId="3281272800" sldId="430"/>
            <ac:picMk id="25602" creationId="{D8DF1010-B6A3-42F0-8DE5-4A291DD9C493}"/>
          </ac:picMkLst>
        </pc:picChg>
      </pc:sldChg>
      <pc:sldChg chg="modSp add del">
        <pc:chgData name="Tom Briggs" userId="5205c15661b0945c" providerId="LiveId" clId="{9C34D1F7-9726-45E0-AC9B-8EF9850954A6}" dt="2020-10-20T14:19:22.912" v="55895" actId="2696"/>
        <pc:sldMkLst>
          <pc:docMk/>
          <pc:sldMk cId="4228768003" sldId="430"/>
        </pc:sldMkLst>
        <pc:spChg chg="mod">
          <ac:chgData name="Tom Briggs" userId="5205c15661b0945c" providerId="LiveId" clId="{9C34D1F7-9726-45E0-AC9B-8EF9850954A6}" dt="2020-10-20T14:19:18.260" v="55894" actId="27636"/>
          <ac:spMkLst>
            <pc:docMk/>
            <pc:sldMk cId="4228768003" sldId="430"/>
            <ac:spMk id="2" creationId="{DA35029D-4914-4354-A366-66CBAA4D9C42}"/>
          </ac:spMkLst>
        </pc:spChg>
      </pc:sldChg>
      <pc:sldChg chg="addSp delSp modSp add ord">
        <pc:chgData name="Tom Briggs" userId="5205c15661b0945c" providerId="LiveId" clId="{9C34D1F7-9726-45E0-AC9B-8EF9850954A6}" dt="2020-10-20T14:24:46.610" v="56033" actId="29295"/>
        <pc:sldMkLst>
          <pc:docMk/>
          <pc:sldMk cId="1823350921" sldId="431"/>
        </pc:sldMkLst>
        <pc:spChg chg="del mod">
          <ac:chgData name="Tom Briggs" userId="5205c15661b0945c" providerId="LiveId" clId="{9C34D1F7-9726-45E0-AC9B-8EF9850954A6}" dt="2020-10-20T14:23:25.601" v="55983"/>
          <ac:spMkLst>
            <pc:docMk/>
            <pc:sldMk cId="1823350921" sldId="431"/>
            <ac:spMk id="2" creationId="{1222396F-71A3-4D9C-97D8-2BD8960F6B76}"/>
          </ac:spMkLst>
        </pc:spChg>
        <pc:spChg chg="del">
          <ac:chgData name="Tom Briggs" userId="5205c15661b0945c" providerId="LiveId" clId="{9C34D1F7-9726-45E0-AC9B-8EF9850954A6}" dt="2020-10-20T14:23:25.601" v="55983"/>
          <ac:spMkLst>
            <pc:docMk/>
            <pc:sldMk cId="1823350921" sldId="431"/>
            <ac:spMk id="3" creationId="{495C58E3-6E50-45AA-814B-0B38B2CBC0CF}"/>
          </ac:spMkLst>
        </pc:spChg>
        <pc:spChg chg="add mod">
          <ac:chgData name="Tom Briggs" userId="5205c15661b0945c" providerId="LiveId" clId="{9C34D1F7-9726-45E0-AC9B-8EF9850954A6}" dt="2020-10-20T14:23:33.788" v="56013" actId="20577"/>
          <ac:spMkLst>
            <pc:docMk/>
            <pc:sldMk cId="1823350921" sldId="431"/>
            <ac:spMk id="4" creationId="{4497F307-27D8-4D29-BB5F-BF3D2FFE3131}"/>
          </ac:spMkLst>
        </pc:spChg>
        <pc:spChg chg="add mod">
          <ac:chgData name="Tom Briggs" userId="5205c15661b0945c" providerId="LiveId" clId="{9C34D1F7-9726-45E0-AC9B-8EF9850954A6}" dt="2020-10-20T14:23:36.978" v="56019" actId="20577"/>
          <ac:spMkLst>
            <pc:docMk/>
            <pc:sldMk cId="1823350921" sldId="431"/>
            <ac:spMk id="5" creationId="{147E1A34-1BBC-4995-A35A-17716B3E10CB}"/>
          </ac:spMkLst>
        </pc:spChg>
        <pc:spChg chg="add del mod">
          <ac:chgData name="Tom Briggs" userId="5205c15661b0945c" providerId="LiveId" clId="{9C34D1F7-9726-45E0-AC9B-8EF9850954A6}" dt="2020-10-20T14:24:13.268" v="56025" actId="478"/>
          <ac:spMkLst>
            <pc:docMk/>
            <pc:sldMk cId="1823350921" sldId="431"/>
            <ac:spMk id="8" creationId="{7E52854D-4FF4-4EEA-8ADB-3355B2164C61}"/>
          </ac:spMkLst>
        </pc:spChg>
        <pc:spChg chg="add mod">
          <ac:chgData name="Tom Briggs" userId="5205c15661b0945c" providerId="LiveId" clId="{9C34D1F7-9726-45E0-AC9B-8EF9850954A6}" dt="2020-10-20T14:24:33.485" v="56030" actId="1076"/>
          <ac:spMkLst>
            <pc:docMk/>
            <pc:sldMk cId="1823350921" sldId="431"/>
            <ac:spMk id="11" creationId="{07F96D73-FFE3-4425-A4A4-C3ABD5B37261}"/>
          </ac:spMkLst>
        </pc:spChg>
        <pc:picChg chg="add del mod">
          <ac:chgData name="Tom Briggs" userId="5205c15661b0945c" providerId="LiveId" clId="{9C34D1F7-9726-45E0-AC9B-8EF9850954A6}" dt="2020-10-20T14:24:13.268" v="56025" actId="478"/>
          <ac:picMkLst>
            <pc:docMk/>
            <pc:sldMk cId="1823350921" sldId="431"/>
            <ac:picMk id="7" creationId="{74CAE016-2F5E-4305-BC3A-95C85C5FAB56}"/>
          </ac:picMkLst>
        </pc:picChg>
        <pc:picChg chg="add mod ord">
          <ac:chgData name="Tom Briggs" userId="5205c15661b0945c" providerId="LiveId" clId="{9C34D1F7-9726-45E0-AC9B-8EF9850954A6}" dt="2020-10-20T14:24:46.610" v="56033" actId="29295"/>
          <ac:picMkLst>
            <pc:docMk/>
            <pc:sldMk cId="1823350921" sldId="431"/>
            <ac:picMk id="10" creationId="{A3F42DA2-99B5-4284-8D30-8BAA00415AD7}"/>
          </ac:picMkLst>
        </pc:picChg>
      </pc:sldChg>
      <pc:sldChg chg="modSp add del">
        <pc:chgData name="Tom Briggs" userId="5205c15661b0945c" providerId="LiveId" clId="{9C34D1F7-9726-45E0-AC9B-8EF9850954A6}" dt="2020-10-20T14:25:55.562" v="56064" actId="2696"/>
        <pc:sldMkLst>
          <pc:docMk/>
          <pc:sldMk cId="2382297142" sldId="432"/>
        </pc:sldMkLst>
        <pc:spChg chg="mod">
          <ac:chgData name="Tom Briggs" userId="5205c15661b0945c" providerId="LiveId" clId="{9C34D1F7-9726-45E0-AC9B-8EF9850954A6}" dt="2020-10-20T14:25:53.184" v="56061" actId="27636"/>
          <ac:spMkLst>
            <pc:docMk/>
            <pc:sldMk cId="2382297142" sldId="432"/>
            <ac:spMk id="2" creationId="{CEF622DB-206A-4D2D-8461-39118FB9199A}"/>
          </ac:spMkLst>
        </pc:spChg>
      </pc:sldChg>
      <pc:sldChg chg="addSp delSp modSp add">
        <pc:chgData name="Tom Briggs" userId="5205c15661b0945c" providerId="LiveId" clId="{9C34D1F7-9726-45E0-AC9B-8EF9850954A6}" dt="2020-10-20T14:26:45.277" v="56090" actId="29295"/>
        <pc:sldMkLst>
          <pc:docMk/>
          <pc:sldMk cId="3407756690" sldId="433"/>
        </pc:sldMkLst>
        <pc:spChg chg="del mod">
          <ac:chgData name="Tom Briggs" userId="5205c15661b0945c" providerId="LiveId" clId="{9C34D1F7-9726-45E0-AC9B-8EF9850954A6}" dt="2020-10-20T14:25:58.629" v="56065"/>
          <ac:spMkLst>
            <pc:docMk/>
            <pc:sldMk cId="3407756690" sldId="433"/>
            <ac:spMk id="2" creationId="{55949B9D-CD7E-44DD-80EB-CB124EA44C4A}"/>
          </ac:spMkLst>
        </pc:spChg>
        <pc:spChg chg="del">
          <ac:chgData name="Tom Briggs" userId="5205c15661b0945c" providerId="LiveId" clId="{9C34D1F7-9726-45E0-AC9B-8EF9850954A6}" dt="2020-10-20T14:25:58.629" v="56065"/>
          <ac:spMkLst>
            <pc:docMk/>
            <pc:sldMk cId="3407756690" sldId="433"/>
            <ac:spMk id="3" creationId="{D22D0562-ACB9-4A4E-902F-ECECE7099B20}"/>
          </ac:spMkLst>
        </pc:spChg>
        <pc:spChg chg="add mod">
          <ac:chgData name="Tom Briggs" userId="5205c15661b0945c" providerId="LiveId" clId="{9C34D1F7-9726-45E0-AC9B-8EF9850954A6}" dt="2020-10-20T14:26:03.744" v="56075" actId="20577"/>
          <ac:spMkLst>
            <pc:docMk/>
            <pc:sldMk cId="3407756690" sldId="433"/>
            <ac:spMk id="4" creationId="{2C6EACF1-5386-4E60-B19C-2F4AC10FC99D}"/>
          </ac:spMkLst>
        </pc:spChg>
        <pc:spChg chg="add mod">
          <ac:chgData name="Tom Briggs" userId="5205c15661b0945c" providerId="LiveId" clId="{9C34D1F7-9726-45E0-AC9B-8EF9850954A6}" dt="2020-10-20T14:26:06.288" v="56081" actId="20577"/>
          <ac:spMkLst>
            <pc:docMk/>
            <pc:sldMk cId="3407756690" sldId="433"/>
            <ac:spMk id="5" creationId="{05784623-066C-483F-8EF5-3091C93E737F}"/>
          </ac:spMkLst>
        </pc:spChg>
        <pc:spChg chg="add mod">
          <ac:chgData name="Tom Briggs" userId="5205c15661b0945c" providerId="LiveId" clId="{9C34D1F7-9726-45E0-AC9B-8EF9850954A6}" dt="2020-10-20T14:26:36.367" v="56087" actId="1076"/>
          <ac:spMkLst>
            <pc:docMk/>
            <pc:sldMk cId="3407756690" sldId="433"/>
            <ac:spMk id="8" creationId="{3E8C4BF8-D81C-48F0-B564-033734FC073B}"/>
          </ac:spMkLst>
        </pc:spChg>
        <pc:picChg chg="add mod ord">
          <ac:chgData name="Tom Briggs" userId="5205c15661b0945c" providerId="LiveId" clId="{9C34D1F7-9726-45E0-AC9B-8EF9850954A6}" dt="2020-10-20T14:26:45.277" v="56090" actId="29295"/>
          <ac:picMkLst>
            <pc:docMk/>
            <pc:sldMk cId="3407756690" sldId="433"/>
            <ac:picMk id="7" creationId="{64466916-41B5-40BB-AFA6-7F7A3F214F36}"/>
          </ac:picMkLst>
        </pc:picChg>
      </pc:sldChg>
      <pc:sldChg chg="addSp delSp modSp add">
        <pc:chgData name="Tom Briggs" userId="5205c15661b0945c" providerId="LiveId" clId="{9C34D1F7-9726-45E0-AC9B-8EF9850954A6}" dt="2020-10-20T14:31:32.418" v="56141" actId="29295"/>
        <pc:sldMkLst>
          <pc:docMk/>
          <pc:sldMk cId="2213679539" sldId="434"/>
        </pc:sldMkLst>
        <pc:spChg chg="del mod">
          <ac:chgData name="Tom Briggs" userId="5205c15661b0945c" providerId="LiveId" clId="{9C34D1F7-9726-45E0-AC9B-8EF9850954A6}" dt="2020-10-20T14:30:02.743" v="56114"/>
          <ac:spMkLst>
            <pc:docMk/>
            <pc:sldMk cId="2213679539" sldId="434"/>
            <ac:spMk id="2" creationId="{0469F32A-BEAA-46F4-9E93-D71573E72FCA}"/>
          </ac:spMkLst>
        </pc:spChg>
        <pc:spChg chg="del">
          <ac:chgData name="Tom Briggs" userId="5205c15661b0945c" providerId="LiveId" clId="{9C34D1F7-9726-45E0-AC9B-8EF9850954A6}" dt="2020-10-20T14:30:02.743" v="56114"/>
          <ac:spMkLst>
            <pc:docMk/>
            <pc:sldMk cId="2213679539" sldId="434"/>
            <ac:spMk id="3" creationId="{54695C4A-BA61-45FF-9A8D-2606D0ECAB79}"/>
          </ac:spMkLst>
        </pc:spChg>
        <pc:spChg chg="add mod">
          <ac:chgData name="Tom Briggs" userId="5205c15661b0945c" providerId="LiveId" clId="{9C34D1F7-9726-45E0-AC9B-8EF9850954A6}" dt="2020-10-20T14:30:05.705" v="56122" actId="20577"/>
          <ac:spMkLst>
            <pc:docMk/>
            <pc:sldMk cId="2213679539" sldId="434"/>
            <ac:spMk id="4" creationId="{4BC3EEF2-F04D-4CA4-93A7-6CCCDC76465D}"/>
          </ac:spMkLst>
        </pc:spChg>
        <pc:spChg chg="add mod">
          <ac:chgData name="Tom Briggs" userId="5205c15661b0945c" providerId="LiveId" clId="{9C34D1F7-9726-45E0-AC9B-8EF9850954A6}" dt="2020-10-20T14:30:09.749" v="56128" actId="20577"/>
          <ac:spMkLst>
            <pc:docMk/>
            <pc:sldMk cId="2213679539" sldId="434"/>
            <ac:spMk id="5" creationId="{03662B44-58C9-43C9-89F2-5EC1131F6A19}"/>
          </ac:spMkLst>
        </pc:spChg>
        <pc:spChg chg="add del mod">
          <ac:chgData name="Tom Briggs" userId="5205c15661b0945c" providerId="LiveId" clId="{9C34D1F7-9726-45E0-AC9B-8EF9850954A6}" dt="2020-10-20T14:30:52.943" v="56133" actId="931"/>
          <ac:spMkLst>
            <pc:docMk/>
            <pc:sldMk cId="2213679539" sldId="434"/>
            <ac:spMk id="8" creationId="{A193E041-ED42-4A2D-BCA7-EA55E8572D17}"/>
          </ac:spMkLst>
        </pc:spChg>
        <pc:spChg chg="add mod">
          <ac:chgData name="Tom Briggs" userId="5205c15661b0945c" providerId="LiveId" clId="{9C34D1F7-9726-45E0-AC9B-8EF9850954A6}" dt="2020-10-20T14:31:19.417" v="56136" actId="1076"/>
          <ac:spMkLst>
            <pc:docMk/>
            <pc:sldMk cId="2213679539" sldId="434"/>
            <ac:spMk id="11" creationId="{EE60DA22-A6DC-4A2E-9DE6-DE318B3D2475}"/>
          </ac:spMkLst>
        </pc:spChg>
        <pc:picChg chg="add del mod">
          <ac:chgData name="Tom Briggs" userId="5205c15661b0945c" providerId="LiveId" clId="{9C34D1F7-9726-45E0-AC9B-8EF9850954A6}" dt="2020-10-20T14:30:52.943" v="56133" actId="931"/>
          <ac:picMkLst>
            <pc:docMk/>
            <pc:sldMk cId="2213679539" sldId="434"/>
            <ac:picMk id="7" creationId="{C6B4CE28-8B05-4C55-8AAF-419E73E41FA7}"/>
          </ac:picMkLst>
        </pc:picChg>
        <pc:picChg chg="add mod ord">
          <ac:chgData name="Tom Briggs" userId="5205c15661b0945c" providerId="LiveId" clId="{9C34D1F7-9726-45E0-AC9B-8EF9850954A6}" dt="2020-10-20T14:31:32.418" v="56141" actId="29295"/>
          <ac:picMkLst>
            <pc:docMk/>
            <pc:sldMk cId="2213679539" sldId="434"/>
            <ac:picMk id="10" creationId="{8AEE93F5-BE60-4F7A-898C-546465A57FD4}"/>
          </ac:picMkLst>
        </pc:picChg>
      </pc:sldChg>
      <pc:sldChg chg="addSp delSp modSp add">
        <pc:chgData name="Tom Briggs" userId="5205c15661b0945c" providerId="LiveId" clId="{9C34D1F7-9726-45E0-AC9B-8EF9850954A6}" dt="2020-10-20T14:35:58.807" v="56228" actId="1076"/>
        <pc:sldMkLst>
          <pc:docMk/>
          <pc:sldMk cId="3782369407" sldId="435"/>
        </pc:sldMkLst>
        <pc:spChg chg="del mod">
          <ac:chgData name="Tom Briggs" userId="5205c15661b0945c" providerId="LiveId" clId="{9C34D1F7-9726-45E0-AC9B-8EF9850954A6}" dt="2020-10-20T14:34:56.977" v="56179"/>
          <ac:spMkLst>
            <pc:docMk/>
            <pc:sldMk cId="3782369407" sldId="435"/>
            <ac:spMk id="2" creationId="{1699C846-98CE-4404-8F45-26E758E5CAE8}"/>
          </ac:spMkLst>
        </pc:spChg>
        <pc:spChg chg="del">
          <ac:chgData name="Tom Briggs" userId="5205c15661b0945c" providerId="LiveId" clId="{9C34D1F7-9726-45E0-AC9B-8EF9850954A6}" dt="2020-10-20T14:34:56.977" v="56179"/>
          <ac:spMkLst>
            <pc:docMk/>
            <pc:sldMk cId="3782369407" sldId="435"/>
            <ac:spMk id="3" creationId="{8B4A0051-7CA1-4585-AD86-310BD50EC1BA}"/>
          </ac:spMkLst>
        </pc:spChg>
        <pc:spChg chg="add mod">
          <ac:chgData name="Tom Briggs" userId="5205c15661b0945c" providerId="LiveId" clId="{9C34D1F7-9726-45E0-AC9B-8EF9850954A6}" dt="2020-10-20T14:35:06.655" v="56213" actId="20577"/>
          <ac:spMkLst>
            <pc:docMk/>
            <pc:sldMk cId="3782369407" sldId="435"/>
            <ac:spMk id="4" creationId="{84961127-E2EE-41A8-8176-C5D54FCC9968}"/>
          </ac:spMkLst>
        </pc:spChg>
        <pc:spChg chg="add mod">
          <ac:chgData name="Tom Briggs" userId="5205c15661b0945c" providerId="LiveId" clId="{9C34D1F7-9726-45E0-AC9B-8EF9850954A6}" dt="2020-10-20T14:35:10.381" v="56219" actId="20577"/>
          <ac:spMkLst>
            <pc:docMk/>
            <pc:sldMk cId="3782369407" sldId="435"/>
            <ac:spMk id="5" creationId="{A83211E6-864A-4B54-8894-F77E4967CD4A}"/>
          </ac:spMkLst>
        </pc:spChg>
        <pc:spChg chg="add mod">
          <ac:chgData name="Tom Briggs" userId="5205c15661b0945c" providerId="LiveId" clId="{9C34D1F7-9726-45E0-AC9B-8EF9850954A6}" dt="2020-10-20T14:35:36.060" v="56224" actId="1076"/>
          <ac:spMkLst>
            <pc:docMk/>
            <pc:sldMk cId="3782369407" sldId="435"/>
            <ac:spMk id="8" creationId="{F0C0B132-90C7-4D00-9088-5EA6931BFBD3}"/>
          </ac:spMkLst>
        </pc:spChg>
        <pc:picChg chg="add mod ord">
          <ac:chgData name="Tom Briggs" userId="5205c15661b0945c" providerId="LiveId" clId="{9C34D1F7-9726-45E0-AC9B-8EF9850954A6}" dt="2020-10-20T14:35:58.807" v="56228" actId="1076"/>
          <ac:picMkLst>
            <pc:docMk/>
            <pc:sldMk cId="3782369407" sldId="435"/>
            <ac:picMk id="7" creationId="{BC143406-C0AE-452A-9BD6-365A9B064E4C}"/>
          </ac:picMkLst>
        </pc:picChg>
      </pc:sldChg>
      <pc:sldChg chg="modSp add del">
        <pc:chgData name="Tom Briggs" userId="5205c15661b0945c" providerId="LiveId" clId="{9C34D1F7-9726-45E0-AC9B-8EF9850954A6}" dt="2020-10-20T14:36:33.254" v="56231" actId="2696"/>
        <pc:sldMkLst>
          <pc:docMk/>
          <pc:sldMk cId="2370720486" sldId="436"/>
        </pc:sldMkLst>
        <pc:spChg chg="mod">
          <ac:chgData name="Tom Briggs" userId="5205c15661b0945c" providerId="LiveId" clId="{9C34D1F7-9726-45E0-AC9B-8EF9850954A6}" dt="2020-10-20T14:36:27.314" v="56230" actId="27636"/>
          <ac:spMkLst>
            <pc:docMk/>
            <pc:sldMk cId="2370720486" sldId="436"/>
            <ac:spMk id="2" creationId="{7B276144-FC64-42FB-9AAB-E4945DC254AB}"/>
          </ac:spMkLst>
        </pc:spChg>
      </pc:sldChg>
      <pc:sldChg chg="addSp delSp modSp add">
        <pc:chgData name="Tom Briggs" userId="5205c15661b0945c" providerId="LiveId" clId="{9C34D1F7-9726-45E0-AC9B-8EF9850954A6}" dt="2020-10-20T14:37:59.168" v="56282" actId="29295"/>
        <pc:sldMkLst>
          <pc:docMk/>
          <pc:sldMk cId="3704355032" sldId="436"/>
        </pc:sldMkLst>
        <pc:spChg chg="del mod">
          <ac:chgData name="Tom Briggs" userId="5205c15661b0945c" providerId="LiveId" clId="{9C34D1F7-9726-45E0-AC9B-8EF9850954A6}" dt="2020-10-20T14:36:59.469" v="56234"/>
          <ac:spMkLst>
            <pc:docMk/>
            <pc:sldMk cId="3704355032" sldId="436"/>
            <ac:spMk id="2" creationId="{C1355E43-96A6-40DC-A358-5FB7AF77EEE9}"/>
          </ac:spMkLst>
        </pc:spChg>
        <pc:spChg chg="del">
          <ac:chgData name="Tom Briggs" userId="5205c15661b0945c" providerId="LiveId" clId="{9C34D1F7-9726-45E0-AC9B-8EF9850954A6}" dt="2020-10-20T14:36:59.469" v="56234"/>
          <ac:spMkLst>
            <pc:docMk/>
            <pc:sldMk cId="3704355032" sldId="436"/>
            <ac:spMk id="3" creationId="{EA041ADB-CD0F-4A0E-B3E2-C4B6352CAA46}"/>
          </ac:spMkLst>
        </pc:spChg>
        <pc:spChg chg="add mod">
          <ac:chgData name="Tom Briggs" userId="5205c15661b0945c" providerId="LiveId" clId="{9C34D1F7-9726-45E0-AC9B-8EF9850954A6}" dt="2020-10-20T14:37:07.162" v="56265" actId="20577"/>
          <ac:spMkLst>
            <pc:docMk/>
            <pc:sldMk cId="3704355032" sldId="436"/>
            <ac:spMk id="4" creationId="{A8E9502B-438C-4138-9B2A-6F582405D6A9}"/>
          </ac:spMkLst>
        </pc:spChg>
        <pc:spChg chg="add mod">
          <ac:chgData name="Tom Briggs" userId="5205c15661b0945c" providerId="LiveId" clId="{9C34D1F7-9726-45E0-AC9B-8EF9850954A6}" dt="2020-10-20T14:37:11.719" v="56273" actId="20577"/>
          <ac:spMkLst>
            <pc:docMk/>
            <pc:sldMk cId="3704355032" sldId="436"/>
            <ac:spMk id="5" creationId="{32B0806E-5A31-4A06-A2F9-FAAEC20B8949}"/>
          </ac:spMkLst>
        </pc:spChg>
        <pc:spChg chg="add mod">
          <ac:chgData name="Tom Briggs" userId="5205c15661b0945c" providerId="LiveId" clId="{9C34D1F7-9726-45E0-AC9B-8EF9850954A6}" dt="2020-10-20T14:37:51.888" v="56280" actId="1076"/>
          <ac:spMkLst>
            <pc:docMk/>
            <pc:sldMk cId="3704355032" sldId="436"/>
            <ac:spMk id="8" creationId="{C5DC2398-A1B5-4E89-BB67-E046848B262D}"/>
          </ac:spMkLst>
        </pc:spChg>
        <pc:picChg chg="add mod ord">
          <ac:chgData name="Tom Briggs" userId="5205c15661b0945c" providerId="LiveId" clId="{9C34D1F7-9726-45E0-AC9B-8EF9850954A6}" dt="2020-10-20T14:37:59.168" v="56282" actId="29295"/>
          <ac:picMkLst>
            <pc:docMk/>
            <pc:sldMk cId="3704355032" sldId="436"/>
            <ac:picMk id="7" creationId="{4DF3A977-4D95-4C1D-AE04-F80090400F53}"/>
          </ac:picMkLst>
        </pc:picChg>
      </pc:sldChg>
      <pc:sldChg chg="addSp delSp modSp add">
        <pc:chgData name="Tom Briggs" userId="5205c15661b0945c" providerId="LiveId" clId="{9C34D1F7-9726-45E0-AC9B-8EF9850954A6}" dt="2020-10-20T14:39:22.169" v="56319" actId="29295"/>
        <pc:sldMkLst>
          <pc:docMk/>
          <pc:sldMk cId="880967777" sldId="437"/>
        </pc:sldMkLst>
        <pc:spChg chg="del mod">
          <ac:chgData name="Tom Briggs" userId="5205c15661b0945c" providerId="LiveId" clId="{9C34D1F7-9726-45E0-AC9B-8EF9850954A6}" dt="2020-10-20T14:38:36.095" v="56285"/>
          <ac:spMkLst>
            <pc:docMk/>
            <pc:sldMk cId="880967777" sldId="437"/>
            <ac:spMk id="2" creationId="{C0D52AB9-3068-4038-AD66-209AFBFEC429}"/>
          </ac:spMkLst>
        </pc:spChg>
        <pc:spChg chg="del">
          <ac:chgData name="Tom Briggs" userId="5205c15661b0945c" providerId="LiveId" clId="{9C34D1F7-9726-45E0-AC9B-8EF9850954A6}" dt="2020-10-20T14:38:36.095" v="56285"/>
          <ac:spMkLst>
            <pc:docMk/>
            <pc:sldMk cId="880967777" sldId="437"/>
            <ac:spMk id="3" creationId="{6AE059D2-FBFA-4233-850B-87C71B085664}"/>
          </ac:spMkLst>
        </pc:spChg>
        <pc:spChg chg="add mod">
          <ac:chgData name="Tom Briggs" userId="5205c15661b0945c" providerId="LiveId" clId="{9C34D1F7-9726-45E0-AC9B-8EF9850954A6}" dt="2020-10-20T14:38:40.931" v="56304" actId="20577"/>
          <ac:spMkLst>
            <pc:docMk/>
            <pc:sldMk cId="880967777" sldId="437"/>
            <ac:spMk id="4" creationId="{0C4FB003-0C9C-44AA-BEDD-00419A7C300A}"/>
          </ac:spMkLst>
        </pc:spChg>
        <pc:spChg chg="add mod">
          <ac:chgData name="Tom Briggs" userId="5205c15661b0945c" providerId="LiveId" clId="{9C34D1F7-9726-45E0-AC9B-8EF9850954A6}" dt="2020-10-20T14:38:43.925" v="56310" actId="20577"/>
          <ac:spMkLst>
            <pc:docMk/>
            <pc:sldMk cId="880967777" sldId="437"/>
            <ac:spMk id="5" creationId="{96C671C8-B6E0-407E-865C-D9F711415136}"/>
          </ac:spMkLst>
        </pc:spChg>
        <pc:spChg chg="add mod">
          <ac:chgData name="Tom Briggs" userId="5205c15661b0945c" providerId="LiveId" clId="{9C34D1F7-9726-45E0-AC9B-8EF9850954A6}" dt="2020-10-20T14:39:09.140" v="56316" actId="1076"/>
          <ac:spMkLst>
            <pc:docMk/>
            <pc:sldMk cId="880967777" sldId="437"/>
            <ac:spMk id="8" creationId="{6B82EBAE-5DBF-4FB5-A65F-C5353C8B5381}"/>
          </ac:spMkLst>
        </pc:spChg>
        <pc:picChg chg="add mod ord">
          <ac:chgData name="Tom Briggs" userId="5205c15661b0945c" providerId="LiveId" clId="{9C34D1F7-9726-45E0-AC9B-8EF9850954A6}" dt="2020-10-20T14:39:22.169" v="56319" actId="29295"/>
          <ac:picMkLst>
            <pc:docMk/>
            <pc:sldMk cId="880967777" sldId="437"/>
            <ac:picMk id="7" creationId="{E88D498B-A7A1-4ACD-95D8-843722B0B124}"/>
          </ac:picMkLst>
        </pc:picChg>
      </pc:sldChg>
      <pc:sldChg chg="addSp delSp modSp add">
        <pc:chgData name="Tom Briggs" userId="5205c15661b0945c" providerId="LiveId" clId="{9C34D1F7-9726-45E0-AC9B-8EF9850954A6}" dt="2020-10-20T14:40:34.275" v="56347" actId="14100"/>
        <pc:sldMkLst>
          <pc:docMk/>
          <pc:sldMk cId="3057563036" sldId="438"/>
        </pc:sldMkLst>
        <pc:spChg chg="del mod">
          <ac:chgData name="Tom Briggs" userId="5205c15661b0945c" providerId="LiveId" clId="{9C34D1F7-9726-45E0-AC9B-8EF9850954A6}" dt="2020-10-20T14:39:36.574" v="56322"/>
          <ac:spMkLst>
            <pc:docMk/>
            <pc:sldMk cId="3057563036" sldId="438"/>
            <ac:spMk id="2" creationId="{4F9BEBD4-D0D7-4D3C-A5E7-73341C4430DB}"/>
          </ac:spMkLst>
        </pc:spChg>
        <pc:spChg chg="del">
          <ac:chgData name="Tom Briggs" userId="5205c15661b0945c" providerId="LiveId" clId="{9C34D1F7-9726-45E0-AC9B-8EF9850954A6}" dt="2020-10-20T14:39:36.574" v="56322"/>
          <ac:spMkLst>
            <pc:docMk/>
            <pc:sldMk cId="3057563036" sldId="438"/>
            <ac:spMk id="3" creationId="{005AFF9A-7BBC-4D03-913D-05F7AC7F8E82}"/>
          </ac:spMkLst>
        </pc:spChg>
        <pc:spChg chg="add mod">
          <ac:chgData name="Tom Briggs" userId="5205c15661b0945c" providerId="LiveId" clId="{9C34D1F7-9726-45E0-AC9B-8EF9850954A6}" dt="2020-10-20T14:39:41.646" v="56336" actId="20577"/>
          <ac:spMkLst>
            <pc:docMk/>
            <pc:sldMk cId="3057563036" sldId="438"/>
            <ac:spMk id="4" creationId="{A31D7108-B878-4E79-AB41-77296A3C0FA1}"/>
          </ac:spMkLst>
        </pc:spChg>
        <pc:spChg chg="add mod">
          <ac:chgData name="Tom Briggs" userId="5205c15661b0945c" providerId="LiveId" clId="{9C34D1F7-9726-45E0-AC9B-8EF9850954A6}" dt="2020-10-20T14:39:44.946" v="56342" actId="20577"/>
          <ac:spMkLst>
            <pc:docMk/>
            <pc:sldMk cId="3057563036" sldId="438"/>
            <ac:spMk id="5" creationId="{3D070844-69C6-4502-9C57-6BBBF7BDBB49}"/>
          </ac:spMkLst>
        </pc:spChg>
        <pc:picChg chg="add mod">
          <ac:chgData name="Tom Briggs" userId="5205c15661b0945c" providerId="LiveId" clId="{9C34D1F7-9726-45E0-AC9B-8EF9850954A6}" dt="2020-10-20T14:40:34.275" v="56347" actId="14100"/>
          <ac:picMkLst>
            <pc:docMk/>
            <pc:sldMk cId="3057563036" sldId="438"/>
            <ac:picMk id="7" creationId="{53695D84-7829-435E-B1B6-249861573D9D}"/>
          </ac:picMkLst>
        </pc:picChg>
      </pc:sldChg>
      <pc:sldChg chg="modSp add del">
        <pc:chgData name="Tom Briggs" userId="5205c15661b0945c" providerId="LiveId" clId="{9C34D1F7-9726-45E0-AC9B-8EF9850954A6}" dt="2020-10-20T14:41:20.856" v="56353" actId="2696"/>
        <pc:sldMkLst>
          <pc:docMk/>
          <pc:sldMk cId="2000262213" sldId="439"/>
        </pc:sldMkLst>
        <pc:spChg chg="mod">
          <ac:chgData name="Tom Briggs" userId="5205c15661b0945c" providerId="LiveId" clId="{9C34D1F7-9726-45E0-AC9B-8EF9850954A6}" dt="2020-10-20T14:40:45.231" v="56349" actId="27636"/>
          <ac:spMkLst>
            <pc:docMk/>
            <pc:sldMk cId="2000262213" sldId="439"/>
            <ac:spMk id="2" creationId="{33A0D17E-C287-4027-B231-9471EEE0946E}"/>
          </ac:spMkLst>
        </pc:spChg>
      </pc:sldChg>
      <pc:sldChg chg="addSp delSp modSp new add">
        <pc:chgData name="Tom Briggs" userId="5205c15661b0945c" providerId="LiveId" clId="{9C34D1F7-9726-45E0-AC9B-8EF9850954A6}" dt="2020-10-20T14:41:11.820" v="56352" actId="27636"/>
        <pc:sldMkLst>
          <pc:docMk/>
          <pc:sldMk cId="3494200556" sldId="440"/>
        </pc:sldMkLst>
        <pc:spChg chg="mod">
          <ac:chgData name="Tom Briggs" userId="5205c15661b0945c" providerId="LiveId" clId="{9C34D1F7-9726-45E0-AC9B-8EF9850954A6}" dt="2020-10-20T14:41:11.820" v="56352" actId="27636"/>
          <ac:spMkLst>
            <pc:docMk/>
            <pc:sldMk cId="3494200556" sldId="440"/>
            <ac:spMk id="2" creationId="{1A59EED6-C891-4C3A-8827-8C954CEA3628}"/>
          </ac:spMkLst>
        </pc:spChg>
        <pc:spChg chg="del">
          <ac:chgData name="Tom Briggs" userId="5205c15661b0945c" providerId="LiveId" clId="{9C34D1F7-9726-45E0-AC9B-8EF9850954A6}" dt="2020-10-20T14:41:11.785" v="56351"/>
          <ac:spMkLst>
            <pc:docMk/>
            <pc:sldMk cId="3494200556" sldId="440"/>
            <ac:spMk id="3" creationId="{D83116B5-E33B-482C-9E62-B39B8672CB0D}"/>
          </ac:spMkLst>
        </pc:spChg>
        <pc:graphicFrameChg chg="add modGraphic">
          <ac:chgData name="Tom Briggs" userId="5205c15661b0945c" providerId="LiveId" clId="{9C34D1F7-9726-45E0-AC9B-8EF9850954A6}" dt="2020-10-20T14:41:11.785" v="56351"/>
          <ac:graphicFrameMkLst>
            <pc:docMk/>
            <pc:sldMk cId="3494200556" sldId="440"/>
            <ac:graphicFrameMk id="5" creationId="{FB8F9D6A-687E-4415-938D-4EC0855701E5}"/>
          </ac:graphicFrameMkLst>
        </pc:graphicFrameChg>
      </pc:sldChg>
    </pc:docChg>
  </pc:docChgLst>
  <pc:docChgLst>
    <pc:chgData name="Tom Briggs" userId="5205c15661b0945c" providerId="LiveId" clId="{9D0D129D-B83B-4912-94D3-C219E0589387}"/>
    <pc:docChg chg="modSld">
      <pc:chgData name="Tom Briggs" userId="5205c15661b0945c" providerId="LiveId" clId="{9D0D129D-B83B-4912-94D3-C219E0589387}" dt="2020-10-20T22:00:07.568" v="13" actId="167"/>
      <pc:docMkLst>
        <pc:docMk/>
      </pc:docMkLst>
      <pc:sldChg chg="modSp mod">
        <pc:chgData name="Tom Briggs" userId="5205c15661b0945c" providerId="LiveId" clId="{9D0D129D-B83B-4912-94D3-C219E0589387}" dt="2020-10-20T14:47:37.090" v="11" actId="20577"/>
        <pc:sldMkLst>
          <pc:docMk/>
          <pc:sldMk cId="943592196" sldId="256"/>
        </pc:sldMkLst>
        <pc:spChg chg="mod">
          <ac:chgData name="Tom Briggs" userId="5205c15661b0945c" providerId="LiveId" clId="{9D0D129D-B83B-4912-94D3-C219E0589387}" dt="2020-10-20T14:47:37.090" v="11" actId="20577"/>
          <ac:spMkLst>
            <pc:docMk/>
            <pc:sldMk cId="943592196" sldId="256"/>
            <ac:spMk id="2" creationId="{4B44AF4F-54CB-4229-B06E-34176D87A5D5}"/>
          </ac:spMkLst>
        </pc:spChg>
      </pc:sldChg>
      <pc:sldChg chg="modSp mod">
        <pc:chgData name="Tom Briggs" userId="5205c15661b0945c" providerId="LiveId" clId="{9D0D129D-B83B-4912-94D3-C219E0589387}" dt="2020-10-20T22:00:07.568" v="13" actId="167"/>
        <pc:sldMkLst>
          <pc:docMk/>
          <pc:sldMk cId="233165702" sldId="360"/>
        </pc:sldMkLst>
        <pc:picChg chg="mod ord">
          <ac:chgData name="Tom Briggs" userId="5205c15661b0945c" providerId="LiveId" clId="{9D0D129D-B83B-4912-94D3-C219E0589387}" dt="2020-10-20T22:00:07.568" v="13" actId="167"/>
          <ac:picMkLst>
            <pc:docMk/>
            <pc:sldMk cId="233165702" sldId="360"/>
            <ac:picMk id="5" creationId="{4C89547B-7BAB-4FF5-82D2-D56870B43F39}"/>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E1313-B7C5-4E43-A0B7-858BEBF68388}"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CCD95-A5EE-4E08-A80E-9180F9014BC0}" type="slidenum">
              <a:rPr lang="en-US" smtClean="0"/>
              <a:t>‹#›</a:t>
            </a:fld>
            <a:endParaRPr lang="en-US"/>
          </a:p>
        </p:txBody>
      </p:sp>
    </p:spTree>
    <p:extLst>
      <p:ext uri="{BB962C8B-B14F-4D97-AF65-F5344CB8AC3E}">
        <p14:creationId xmlns:p14="http://schemas.microsoft.com/office/powerpoint/2010/main" val="392091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CCD95-A5EE-4E08-A80E-9180F9014BC0}" type="slidenum">
              <a:rPr lang="en-US" smtClean="0"/>
              <a:t>1</a:t>
            </a:fld>
            <a:endParaRPr lang="en-US"/>
          </a:p>
        </p:txBody>
      </p:sp>
    </p:spTree>
    <p:extLst>
      <p:ext uri="{BB962C8B-B14F-4D97-AF65-F5344CB8AC3E}">
        <p14:creationId xmlns:p14="http://schemas.microsoft.com/office/powerpoint/2010/main" val="89661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CCD95-A5EE-4E08-A80E-9180F9014BC0}" type="slidenum">
              <a:rPr lang="en-US" smtClean="0"/>
              <a:t>2</a:t>
            </a:fld>
            <a:endParaRPr lang="en-US"/>
          </a:p>
        </p:txBody>
      </p:sp>
    </p:spTree>
    <p:extLst>
      <p:ext uri="{BB962C8B-B14F-4D97-AF65-F5344CB8AC3E}">
        <p14:creationId xmlns:p14="http://schemas.microsoft.com/office/powerpoint/2010/main" val="362381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CCD95-A5EE-4E08-A80E-9180F9014BC0}" type="slidenum">
              <a:rPr lang="en-US" smtClean="0"/>
              <a:t>3</a:t>
            </a:fld>
            <a:endParaRPr lang="en-US"/>
          </a:p>
        </p:txBody>
      </p:sp>
    </p:spTree>
    <p:extLst>
      <p:ext uri="{BB962C8B-B14F-4D97-AF65-F5344CB8AC3E}">
        <p14:creationId xmlns:p14="http://schemas.microsoft.com/office/powerpoint/2010/main" val="378515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CCD95-A5EE-4E08-A80E-9180F9014BC0}" type="slidenum">
              <a:rPr lang="en-US" smtClean="0"/>
              <a:t>39</a:t>
            </a:fld>
            <a:endParaRPr lang="en-US"/>
          </a:p>
        </p:txBody>
      </p:sp>
    </p:spTree>
    <p:extLst>
      <p:ext uri="{BB962C8B-B14F-4D97-AF65-F5344CB8AC3E}">
        <p14:creationId xmlns:p14="http://schemas.microsoft.com/office/powerpoint/2010/main" val="221686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CCD95-A5EE-4E08-A80E-9180F9014BC0}" type="slidenum">
              <a:rPr lang="en-US" smtClean="0"/>
              <a:t>40</a:t>
            </a:fld>
            <a:endParaRPr lang="en-US"/>
          </a:p>
        </p:txBody>
      </p:sp>
    </p:spTree>
    <p:extLst>
      <p:ext uri="{BB962C8B-B14F-4D97-AF65-F5344CB8AC3E}">
        <p14:creationId xmlns:p14="http://schemas.microsoft.com/office/powerpoint/2010/main" val="328817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CCD95-A5EE-4E08-A80E-9180F9014BC0}" type="slidenum">
              <a:rPr lang="en-US" smtClean="0"/>
              <a:t>41</a:t>
            </a:fld>
            <a:endParaRPr lang="en-US"/>
          </a:p>
        </p:txBody>
      </p:sp>
    </p:spTree>
    <p:extLst>
      <p:ext uri="{BB962C8B-B14F-4D97-AF65-F5344CB8AC3E}">
        <p14:creationId xmlns:p14="http://schemas.microsoft.com/office/powerpoint/2010/main" val="730118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2233-E76E-406F-8EE2-85AD88F42D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BB8E1-262F-47B8-9CA9-9C17A1B6D2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26801F-6489-4E9E-81FE-493E88AFC0FE}"/>
              </a:ext>
            </a:extLst>
          </p:cNvPr>
          <p:cNvSpPr>
            <a:spLocks noGrp="1"/>
          </p:cNvSpPr>
          <p:nvPr>
            <p:ph type="dt" sz="half" idx="10"/>
          </p:nvPr>
        </p:nvSpPr>
        <p:spPr/>
        <p:txBody>
          <a:bodyPr/>
          <a:lstStyle/>
          <a:p>
            <a:fld id="{E2D5E518-BE38-4A72-89AE-665A5E97256F}" type="datetimeFigureOut">
              <a:rPr lang="en-US" smtClean="0"/>
              <a:t>10/20/2020</a:t>
            </a:fld>
            <a:endParaRPr lang="en-US" dirty="0"/>
          </a:p>
        </p:txBody>
      </p:sp>
      <p:sp>
        <p:nvSpPr>
          <p:cNvPr id="5" name="Footer Placeholder 4">
            <a:extLst>
              <a:ext uri="{FF2B5EF4-FFF2-40B4-BE49-F238E27FC236}">
                <a16:creationId xmlns:a16="http://schemas.microsoft.com/office/drawing/2014/main" id="{2DB1B39B-DB64-4EAA-805D-2A31E1B410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D20423-AFA0-4224-AA62-D9D1B2145470}"/>
              </a:ext>
            </a:extLst>
          </p:cNvPr>
          <p:cNvSpPr>
            <a:spLocks noGrp="1"/>
          </p:cNvSpPr>
          <p:nvPr>
            <p:ph type="sldNum" sz="quarter" idx="12"/>
          </p:nvPr>
        </p:nvSpPr>
        <p:spPr/>
        <p:txBody>
          <a:bodyPr/>
          <a:lstStyle/>
          <a:p>
            <a:fld id="{11221F8B-9C83-475D-AB6B-E7BD342E4209}" type="slidenum">
              <a:rPr lang="en-US" smtClean="0"/>
              <a:t>‹#›</a:t>
            </a:fld>
            <a:endParaRPr lang="en-US" dirty="0"/>
          </a:p>
        </p:txBody>
      </p:sp>
      <p:pic>
        <p:nvPicPr>
          <p:cNvPr id="7" name="Picture 6" descr="A picture containing drawing&#10;&#10;Description automatically generated">
            <a:extLst>
              <a:ext uri="{FF2B5EF4-FFF2-40B4-BE49-F238E27FC236}">
                <a16:creationId xmlns:a16="http://schemas.microsoft.com/office/drawing/2014/main" id="{21158EBD-C9BE-47E3-B650-C63497D8A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378476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FF61-88C0-4F6A-A571-2141C8EAE2A7}"/>
              </a:ext>
            </a:extLst>
          </p:cNvPr>
          <p:cNvSpPr>
            <a:spLocks noGrp="1"/>
          </p:cNvSpPr>
          <p:nvPr>
            <p:ph type="title"/>
          </p:nvPr>
        </p:nvSpPr>
        <p:spPr>
          <a:xfrm>
            <a:off x="407324" y="365126"/>
            <a:ext cx="10946476" cy="491085"/>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DFC18DF-36FD-4513-9349-4C53DAA6CFB4}"/>
              </a:ext>
            </a:extLst>
          </p:cNvPr>
          <p:cNvSpPr>
            <a:spLocks noGrp="1"/>
          </p:cNvSpPr>
          <p:nvPr>
            <p:ph idx="1"/>
          </p:nvPr>
        </p:nvSpPr>
        <p:spPr>
          <a:xfrm>
            <a:off x="1105592" y="1080656"/>
            <a:ext cx="10248207" cy="509630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9C80F1-FEDD-42E1-8E25-1DE18AE87032}"/>
              </a:ext>
            </a:extLst>
          </p:cNvPr>
          <p:cNvSpPr>
            <a:spLocks noGrp="1"/>
          </p:cNvSpPr>
          <p:nvPr>
            <p:ph type="dt" sz="half" idx="10"/>
          </p:nvPr>
        </p:nvSpPr>
        <p:spPr/>
        <p:txBody>
          <a:bodyPr/>
          <a:lstStyle/>
          <a:p>
            <a:fld id="{E2D5E518-BE38-4A72-89AE-665A5E97256F}" type="datetimeFigureOut">
              <a:rPr lang="en-US" smtClean="0"/>
              <a:t>10/20/2020</a:t>
            </a:fld>
            <a:endParaRPr lang="en-US" dirty="0"/>
          </a:p>
        </p:txBody>
      </p:sp>
      <p:sp>
        <p:nvSpPr>
          <p:cNvPr id="5" name="Footer Placeholder 4">
            <a:extLst>
              <a:ext uri="{FF2B5EF4-FFF2-40B4-BE49-F238E27FC236}">
                <a16:creationId xmlns:a16="http://schemas.microsoft.com/office/drawing/2014/main" id="{D68E4895-89AC-437E-A9E2-54822C9655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48C60-D71B-43E2-B5C8-9E201A5823A0}"/>
              </a:ext>
            </a:extLst>
          </p:cNvPr>
          <p:cNvSpPr>
            <a:spLocks noGrp="1"/>
          </p:cNvSpPr>
          <p:nvPr>
            <p:ph type="sldNum" sz="quarter" idx="12"/>
          </p:nvPr>
        </p:nvSpPr>
        <p:spPr/>
        <p:txBody>
          <a:bodyPr/>
          <a:lstStyle/>
          <a:p>
            <a:fld id="{11221F8B-9C83-475D-AB6B-E7BD342E4209}" type="slidenum">
              <a:rPr lang="en-US" smtClean="0"/>
              <a:t>‹#›</a:t>
            </a:fld>
            <a:endParaRPr lang="en-US" dirty="0"/>
          </a:p>
        </p:txBody>
      </p:sp>
      <p:cxnSp>
        <p:nvCxnSpPr>
          <p:cNvPr id="8" name="Straight Connector 7">
            <a:extLst>
              <a:ext uri="{FF2B5EF4-FFF2-40B4-BE49-F238E27FC236}">
                <a16:creationId xmlns:a16="http://schemas.microsoft.com/office/drawing/2014/main" id="{F22210A6-95EE-4CA7-B0AC-D8DA4E1960C0}"/>
              </a:ext>
            </a:extLst>
          </p:cNvPr>
          <p:cNvCxnSpPr/>
          <p:nvPr userDrawn="1"/>
        </p:nvCxnSpPr>
        <p:spPr>
          <a:xfrm>
            <a:off x="407324" y="955964"/>
            <a:ext cx="10946475" cy="0"/>
          </a:xfrm>
          <a:prstGeom prst="line">
            <a:avLst/>
          </a:prstGeom>
          <a:ln w="31750">
            <a:gradFill>
              <a:gsLst>
                <a:gs pos="0">
                  <a:schemeClr val="accent1">
                    <a:lumMod val="5000"/>
                    <a:lumOff val="95000"/>
                  </a:schemeClr>
                </a:gs>
                <a:gs pos="74000">
                  <a:srgbClr val="002060"/>
                </a:gs>
                <a:gs pos="83000">
                  <a:srgbClr val="002060"/>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66E90B8-9E05-47F9-92CA-27FC9817E7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23352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CCDF-698B-4CD8-B352-1508EFCCF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5889D9-0110-4582-BFAB-F633275480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8467E9-A25F-4616-ABBC-9ACC59849BFA}"/>
              </a:ext>
            </a:extLst>
          </p:cNvPr>
          <p:cNvSpPr>
            <a:spLocks noGrp="1"/>
          </p:cNvSpPr>
          <p:nvPr>
            <p:ph type="dt" sz="half" idx="10"/>
          </p:nvPr>
        </p:nvSpPr>
        <p:spPr/>
        <p:txBody>
          <a:bodyPr/>
          <a:lstStyle/>
          <a:p>
            <a:fld id="{E2D5E518-BE38-4A72-89AE-665A5E97256F}" type="datetimeFigureOut">
              <a:rPr lang="en-US" smtClean="0"/>
              <a:t>10/20/2020</a:t>
            </a:fld>
            <a:endParaRPr lang="en-US" dirty="0"/>
          </a:p>
        </p:txBody>
      </p:sp>
      <p:sp>
        <p:nvSpPr>
          <p:cNvPr id="5" name="Footer Placeholder 4">
            <a:extLst>
              <a:ext uri="{FF2B5EF4-FFF2-40B4-BE49-F238E27FC236}">
                <a16:creationId xmlns:a16="http://schemas.microsoft.com/office/drawing/2014/main" id="{7CCC4C24-DAD3-4433-A5A8-0AB8DFBCD3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9AA821-928B-49C3-885E-6AFC328D3522}"/>
              </a:ext>
            </a:extLst>
          </p:cNvPr>
          <p:cNvSpPr>
            <a:spLocks noGrp="1"/>
          </p:cNvSpPr>
          <p:nvPr>
            <p:ph type="sldNum" sz="quarter" idx="12"/>
          </p:nvPr>
        </p:nvSpPr>
        <p:spPr/>
        <p:txBody>
          <a:bodyPr/>
          <a:lstStyle/>
          <a:p>
            <a:fld id="{11221F8B-9C83-475D-AB6B-E7BD342E4209}" type="slidenum">
              <a:rPr lang="en-US" smtClean="0"/>
              <a:t>‹#›</a:t>
            </a:fld>
            <a:endParaRPr lang="en-US" dirty="0"/>
          </a:p>
        </p:txBody>
      </p:sp>
      <p:pic>
        <p:nvPicPr>
          <p:cNvPr id="7" name="Picture 6" descr="A picture containing drawing&#10;&#10;Description automatically generated">
            <a:extLst>
              <a:ext uri="{FF2B5EF4-FFF2-40B4-BE49-F238E27FC236}">
                <a16:creationId xmlns:a16="http://schemas.microsoft.com/office/drawing/2014/main" id="{6B0F2EDF-6A8A-4577-BCD8-1A43F3690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143932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3BC0-C8C5-4FCE-8CAA-C61C171C85F3}"/>
              </a:ext>
            </a:extLst>
          </p:cNvPr>
          <p:cNvSpPr>
            <a:spLocks noGrp="1"/>
          </p:cNvSpPr>
          <p:nvPr>
            <p:ph type="title"/>
          </p:nvPr>
        </p:nvSpPr>
        <p:spPr>
          <a:xfrm>
            <a:off x="261257" y="402448"/>
            <a:ext cx="11092543" cy="411449"/>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FEFE9FC-9939-44CE-BE87-E1465CF61B4B}"/>
              </a:ext>
            </a:extLst>
          </p:cNvPr>
          <p:cNvSpPr>
            <a:spLocks noGrp="1"/>
          </p:cNvSpPr>
          <p:nvPr>
            <p:ph sz="half" idx="1"/>
          </p:nvPr>
        </p:nvSpPr>
        <p:spPr>
          <a:xfrm>
            <a:off x="838200" y="1101013"/>
            <a:ext cx="5181600" cy="511327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ACA6005-035C-42DE-850E-6E90B60BFF95}"/>
              </a:ext>
            </a:extLst>
          </p:cNvPr>
          <p:cNvSpPr>
            <a:spLocks noGrp="1"/>
          </p:cNvSpPr>
          <p:nvPr>
            <p:ph sz="half" idx="2"/>
          </p:nvPr>
        </p:nvSpPr>
        <p:spPr>
          <a:xfrm>
            <a:off x="6172200" y="1101013"/>
            <a:ext cx="5181600" cy="511327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2F50AB5-2ED2-44A7-BA57-F37C36A325DF}"/>
              </a:ext>
            </a:extLst>
          </p:cNvPr>
          <p:cNvSpPr>
            <a:spLocks noGrp="1"/>
          </p:cNvSpPr>
          <p:nvPr>
            <p:ph type="dt" sz="half" idx="10"/>
          </p:nvPr>
        </p:nvSpPr>
        <p:spPr>
          <a:xfrm>
            <a:off x="1026366" y="6393672"/>
            <a:ext cx="2555033" cy="365125"/>
          </a:xfrm>
        </p:spPr>
        <p:txBody>
          <a:bodyPr/>
          <a:lstStyle/>
          <a:p>
            <a:fld id="{E2D5E518-BE38-4A72-89AE-665A5E97256F}" type="datetimeFigureOut">
              <a:rPr lang="en-US" smtClean="0"/>
              <a:t>10/20/2020</a:t>
            </a:fld>
            <a:endParaRPr lang="en-US" dirty="0"/>
          </a:p>
        </p:txBody>
      </p:sp>
      <p:sp>
        <p:nvSpPr>
          <p:cNvPr id="6" name="Footer Placeholder 5">
            <a:extLst>
              <a:ext uri="{FF2B5EF4-FFF2-40B4-BE49-F238E27FC236}">
                <a16:creationId xmlns:a16="http://schemas.microsoft.com/office/drawing/2014/main" id="{70CA8605-F9C2-47FE-801C-C17E2A6D2406}"/>
              </a:ext>
            </a:extLst>
          </p:cNvPr>
          <p:cNvSpPr>
            <a:spLocks noGrp="1"/>
          </p:cNvSpPr>
          <p:nvPr>
            <p:ph type="ftr" sz="quarter" idx="11"/>
          </p:nvPr>
        </p:nvSpPr>
        <p:spPr>
          <a:xfrm>
            <a:off x="4038600" y="6393672"/>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D927AA73-65AD-4480-9A45-34FB9014FA72}"/>
              </a:ext>
            </a:extLst>
          </p:cNvPr>
          <p:cNvSpPr>
            <a:spLocks noGrp="1"/>
          </p:cNvSpPr>
          <p:nvPr>
            <p:ph type="sldNum" sz="quarter" idx="12"/>
          </p:nvPr>
        </p:nvSpPr>
        <p:spPr>
          <a:xfrm>
            <a:off x="8610600" y="6393672"/>
            <a:ext cx="2743200" cy="365125"/>
          </a:xfrm>
        </p:spPr>
        <p:txBody>
          <a:bodyPr/>
          <a:lstStyle/>
          <a:p>
            <a:fld id="{11221F8B-9C83-475D-AB6B-E7BD342E4209}" type="slidenum">
              <a:rPr lang="en-US" smtClean="0"/>
              <a:t>‹#›</a:t>
            </a:fld>
            <a:endParaRPr lang="en-US" dirty="0"/>
          </a:p>
        </p:txBody>
      </p:sp>
      <p:cxnSp>
        <p:nvCxnSpPr>
          <p:cNvPr id="9" name="Straight Connector 8">
            <a:extLst>
              <a:ext uri="{FF2B5EF4-FFF2-40B4-BE49-F238E27FC236}">
                <a16:creationId xmlns:a16="http://schemas.microsoft.com/office/drawing/2014/main" id="{69BF9AFF-BA3F-4678-B21E-91842F9DED4B}"/>
              </a:ext>
            </a:extLst>
          </p:cNvPr>
          <p:cNvCxnSpPr/>
          <p:nvPr userDrawn="1"/>
        </p:nvCxnSpPr>
        <p:spPr>
          <a:xfrm>
            <a:off x="407324" y="955964"/>
            <a:ext cx="10946475" cy="0"/>
          </a:xfrm>
          <a:prstGeom prst="line">
            <a:avLst/>
          </a:prstGeom>
          <a:ln w="31750">
            <a:gradFill>
              <a:gsLst>
                <a:gs pos="0">
                  <a:schemeClr val="accent1">
                    <a:lumMod val="5000"/>
                    <a:lumOff val="95000"/>
                  </a:schemeClr>
                </a:gs>
                <a:gs pos="74000">
                  <a:srgbClr val="002060"/>
                </a:gs>
                <a:gs pos="83000">
                  <a:srgbClr val="002060"/>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1A69627-63F2-4670-9667-7A9F3450C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36307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7348-5C26-4664-BAC3-7A7F6F4A0699}"/>
              </a:ext>
            </a:extLst>
          </p:cNvPr>
          <p:cNvSpPr>
            <a:spLocks noGrp="1"/>
          </p:cNvSpPr>
          <p:nvPr>
            <p:ph type="title"/>
          </p:nvPr>
        </p:nvSpPr>
        <p:spPr>
          <a:xfrm>
            <a:off x="334347" y="367945"/>
            <a:ext cx="10515600" cy="437308"/>
          </a:xfrm>
        </p:spPr>
        <p:txBody>
          <a:bodyPr>
            <a:normAutofit/>
          </a:bodyPr>
          <a:lstStyle>
            <a:lvl1pPr>
              <a:defRPr sz="36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45B0877-8423-4549-AAB5-7346AC6C6D5A}"/>
              </a:ext>
            </a:extLst>
          </p:cNvPr>
          <p:cNvSpPr>
            <a:spLocks noGrp="1"/>
          </p:cNvSpPr>
          <p:nvPr>
            <p:ph type="dt" sz="half" idx="10"/>
          </p:nvPr>
        </p:nvSpPr>
        <p:spPr>
          <a:xfrm>
            <a:off x="904076" y="6356350"/>
            <a:ext cx="2677323" cy="365125"/>
          </a:xfrm>
        </p:spPr>
        <p:txBody>
          <a:bodyPr/>
          <a:lstStyle/>
          <a:p>
            <a:fld id="{E2D5E518-BE38-4A72-89AE-665A5E97256F}" type="datetimeFigureOut">
              <a:rPr lang="en-US" smtClean="0"/>
              <a:t>10/20/2020</a:t>
            </a:fld>
            <a:endParaRPr lang="en-US" dirty="0"/>
          </a:p>
        </p:txBody>
      </p:sp>
      <p:sp>
        <p:nvSpPr>
          <p:cNvPr id="4" name="Footer Placeholder 3">
            <a:extLst>
              <a:ext uri="{FF2B5EF4-FFF2-40B4-BE49-F238E27FC236}">
                <a16:creationId xmlns:a16="http://schemas.microsoft.com/office/drawing/2014/main" id="{DBB8B084-49E6-4BBB-902C-536503E28A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4871FA2-4F93-413A-A780-800A65B276F2}"/>
              </a:ext>
            </a:extLst>
          </p:cNvPr>
          <p:cNvSpPr>
            <a:spLocks noGrp="1"/>
          </p:cNvSpPr>
          <p:nvPr>
            <p:ph type="sldNum" sz="quarter" idx="12"/>
          </p:nvPr>
        </p:nvSpPr>
        <p:spPr/>
        <p:txBody>
          <a:bodyPr/>
          <a:lstStyle/>
          <a:p>
            <a:fld id="{11221F8B-9C83-475D-AB6B-E7BD342E4209}" type="slidenum">
              <a:rPr lang="en-US" smtClean="0"/>
              <a:t>‹#›</a:t>
            </a:fld>
            <a:endParaRPr lang="en-US" dirty="0"/>
          </a:p>
        </p:txBody>
      </p:sp>
      <p:cxnSp>
        <p:nvCxnSpPr>
          <p:cNvPr id="6" name="Straight Connector 5">
            <a:extLst>
              <a:ext uri="{FF2B5EF4-FFF2-40B4-BE49-F238E27FC236}">
                <a16:creationId xmlns:a16="http://schemas.microsoft.com/office/drawing/2014/main" id="{0BC96CD6-8CAE-4632-9BF6-A89AB6821633}"/>
              </a:ext>
            </a:extLst>
          </p:cNvPr>
          <p:cNvCxnSpPr/>
          <p:nvPr userDrawn="1"/>
        </p:nvCxnSpPr>
        <p:spPr>
          <a:xfrm>
            <a:off x="407324" y="955964"/>
            <a:ext cx="10946475" cy="0"/>
          </a:xfrm>
          <a:prstGeom prst="line">
            <a:avLst/>
          </a:prstGeom>
          <a:ln w="31750">
            <a:gradFill>
              <a:gsLst>
                <a:gs pos="0">
                  <a:schemeClr val="accent1">
                    <a:lumMod val="5000"/>
                    <a:lumOff val="95000"/>
                  </a:schemeClr>
                </a:gs>
                <a:gs pos="74000">
                  <a:srgbClr val="002060"/>
                </a:gs>
                <a:gs pos="83000">
                  <a:srgbClr val="002060"/>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C736386D-BB39-449D-9B8F-BA52891460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425461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DE7E0-95E2-4534-A474-C8061023B4DD}"/>
              </a:ext>
            </a:extLst>
          </p:cNvPr>
          <p:cNvSpPr>
            <a:spLocks noGrp="1"/>
          </p:cNvSpPr>
          <p:nvPr>
            <p:ph type="dt" sz="half" idx="10"/>
          </p:nvPr>
        </p:nvSpPr>
        <p:spPr>
          <a:xfrm>
            <a:off x="904076" y="6356350"/>
            <a:ext cx="2677323" cy="365125"/>
          </a:xfrm>
        </p:spPr>
        <p:txBody>
          <a:bodyPr/>
          <a:lstStyle/>
          <a:p>
            <a:fld id="{E2D5E518-BE38-4A72-89AE-665A5E97256F}" type="datetimeFigureOut">
              <a:rPr lang="en-US" smtClean="0"/>
              <a:t>10/20/2020</a:t>
            </a:fld>
            <a:endParaRPr lang="en-US" dirty="0"/>
          </a:p>
        </p:txBody>
      </p:sp>
      <p:sp>
        <p:nvSpPr>
          <p:cNvPr id="3" name="Footer Placeholder 2">
            <a:extLst>
              <a:ext uri="{FF2B5EF4-FFF2-40B4-BE49-F238E27FC236}">
                <a16:creationId xmlns:a16="http://schemas.microsoft.com/office/drawing/2014/main" id="{8382564A-BD44-4DFC-AD9D-DF62A03CA34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998D58-1DCB-4BAF-A57F-B4B0E700963A}"/>
              </a:ext>
            </a:extLst>
          </p:cNvPr>
          <p:cNvSpPr>
            <a:spLocks noGrp="1"/>
          </p:cNvSpPr>
          <p:nvPr>
            <p:ph type="sldNum" sz="quarter" idx="12"/>
          </p:nvPr>
        </p:nvSpPr>
        <p:spPr/>
        <p:txBody>
          <a:bodyPr/>
          <a:lstStyle/>
          <a:p>
            <a:fld id="{11221F8B-9C83-475D-AB6B-E7BD342E4209}" type="slidenum">
              <a:rPr lang="en-US" smtClean="0"/>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3C9F9283-E598-4517-B375-52449563C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295951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1BD19-A1F0-4D3F-AFC9-A48726705DC7}"/>
              </a:ext>
            </a:extLst>
          </p:cNvPr>
          <p:cNvSpPr>
            <a:spLocks noGrp="1"/>
          </p:cNvSpPr>
          <p:nvPr>
            <p:ph type="title"/>
          </p:nvPr>
        </p:nvSpPr>
        <p:spPr>
          <a:xfrm>
            <a:off x="175727" y="355796"/>
            <a:ext cx="10515600" cy="4373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FF4780C-7224-42CB-B370-F7D5173B590D}"/>
              </a:ext>
            </a:extLst>
          </p:cNvPr>
          <p:cNvSpPr>
            <a:spLocks noGrp="1"/>
          </p:cNvSpPr>
          <p:nvPr>
            <p:ph type="body" idx="1"/>
          </p:nvPr>
        </p:nvSpPr>
        <p:spPr>
          <a:xfrm>
            <a:off x="838200" y="1045030"/>
            <a:ext cx="10515600" cy="5131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C6EBE4B-D4FA-4392-8E33-6DA8A933E4DF}"/>
              </a:ext>
            </a:extLst>
          </p:cNvPr>
          <p:cNvSpPr>
            <a:spLocks noGrp="1"/>
          </p:cNvSpPr>
          <p:nvPr>
            <p:ph type="dt" sz="half" idx="2"/>
          </p:nvPr>
        </p:nvSpPr>
        <p:spPr>
          <a:xfrm>
            <a:off x="904076" y="6356350"/>
            <a:ext cx="26773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5E518-BE38-4A72-89AE-665A5E97256F}" type="datetimeFigureOut">
              <a:rPr lang="en-US" smtClean="0"/>
              <a:t>10/20/2020</a:t>
            </a:fld>
            <a:endParaRPr lang="en-US" dirty="0"/>
          </a:p>
        </p:txBody>
      </p:sp>
      <p:sp>
        <p:nvSpPr>
          <p:cNvPr id="5" name="Footer Placeholder 4">
            <a:extLst>
              <a:ext uri="{FF2B5EF4-FFF2-40B4-BE49-F238E27FC236}">
                <a16:creationId xmlns:a16="http://schemas.microsoft.com/office/drawing/2014/main" id="{5B4BDBF2-64E8-4B30-BE8A-68AC50BDA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045B82-7412-4C87-B751-69970729F1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21F8B-9C83-475D-AB6B-E7BD342E4209}" type="slidenum">
              <a:rPr lang="en-US" smtClean="0"/>
              <a:t>‹#›</a:t>
            </a:fld>
            <a:endParaRPr lang="en-US" dirty="0"/>
          </a:p>
        </p:txBody>
      </p:sp>
      <p:pic>
        <p:nvPicPr>
          <p:cNvPr id="8" name="Picture 7" descr="A picture containing drawing&#10;&#10;Description automatically generated">
            <a:extLst>
              <a:ext uri="{FF2B5EF4-FFF2-40B4-BE49-F238E27FC236}">
                <a16:creationId xmlns:a16="http://schemas.microsoft.com/office/drawing/2014/main" id="{4BC5E8E9-1283-4E42-93E3-163E81428F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6242180"/>
            <a:ext cx="904076" cy="615820"/>
          </a:xfrm>
          <a:prstGeom prst="rect">
            <a:avLst/>
          </a:prstGeom>
        </p:spPr>
      </p:pic>
    </p:spTree>
    <p:extLst>
      <p:ext uri="{BB962C8B-B14F-4D97-AF65-F5344CB8AC3E}">
        <p14:creationId xmlns:p14="http://schemas.microsoft.com/office/powerpoint/2010/main" val="1086093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rverfault.com/questions/338574/cable-management-strategy-for-a-small-chassis-switch"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52.xm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slide" Target="slide39.xml"/><Relationship Id="rId2" Type="http://schemas.openxmlformats.org/officeDocument/2006/relationships/notesSlide" Target="../notesSlides/notesSlide2.xml"/><Relationship Id="rId16" Type="http://schemas.openxmlformats.org/officeDocument/2006/relationships/slide" Target="slide8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slide" Target="slide20.xml"/><Relationship Id="rId5" Type="http://schemas.openxmlformats.org/officeDocument/2006/relationships/image" Target="../media/image5.png"/><Relationship Id="rId15" Type="http://schemas.openxmlformats.org/officeDocument/2006/relationships/slide" Target="slide77.xml"/><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slide" Target="slide62.xml"/></Relationships>
</file>

<file path=ppt/slides/_rels/slide20.xml.rels><?xml version="1.0" encoding="UTF-8" standalone="yes"?>
<Relationships xmlns="http://schemas.openxmlformats.org/package/2006/relationships"><Relationship Id="rId3" Type="http://schemas.openxmlformats.org/officeDocument/2006/relationships/hyperlink" Target="http://www.santiagokoval.com/2017/01/07/teoria-matematica-de-la-informacion/" TargetMode="External"/><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express.co.uk/news/uk/440174/Becoming-a-teacher-is-easier-than-flipping-burgers-thanks-to-the-Government-claim-Labour"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ndex.php?title=Parity_bit&amp;oldid=961547327"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Binary_Worksheet.xlsb"/><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Binary_Worksheet1.xlsb"/><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upwork.com/hiring/development/cost-to-hire-network-enginee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Cable_closet_bh.jp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rverfault.com/questions/260670/about-the-link-layer-of-tcp-ip"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hyperlink" Target="https://creativecommons.org/licenses/by-nc/3.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pngall.com/satellite-png" TargetMode="External"/><Relationship Id="rId5" Type="http://schemas.openxmlformats.org/officeDocument/2006/relationships/image" Target="../media/image50.png"/><Relationship Id="rId4" Type="http://schemas.openxmlformats.org/officeDocument/2006/relationships/hyperlink" Target="http://hubpages.com/technology/point-to-point-5Ghz-wireless-link-bridg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rocio-tecuentouncuento.blogspot.com/2012_09_01_archive.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roughlydaily.com/tag/mathematics/" TargetMode="External"/><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ailyclipart.net/clipart/category/objects-clip-art/page/2/"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tugurium.com/gti/termino.asp?tr=ethernet&amp;tp=t&amp;or=0" TargetMode="External"/><Relationship Id="rId2" Type="http://schemas.openxmlformats.org/officeDocument/2006/relationships/image" Target="../media/image57.jp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hyperlink" Target="http://flickr.com/photos/mwichary/3363901421" TargetMode="External"/><Relationship Id="rId7" Type="http://schemas.openxmlformats.org/officeDocument/2006/relationships/hyperlink" Target="https://creativecommons.org/licenses/by-sa/3.0/" TargetMode="External"/><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hyperlink" Target="https://commons.wikimedia.org/wiki/File:BNC_Tee_connector,_with_Ethernet_cable_connected-92166.jpg" TargetMode="External"/><Relationship Id="rId5" Type="http://schemas.openxmlformats.org/officeDocument/2006/relationships/image" Target="../media/image59.jpg"/><Relationship Id="rId4" Type="http://schemas.openxmlformats.org/officeDocument/2006/relationships/hyperlink" Target="https://creativecommons.org/licenses/by/3.0/" TargetMode="External"/><Relationship Id="rId9" Type="http://schemas.openxmlformats.org/officeDocument/2006/relationships/hyperlink" Target="https://pt.wikipedia.org/wiki/Transceiver"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Network_topology" TargetMode="Externa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Catalyst_6500" TargetMode="External"/><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networkengineering.stackexchange.com/questions/28126/cat7-ethernet-cable-order-of-wires-in-the-clamp" TargetMode="External"/><Relationship Id="rId2" Type="http://schemas.openxmlformats.org/officeDocument/2006/relationships/image" Target="../media/image73.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8" Type="http://schemas.openxmlformats.org/officeDocument/2006/relationships/hyperlink" Target="https://en.wikipedia.org/wiki/Electrical_connector#Jacks_and_plugs" TargetMode="External"/><Relationship Id="rId3" Type="http://schemas.openxmlformats.org/officeDocument/2006/relationships/hyperlink" Target="https://en.wikipedia.org/wiki/Electrical" TargetMode="External"/><Relationship Id="rId7" Type="http://schemas.openxmlformats.org/officeDocument/2006/relationships/hyperlink" Target="https://en.wikipedia.org/wiki/AC_power_plugs_and_sockets" TargetMode="Externa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hyperlink" Target="https://en.wikipedia.org/wiki/Fastener" TargetMode="External"/><Relationship Id="rId5" Type="http://schemas.openxmlformats.org/officeDocument/2006/relationships/hyperlink" Target="https://en.wikipedia.org/wiki/Electrical_connector" TargetMode="External"/><Relationship Id="rId10" Type="http://schemas.openxmlformats.org/officeDocument/2006/relationships/image" Target="../media/image80.jpeg"/><Relationship Id="rId4" Type="http://schemas.openxmlformats.org/officeDocument/2006/relationships/hyperlink" Target="https://en.wikipedia.org/wiki/Machine" TargetMode="External"/><Relationship Id="rId9" Type="http://schemas.openxmlformats.org/officeDocument/2006/relationships/image" Target="../media/image79.jpeg"/></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E_t0cbxZoHs?feature=oembe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0gxNZoPcnP4?feature=oembed"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grGIxELy3ts?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UCUdyF7XOhU?feature=oembed"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amalzone.wordpress.com/category/%D8%B3%D9%8A%D8%B3%D9%83%D9%88/" TargetMode="External"/><Relationship Id="rId2" Type="http://schemas.openxmlformats.org/officeDocument/2006/relationships/image" Target="../media/image92.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biblioblog.si/2015/09/pravo-v-dobi-velikega-podatkovja-ali.html" TargetMode="External"/><Relationship Id="rId2" Type="http://schemas.openxmlformats.org/officeDocument/2006/relationships/image" Target="../media/image96.jp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5F2D4B8E-7932-4626-B3EB-485A3C635987}"/>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059" y="0"/>
            <a:ext cx="12270059" cy="6858000"/>
          </a:xfrm>
          <a:prstGeom prst="rect">
            <a:avLst/>
          </a:prstGeom>
        </p:spPr>
      </p:pic>
      <p:sp>
        <p:nvSpPr>
          <p:cNvPr id="2" name="Title 1">
            <a:extLst>
              <a:ext uri="{FF2B5EF4-FFF2-40B4-BE49-F238E27FC236}">
                <a16:creationId xmlns:a16="http://schemas.microsoft.com/office/drawing/2014/main" id="{4B44AF4F-54CB-4229-B06E-34176D87A5D5}"/>
              </a:ext>
            </a:extLst>
          </p:cNvPr>
          <p:cNvSpPr>
            <a:spLocks noGrp="1"/>
          </p:cNvSpPr>
          <p:nvPr>
            <p:ph type="ctrTitle"/>
          </p:nvPr>
        </p:nvSpPr>
        <p:spPr/>
        <p:txBody>
          <a:bodyPr/>
          <a:lstStyle/>
          <a:p>
            <a:r>
              <a:rPr lang="en-US" dirty="0"/>
              <a:t>Link </a:t>
            </a:r>
            <a:r>
              <a:rPr lang="en-US"/>
              <a:t>&amp; Physical Layers</a:t>
            </a:r>
            <a:endParaRPr lang="en-US" dirty="0"/>
          </a:p>
        </p:txBody>
      </p:sp>
      <p:sp>
        <p:nvSpPr>
          <p:cNvPr id="3" name="Subtitle 2">
            <a:extLst>
              <a:ext uri="{FF2B5EF4-FFF2-40B4-BE49-F238E27FC236}">
                <a16:creationId xmlns:a16="http://schemas.microsoft.com/office/drawing/2014/main" id="{1606DACE-2415-4811-A157-0B98846CAB65}"/>
              </a:ext>
            </a:extLst>
          </p:cNvPr>
          <p:cNvSpPr>
            <a:spLocks noGrp="1"/>
          </p:cNvSpPr>
          <p:nvPr>
            <p:ph type="subTitle" idx="1"/>
          </p:nvPr>
        </p:nvSpPr>
        <p:spPr/>
        <p:txBody>
          <a:bodyPr/>
          <a:lstStyle/>
          <a:p>
            <a:r>
              <a:rPr lang="en-US" dirty="0"/>
              <a:t>Chapter 6</a:t>
            </a:r>
          </a:p>
        </p:txBody>
      </p:sp>
      <p:sp>
        <p:nvSpPr>
          <p:cNvPr id="6" name="TextBox 5">
            <a:extLst>
              <a:ext uri="{FF2B5EF4-FFF2-40B4-BE49-F238E27FC236}">
                <a16:creationId xmlns:a16="http://schemas.microsoft.com/office/drawing/2014/main" id="{530DAD57-74A6-416F-98F4-52894C1E041E}"/>
              </a:ext>
            </a:extLst>
          </p:cNvPr>
          <p:cNvSpPr txBox="1"/>
          <p:nvPr/>
        </p:nvSpPr>
        <p:spPr>
          <a:xfrm>
            <a:off x="-78059" y="6858000"/>
            <a:ext cx="12270059" cy="230832"/>
          </a:xfrm>
          <a:prstGeom prst="rect">
            <a:avLst/>
          </a:prstGeom>
          <a:noFill/>
        </p:spPr>
        <p:txBody>
          <a:bodyPr wrap="square" rtlCol="0">
            <a:spAutoFit/>
          </a:bodyPr>
          <a:lstStyle/>
          <a:p>
            <a:r>
              <a:rPr lang="en-US" sz="900" dirty="0">
                <a:hlinkClick r:id="rId4" tooltip="http://serverfault.com/questions/338574/cable-management-strategy-for-a-small-chassis-switch"/>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943592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52C9-1A67-4348-B8D0-EF09E9D2B0D2}"/>
              </a:ext>
            </a:extLst>
          </p:cNvPr>
          <p:cNvSpPr>
            <a:spLocks noGrp="1"/>
          </p:cNvSpPr>
          <p:nvPr>
            <p:ph type="title"/>
          </p:nvPr>
        </p:nvSpPr>
        <p:spPr/>
        <p:txBody>
          <a:bodyPr>
            <a:normAutofit fontScale="90000"/>
          </a:bodyPr>
          <a:lstStyle/>
          <a:p>
            <a:r>
              <a:rPr lang="en-US" dirty="0"/>
              <a:t>Attenuation of Signals</a:t>
            </a:r>
          </a:p>
        </p:txBody>
      </p:sp>
      <p:sp>
        <p:nvSpPr>
          <p:cNvPr id="3" name="Content Placeholder 2">
            <a:extLst>
              <a:ext uri="{FF2B5EF4-FFF2-40B4-BE49-F238E27FC236}">
                <a16:creationId xmlns:a16="http://schemas.microsoft.com/office/drawing/2014/main" id="{5CDA4FB2-31B0-45F9-AF9F-1574F3019B4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5345BF-6479-400B-8A9E-90BB3A238606}"/>
              </a:ext>
            </a:extLst>
          </p:cNvPr>
          <p:cNvPicPr>
            <a:picLocks noChangeAspect="1"/>
          </p:cNvPicPr>
          <p:nvPr/>
        </p:nvPicPr>
        <p:blipFill>
          <a:blip r:embed="rId2"/>
          <a:stretch>
            <a:fillRect/>
          </a:stretch>
        </p:blipFill>
        <p:spPr>
          <a:xfrm>
            <a:off x="1771650" y="1119187"/>
            <a:ext cx="8648700" cy="4619625"/>
          </a:xfrm>
          <a:prstGeom prst="rect">
            <a:avLst/>
          </a:prstGeom>
        </p:spPr>
      </p:pic>
    </p:spTree>
    <p:extLst>
      <p:ext uri="{BB962C8B-B14F-4D97-AF65-F5344CB8AC3E}">
        <p14:creationId xmlns:p14="http://schemas.microsoft.com/office/powerpoint/2010/main" val="2740428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3070-6748-43DC-9CD9-D3E0441D23F4}"/>
              </a:ext>
            </a:extLst>
          </p:cNvPr>
          <p:cNvSpPr>
            <a:spLocks noGrp="1"/>
          </p:cNvSpPr>
          <p:nvPr>
            <p:ph type="title"/>
          </p:nvPr>
        </p:nvSpPr>
        <p:spPr/>
        <p:txBody>
          <a:bodyPr>
            <a:normAutofit fontScale="90000"/>
          </a:bodyPr>
          <a:lstStyle/>
          <a:p>
            <a:r>
              <a:rPr lang="en-US" dirty="0"/>
              <a:t>Noise</a:t>
            </a:r>
          </a:p>
        </p:txBody>
      </p:sp>
      <p:sp>
        <p:nvSpPr>
          <p:cNvPr id="3" name="Content Placeholder 2">
            <a:extLst>
              <a:ext uri="{FF2B5EF4-FFF2-40B4-BE49-F238E27FC236}">
                <a16:creationId xmlns:a16="http://schemas.microsoft.com/office/drawing/2014/main" id="{F8193397-C00E-4C84-A5F4-D8AD6BEBAA75}"/>
              </a:ext>
            </a:extLst>
          </p:cNvPr>
          <p:cNvSpPr>
            <a:spLocks noGrp="1"/>
          </p:cNvSpPr>
          <p:nvPr>
            <p:ph idx="1"/>
          </p:nvPr>
        </p:nvSpPr>
        <p:spPr/>
        <p:txBody>
          <a:bodyPr/>
          <a:lstStyle/>
          <a:p>
            <a:r>
              <a:rPr lang="en-US" dirty="0"/>
              <a:t>A signal will tend to degrade as it propagates through space &amp; time:</a:t>
            </a:r>
          </a:p>
          <a:p>
            <a:pPr lvl="1"/>
            <a:r>
              <a:rPr lang="en-US" dirty="0"/>
              <a:t>Distortion</a:t>
            </a:r>
          </a:p>
          <a:p>
            <a:pPr lvl="1"/>
            <a:r>
              <a:rPr lang="en-US" dirty="0"/>
              <a:t>Fading</a:t>
            </a:r>
          </a:p>
          <a:p>
            <a:pPr lvl="1"/>
            <a:r>
              <a:rPr lang="en-US" dirty="0"/>
              <a:t>Crosstalk</a:t>
            </a:r>
          </a:p>
          <a:p>
            <a:pPr marL="457200" lvl="1" indent="0">
              <a:buNone/>
            </a:pPr>
            <a:endParaRPr lang="en-US" dirty="0"/>
          </a:p>
          <a:p>
            <a:pPr lvl="1"/>
            <a:endParaRPr lang="en-US" dirty="0"/>
          </a:p>
        </p:txBody>
      </p:sp>
      <p:pic>
        <p:nvPicPr>
          <p:cNvPr id="4" name="Picture 3">
            <a:extLst>
              <a:ext uri="{FF2B5EF4-FFF2-40B4-BE49-F238E27FC236}">
                <a16:creationId xmlns:a16="http://schemas.microsoft.com/office/drawing/2014/main" id="{F809F44C-210B-4B32-9DA8-880878D26054}"/>
              </a:ext>
            </a:extLst>
          </p:cNvPr>
          <p:cNvPicPr>
            <a:picLocks noChangeAspect="1"/>
          </p:cNvPicPr>
          <p:nvPr/>
        </p:nvPicPr>
        <p:blipFill>
          <a:blip r:embed="rId2"/>
          <a:stretch>
            <a:fillRect/>
          </a:stretch>
        </p:blipFill>
        <p:spPr>
          <a:xfrm>
            <a:off x="975035" y="2823947"/>
            <a:ext cx="4019550" cy="1609725"/>
          </a:xfrm>
          <a:prstGeom prst="rect">
            <a:avLst/>
          </a:prstGeom>
        </p:spPr>
      </p:pic>
      <p:sp>
        <p:nvSpPr>
          <p:cNvPr id="5" name="TextBox 4">
            <a:extLst>
              <a:ext uri="{FF2B5EF4-FFF2-40B4-BE49-F238E27FC236}">
                <a16:creationId xmlns:a16="http://schemas.microsoft.com/office/drawing/2014/main" id="{4FDD590C-AA38-4D4F-BF25-021C2A22A974}"/>
              </a:ext>
            </a:extLst>
          </p:cNvPr>
          <p:cNvSpPr txBox="1"/>
          <p:nvPr/>
        </p:nvSpPr>
        <p:spPr>
          <a:xfrm>
            <a:off x="5880562" y="2977376"/>
            <a:ext cx="5186613" cy="1477328"/>
          </a:xfrm>
          <a:prstGeom prst="rect">
            <a:avLst/>
          </a:prstGeom>
          <a:noFill/>
        </p:spPr>
        <p:txBody>
          <a:bodyPr wrap="none" rtlCol="0">
            <a:spAutoFit/>
          </a:bodyPr>
          <a:lstStyle/>
          <a:p>
            <a:r>
              <a:rPr lang="en-US" i="1" dirty="0"/>
              <a:t>Noise can often be “filtered” but is always</a:t>
            </a:r>
            <a:br>
              <a:rPr lang="en-US" i="1" dirty="0"/>
            </a:br>
            <a:r>
              <a:rPr lang="en-US" i="1" dirty="0"/>
              <a:t>present in a system.  </a:t>
            </a:r>
            <a:br>
              <a:rPr lang="en-US" i="1" dirty="0"/>
            </a:br>
            <a:br>
              <a:rPr lang="en-US" i="1" dirty="0"/>
            </a:br>
            <a:r>
              <a:rPr lang="en-US" i="1" dirty="0"/>
              <a:t>Digital systems tend to have more “noise immunity”</a:t>
            </a:r>
            <a:br>
              <a:rPr lang="en-US" i="1" dirty="0"/>
            </a:br>
            <a:r>
              <a:rPr lang="en-US" i="1" dirty="0"/>
              <a:t>than strictly analog systems.</a:t>
            </a:r>
          </a:p>
        </p:txBody>
      </p:sp>
    </p:spTree>
    <p:extLst>
      <p:ext uri="{BB962C8B-B14F-4D97-AF65-F5344CB8AC3E}">
        <p14:creationId xmlns:p14="http://schemas.microsoft.com/office/powerpoint/2010/main" val="3161689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D876-2FEC-416E-A87C-62D8143A195B}"/>
              </a:ext>
            </a:extLst>
          </p:cNvPr>
          <p:cNvSpPr>
            <a:spLocks noGrp="1"/>
          </p:cNvSpPr>
          <p:nvPr>
            <p:ph type="title"/>
          </p:nvPr>
        </p:nvSpPr>
        <p:spPr/>
        <p:txBody>
          <a:bodyPr>
            <a:normAutofit fontScale="90000"/>
          </a:bodyPr>
          <a:lstStyle/>
          <a:p>
            <a:r>
              <a:rPr lang="en-US" dirty="0"/>
              <a:t>Encoding Bits</a:t>
            </a:r>
          </a:p>
        </p:txBody>
      </p:sp>
      <p:sp>
        <p:nvSpPr>
          <p:cNvPr id="3" name="Content Placeholder 2">
            <a:extLst>
              <a:ext uri="{FF2B5EF4-FFF2-40B4-BE49-F238E27FC236}">
                <a16:creationId xmlns:a16="http://schemas.microsoft.com/office/drawing/2014/main" id="{B7CB18B5-B198-4154-94AF-D7BEB1473901}"/>
              </a:ext>
            </a:extLst>
          </p:cNvPr>
          <p:cNvSpPr>
            <a:spLocks noGrp="1"/>
          </p:cNvSpPr>
          <p:nvPr>
            <p:ph idx="1"/>
          </p:nvPr>
        </p:nvSpPr>
        <p:spPr>
          <a:xfrm>
            <a:off x="1105592" y="1080656"/>
            <a:ext cx="7938047" cy="5096308"/>
          </a:xfrm>
        </p:spPr>
        <p:txBody>
          <a:bodyPr/>
          <a:lstStyle/>
          <a:p>
            <a:r>
              <a:rPr lang="en-US" dirty="0"/>
              <a:t>Return to Zero</a:t>
            </a:r>
          </a:p>
          <a:p>
            <a:pPr lvl="1"/>
            <a:r>
              <a:rPr lang="en-US" dirty="0"/>
              <a:t>Signal drops back to “zero” in between bits, even if the signal would otherwise stay the same.  </a:t>
            </a:r>
          </a:p>
          <a:p>
            <a:pPr lvl="1"/>
            <a:endParaRPr lang="en-US" dirty="0"/>
          </a:p>
          <a:p>
            <a:r>
              <a:rPr lang="en-US" dirty="0"/>
              <a:t>Non-Return to Zero</a:t>
            </a:r>
          </a:p>
          <a:p>
            <a:pPr lvl="1"/>
            <a:r>
              <a:rPr lang="en-US" dirty="0"/>
              <a:t>One’s represented by one condition (e.g. positive voltage), 0’s by another (e.g. negative), and no swing back to zero.  </a:t>
            </a:r>
          </a:p>
          <a:p>
            <a:pPr lvl="1"/>
            <a:endParaRPr lang="en-US" dirty="0"/>
          </a:p>
          <a:p>
            <a:r>
              <a:rPr lang="en-US" dirty="0"/>
              <a:t>Manchester Code</a:t>
            </a:r>
          </a:p>
          <a:p>
            <a:pPr lvl="1"/>
            <a:r>
              <a:rPr lang="en-US" dirty="0"/>
              <a:t>Each data bit is encoded as a “phase shift” – one is a transition (e.g. low to high) and zero is another (high to low)</a:t>
            </a:r>
          </a:p>
          <a:p>
            <a:pPr lvl="1"/>
            <a:r>
              <a:rPr lang="en-US" dirty="0"/>
              <a:t>Data has to “swing” through one half of a clock edge</a:t>
            </a:r>
            <a:br>
              <a:rPr lang="en-US" dirty="0"/>
            </a:br>
            <a:r>
              <a:rPr lang="en-US" dirty="0"/>
              <a:t>to be ready for next pulse.</a:t>
            </a:r>
          </a:p>
        </p:txBody>
      </p:sp>
      <p:pic>
        <p:nvPicPr>
          <p:cNvPr id="8194" name="Picture 2">
            <a:extLst>
              <a:ext uri="{FF2B5EF4-FFF2-40B4-BE49-F238E27FC236}">
                <a16:creationId xmlns:a16="http://schemas.microsoft.com/office/drawing/2014/main" id="{49C4A591-5BEE-4EA6-BD12-BA5025E6C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9922" y="1188029"/>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3BE429A-4D22-4E25-A2A2-F3CC76C3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922" y="2739047"/>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C9C977D-1ABF-41F0-B19A-50BD2DB78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736" y="4651569"/>
            <a:ext cx="4422075" cy="209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917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C456-2255-44CE-AA89-70FB0D06C438}"/>
              </a:ext>
            </a:extLst>
          </p:cNvPr>
          <p:cNvSpPr>
            <a:spLocks noGrp="1"/>
          </p:cNvSpPr>
          <p:nvPr>
            <p:ph type="title"/>
          </p:nvPr>
        </p:nvSpPr>
        <p:spPr/>
        <p:txBody>
          <a:bodyPr>
            <a:normAutofit fontScale="90000"/>
          </a:bodyPr>
          <a:lstStyle/>
          <a:p>
            <a:r>
              <a:rPr lang="en-US" dirty="0"/>
              <a:t>Ethernet Encoding</a:t>
            </a:r>
          </a:p>
        </p:txBody>
      </p:sp>
      <p:pic>
        <p:nvPicPr>
          <p:cNvPr id="25602" name="Picture 2" descr="Analyzing actual Ethernet encoding | Networking tutorial (4 of 13) - YouTube">
            <a:extLst>
              <a:ext uri="{FF2B5EF4-FFF2-40B4-BE49-F238E27FC236}">
                <a16:creationId xmlns:a16="http://schemas.microsoft.com/office/drawing/2014/main" id="{D8DF1010-B6A3-42F0-8DE5-4A291DD9C4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9683" y="1081088"/>
            <a:ext cx="9059333"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7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3958-C32F-48A2-8387-A6A17CB12BB1}"/>
              </a:ext>
            </a:extLst>
          </p:cNvPr>
          <p:cNvSpPr>
            <a:spLocks noGrp="1"/>
          </p:cNvSpPr>
          <p:nvPr>
            <p:ph type="title"/>
          </p:nvPr>
        </p:nvSpPr>
        <p:spPr/>
        <p:txBody>
          <a:bodyPr>
            <a:normAutofit fontScale="90000"/>
          </a:bodyPr>
          <a:lstStyle/>
          <a:p>
            <a:r>
              <a:rPr lang="en-US" dirty="0"/>
              <a:t>Encoding Bytes</a:t>
            </a:r>
          </a:p>
        </p:txBody>
      </p:sp>
      <p:sp>
        <p:nvSpPr>
          <p:cNvPr id="3" name="Content Placeholder 2">
            <a:extLst>
              <a:ext uri="{FF2B5EF4-FFF2-40B4-BE49-F238E27FC236}">
                <a16:creationId xmlns:a16="http://schemas.microsoft.com/office/drawing/2014/main" id="{F26599DB-D9DC-43C0-9BC3-2AF1518F4017}"/>
              </a:ext>
            </a:extLst>
          </p:cNvPr>
          <p:cNvSpPr>
            <a:spLocks noGrp="1"/>
          </p:cNvSpPr>
          <p:nvPr>
            <p:ph idx="1"/>
          </p:nvPr>
        </p:nvSpPr>
        <p:spPr/>
        <p:txBody>
          <a:bodyPr/>
          <a:lstStyle/>
          <a:p>
            <a:r>
              <a:rPr lang="en-US" dirty="0"/>
              <a:t>8-bit “octet” bytes </a:t>
            </a:r>
          </a:p>
          <a:p>
            <a:pPr lvl="1"/>
            <a:r>
              <a:rPr lang="en-US" dirty="0"/>
              <a:t>Bytes are encoding as 8-bits, either LSB or MSB first</a:t>
            </a:r>
          </a:p>
          <a:p>
            <a:pPr lvl="1"/>
            <a:endParaRPr lang="en-US" dirty="0"/>
          </a:p>
          <a:p>
            <a:r>
              <a:rPr lang="en-US" dirty="0"/>
              <a:t>8b10b encoding</a:t>
            </a:r>
          </a:p>
          <a:p>
            <a:pPr lvl="1"/>
            <a:r>
              <a:rPr lang="en-US" dirty="0"/>
              <a:t>10-bits are used to encode 8-bits, specially chosen</a:t>
            </a:r>
          </a:p>
          <a:p>
            <a:pPr lvl="1"/>
            <a:r>
              <a:rPr lang="en-US" dirty="0"/>
              <a:t>Counts of 1’s and 0’s in a string of at least 20 bits is no more than 2</a:t>
            </a:r>
          </a:p>
          <a:p>
            <a:pPr lvl="1"/>
            <a:r>
              <a:rPr lang="en-US" dirty="0"/>
              <a:t>No more than 5 1’s or 0’s in a row</a:t>
            </a:r>
          </a:p>
          <a:p>
            <a:pPr lvl="1"/>
            <a:endParaRPr lang="en-US" dirty="0"/>
          </a:p>
          <a:p>
            <a:pPr lvl="1"/>
            <a:r>
              <a:rPr lang="en-US" dirty="0"/>
              <a:t>Features</a:t>
            </a:r>
          </a:p>
          <a:p>
            <a:pPr lvl="2"/>
            <a:r>
              <a:rPr lang="en-US" dirty="0"/>
              <a:t>DC-Balance – no DC offset builds up due to frequent changes</a:t>
            </a:r>
          </a:p>
          <a:p>
            <a:pPr lvl="2"/>
            <a:r>
              <a:rPr lang="en-US" dirty="0"/>
              <a:t>No need to use lower-bandwidth portions of channels</a:t>
            </a:r>
          </a:p>
          <a:p>
            <a:pPr lvl="2"/>
            <a:r>
              <a:rPr lang="en-US" dirty="0"/>
              <a:t>Clocks can be recovered from data channel – eliminates </a:t>
            </a:r>
            <a:r>
              <a:rPr lang="en-US" i="1" dirty="0"/>
              <a:t>jitter</a:t>
            </a:r>
            <a:r>
              <a:rPr lang="en-US" dirty="0"/>
              <a:t> and </a:t>
            </a:r>
            <a:r>
              <a:rPr lang="en-US" i="1" dirty="0"/>
              <a:t>skew </a:t>
            </a:r>
            <a:r>
              <a:rPr lang="en-US" dirty="0"/>
              <a:t>effects</a:t>
            </a:r>
          </a:p>
          <a:p>
            <a:pPr lvl="2"/>
            <a:r>
              <a:rPr lang="en-US" dirty="0"/>
              <a:t>Allows “special” encodings for control / framing characters</a:t>
            </a:r>
          </a:p>
          <a:p>
            <a:pPr lvl="2"/>
            <a:endParaRPr lang="en-US" dirty="0"/>
          </a:p>
        </p:txBody>
      </p:sp>
    </p:spTree>
    <p:extLst>
      <p:ext uri="{BB962C8B-B14F-4D97-AF65-F5344CB8AC3E}">
        <p14:creationId xmlns:p14="http://schemas.microsoft.com/office/powerpoint/2010/main" val="1228163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C5EC-ED32-41A1-9E41-6815156AD1CA}"/>
              </a:ext>
            </a:extLst>
          </p:cNvPr>
          <p:cNvSpPr>
            <a:spLocks noGrp="1"/>
          </p:cNvSpPr>
          <p:nvPr>
            <p:ph type="title"/>
          </p:nvPr>
        </p:nvSpPr>
        <p:spPr/>
        <p:txBody>
          <a:bodyPr>
            <a:normAutofit fontScale="90000"/>
          </a:bodyPr>
          <a:lstStyle/>
          <a:p>
            <a:r>
              <a:rPr lang="en-US" dirty="0"/>
              <a:t>A little communications theory….        (still sorry)</a:t>
            </a:r>
          </a:p>
        </p:txBody>
      </p:sp>
      <p:sp>
        <p:nvSpPr>
          <p:cNvPr id="3" name="Content Placeholder 2">
            <a:extLst>
              <a:ext uri="{FF2B5EF4-FFF2-40B4-BE49-F238E27FC236}">
                <a16:creationId xmlns:a16="http://schemas.microsoft.com/office/drawing/2014/main" id="{6A10ACBA-6C62-43A4-967D-C3237FB51617}"/>
              </a:ext>
            </a:extLst>
          </p:cNvPr>
          <p:cNvSpPr>
            <a:spLocks noGrp="1"/>
          </p:cNvSpPr>
          <p:nvPr>
            <p:ph idx="1"/>
          </p:nvPr>
        </p:nvSpPr>
        <p:spPr/>
        <p:txBody>
          <a:bodyPr/>
          <a:lstStyle/>
          <a:p>
            <a:r>
              <a:rPr lang="en-US" dirty="0"/>
              <a:t>Digital</a:t>
            </a:r>
          </a:p>
          <a:p>
            <a:pPr lvl="1"/>
            <a:r>
              <a:rPr lang="en-US" dirty="0"/>
              <a:t>Singled-Ended – </a:t>
            </a:r>
          </a:p>
          <a:p>
            <a:pPr lvl="2"/>
            <a:r>
              <a:rPr lang="en-US" dirty="0"/>
              <a:t>Information (bits) sent using a varying voltage</a:t>
            </a:r>
          </a:p>
          <a:p>
            <a:pPr lvl="2"/>
            <a:r>
              <a:rPr lang="en-US" dirty="0"/>
              <a:t>Signal wire &amp; reference voltage (ground)</a:t>
            </a:r>
          </a:p>
          <a:p>
            <a:pPr lvl="2"/>
            <a:r>
              <a:rPr lang="en-US" dirty="0"/>
              <a:t>Serial - One wire carries one bit at a time, Parallel – multiple wires, multiple bits</a:t>
            </a:r>
          </a:p>
          <a:p>
            <a:pPr lvl="2"/>
            <a:r>
              <a:rPr lang="en-US" dirty="0"/>
              <a:t>Impacted by transmission line theory:</a:t>
            </a:r>
          </a:p>
          <a:p>
            <a:pPr lvl="3"/>
            <a:r>
              <a:rPr lang="en-US" dirty="0"/>
              <a:t>Slew, overshoot, undershoot, signal reflection</a:t>
            </a:r>
          </a:p>
          <a:p>
            <a:pPr lvl="1"/>
            <a:r>
              <a:rPr lang="en-US" dirty="0"/>
              <a:t>Differential –</a:t>
            </a:r>
          </a:p>
          <a:p>
            <a:pPr lvl="2"/>
            <a:r>
              <a:rPr lang="en-US" dirty="0"/>
              <a:t>Pair of wires for each bit, </a:t>
            </a:r>
            <a:r>
              <a:rPr lang="en-US" i="1" dirty="0"/>
              <a:t>difference</a:t>
            </a:r>
            <a:r>
              <a:rPr lang="en-US" dirty="0"/>
              <a:t> in voltage</a:t>
            </a:r>
          </a:p>
          <a:p>
            <a:pPr lvl="2"/>
            <a:r>
              <a:rPr lang="en-US" dirty="0"/>
              <a:t>Higher </a:t>
            </a:r>
            <a:r>
              <a:rPr lang="en-US" i="1" dirty="0"/>
              <a:t>common mode noise rejection</a:t>
            </a:r>
            <a:endParaRPr lang="en-US" dirty="0"/>
          </a:p>
          <a:p>
            <a:pPr lvl="2"/>
            <a:r>
              <a:rPr lang="en-US" dirty="0"/>
              <a:t>Less </a:t>
            </a:r>
            <a:r>
              <a:rPr lang="en-US" i="1" dirty="0"/>
              <a:t>slew</a:t>
            </a:r>
            <a:r>
              <a:rPr lang="en-US" dirty="0"/>
              <a:t>, faster transitions</a:t>
            </a:r>
          </a:p>
        </p:txBody>
      </p:sp>
      <p:pic>
        <p:nvPicPr>
          <p:cNvPr id="4100" name="Picture 4">
            <a:extLst>
              <a:ext uri="{FF2B5EF4-FFF2-40B4-BE49-F238E27FC236}">
                <a16:creationId xmlns:a16="http://schemas.microsoft.com/office/drawing/2014/main" id="{B9CB754C-AC92-468C-8D0C-C812D90BA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13" y="4615559"/>
            <a:ext cx="3355335" cy="20132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S-232 - Wikipedia">
            <a:extLst>
              <a:ext uri="{FF2B5EF4-FFF2-40B4-BE49-F238E27FC236}">
                <a16:creationId xmlns:a16="http://schemas.microsoft.com/office/drawing/2014/main" id="{84C87EE5-4A4C-4811-85ED-6A1DFA2C2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201" y="2896021"/>
            <a:ext cx="2735324" cy="20266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S-422 Signal Confusion - Electrical Engineering Stack Exchange">
            <a:extLst>
              <a:ext uri="{FF2B5EF4-FFF2-40B4-BE49-F238E27FC236}">
                <a16:creationId xmlns:a16="http://schemas.microsoft.com/office/drawing/2014/main" id="{6B37E29D-712C-41F5-A378-EF6B93952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197" y="4615559"/>
            <a:ext cx="3377708" cy="202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20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A14B-1D1A-42B4-9C39-9B42508D966A}"/>
              </a:ext>
            </a:extLst>
          </p:cNvPr>
          <p:cNvSpPr>
            <a:spLocks noGrp="1"/>
          </p:cNvSpPr>
          <p:nvPr>
            <p:ph type="title"/>
          </p:nvPr>
        </p:nvSpPr>
        <p:spPr/>
        <p:txBody>
          <a:bodyPr>
            <a:normAutofit fontScale="90000"/>
          </a:bodyPr>
          <a:lstStyle/>
          <a:p>
            <a:r>
              <a:rPr lang="en-US" dirty="0"/>
              <a:t>A little more communications theory….        (really sorry)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7E6FD5-854C-4B7D-9275-CB8D3A795CCF}"/>
                  </a:ext>
                </a:extLst>
              </p:cNvPr>
              <p:cNvSpPr>
                <a:spLocks noGrp="1"/>
              </p:cNvSpPr>
              <p:nvPr>
                <p:ph idx="1"/>
              </p:nvPr>
            </p:nvSpPr>
            <p:spPr/>
            <p:txBody>
              <a:bodyPr/>
              <a:lstStyle/>
              <a:p>
                <a:r>
                  <a:rPr lang="en-US" dirty="0"/>
                  <a:t>Analog / RF </a:t>
                </a:r>
              </a:p>
              <a:p>
                <a:pPr lvl="1"/>
                <a:r>
                  <a:rPr lang="en-US" i="1" dirty="0"/>
                  <a:t>Modulation – A controlled change in a signal</a:t>
                </a:r>
              </a:p>
              <a:p>
                <a:pPr lvl="1"/>
                <a:r>
                  <a:rPr lang="en-US" dirty="0"/>
                  <a:t>Amplitude Modulation (AM)</a:t>
                </a:r>
              </a:p>
              <a:p>
                <a:pPr lvl="1"/>
                <a:r>
                  <a:rPr lang="en-US" dirty="0"/>
                  <a:t>Frequency Modulation (FM)</a:t>
                </a:r>
              </a:p>
              <a:p>
                <a:pPr lvl="2"/>
                <a:r>
                  <a:rPr lang="en-US" dirty="0"/>
                  <a:t>Frequency-Shift Keying (FSK)</a:t>
                </a:r>
              </a:p>
              <a:p>
                <a:pPr lvl="2"/>
                <a:r>
                  <a:rPr lang="en-US" dirty="0"/>
                  <a:t>Phase-Shift Keying (PSK)</a:t>
                </a:r>
              </a:p>
              <a:p>
                <a:pPr lvl="2"/>
                <a:r>
                  <a:rPr lang="en-US" dirty="0"/>
                  <a:t>Quadrature Amplitude Modulation (QAM)</a:t>
                </a:r>
              </a:p>
              <a:p>
                <a:pPr lvl="1"/>
                <a:r>
                  <a:rPr lang="en-US" dirty="0"/>
                  <a:t>Symbol Rate:</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oMath>
                </a14:m>
                <a:endParaRPr lang="en-US" dirty="0"/>
              </a:p>
              <a:p>
                <a:pPr lvl="2"/>
                <a:r>
                  <a:rPr lang="en-US" dirty="0"/>
                  <a:t>Bit rate is determined by symbol rate</a:t>
                </a:r>
              </a:p>
              <a:p>
                <a:pPr lvl="2"/>
                <a:r>
                  <a:rPr lang="en-US" dirty="0"/>
                  <a:t>Symbol rate is determined by encoding scheme (e.g. QAM encodes more than AM)</a:t>
                </a:r>
              </a:p>
              <a:p>
                <a:pPr lvl="2"/>
                <a:endParaRPr lang="en-US" dirty="0"/>
              </a:p>
              <a:p>
                <a:pPr lvl="1"/>
                <a:r>
                  <a:rPr lang="en-US" dirty="0"/>
                  <a:t>Frequency – Number of complete cycles per unit time</a:t>
                </a:r>
              </a:p>
              <a:p>
                <a:pPr lvl="1"/>
                <a:r>
                  <a:rPr lang="en-US" dirty="0"/>
                  <a:t>Bandwidth – number of symbols transmitted per unit time</a:t>
                </a:r>
              </a:p>
              <a:p>
                <a:pPr lvl="1"/>
                <a:endParaRPr lang="en-US" dirty="0"/>
              </a:p>
              <a:p>
                <a:pPr lvl="2"/>
                <a:endParaRPr lang="en-US" dirty="0"/>
              </a:p>
              <a:p>
                <a:pPr lvl="1"/>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C7E6FD5-854C-4B7D-9275-CB8D3A795CCF}"/>
                  </a:ext>
                </a:extLst>
              </p:cNvPr>
              <p:cNvSpPr>
                <a:spLocks noGrp="1" noRot="1" noChangeAspect="1" noMove="1" noResize="1" noEditPoints="1" noAdjustHandles="1" noChangeArrowheads="1" noChangeShapeType="1" noTextEdit="1"/>
              </p:cNvSpPr>
              <p:nvPr>
                <p:ph idx="1"/>
              </p:nvPr>
            </p:nvSpPr>
            <p:spPr>
              <a:blipFill>
                <a:blip r:embed="rId2"/>
                <a:stretch>
                  <a:fillRect l="-773" t="-1555"/>
                </a:stretch>
              </a:blipFill>
            </p:spPr>
            <p:txBody>
              <a:bodyPr/>
              <a:lstStyle/>
              <a:p>
                <a:r>
                  <a:rPr lang="en-US">
                    <a:noFill/>
                  </a:rPr>
                  <a:t> </a:t>
                </a:r>
              </a:p>
            </p:txBody>
          </p:sp>
        </mc:Fallback>
      </mc:AlternateContent>
      <p:pic>
        <p:nvPicPr>
          <p:cNvPr id="6146" name="Picture 2" descr="Animation of audio, AM and FM signals">
            <a:extLst>
              <a:ext uri="{FF2B5EF4-FFF2-40B4-BE49-F238E27FC236}">
                <a16:creationId xmlns:a16="http://schemas.microsoft.com/office/drawing/2014/main" id="{DAC5B466-5F0A-46C1-8C61-56E502D25E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22349" y="1316773"/>
            <a:ext cx="24384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82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ACA9-32DE-4626-BE77-82DCAB271F21}"/>
              </a:ext>
            </a:extLst>
          </p:cNvPr>
          <p:cNvSpPr>
            <a:spLocks noGrp="1"/>
          </p:cNvSpPr>
          <p:nvPr>
            <p:ph type="title"/>
          </p:nvPr>
        </p:nvSpPr>
        <p:spPr/>
        <p:txBody>
          <a:bodyPr>
            <a:normAutofit fontScale="90000"/>
          </a:bodyPr>
          <a:lstStyle/>
          <a:p>
            <a:r>
              <a:rPr lang="en-US" dirty="0"/>
              <a:t>Block Encoding Schemes</a:t>
            </a:r>
          </a:p>
        </p:txBody>
      </p:sp>
      <p:pic>
        <p:nvPicPr>
          <p:cNvPr id="4" name="Content Placeholder 3">
            <a:extLst>
              <a:ext uri="{FF2B5EF4-FFF2-40B4-BE49-F238E27FC236}">
                <a16:creationId xmlns:a16="http://schemas.microsoft.com/office/drawing/2014/main" id="{D4713CE5-8728-41BD-B28C-84B20A2FD51F}"/>
              </a:ext>
            </a:extLst>
          </p:cNvPr>
          <p:cNvPicPr>
            <a:picLocks noGrp="1" noChangeAspect="1"/>
          </p:cNvPicPr>
          <p:nvPr>
            <p:ph idx="1"/>
          </p:nvPr>
        </p:nvPicPr>
        <p:blipFill>
          <a:blip r:embed="rId2"/>
          <a:stretch>
            <a:fillRect/>
          </a:stretch>
        </p:blipFill>
        <p:spPr>
          <a:xfrm>
            <a:off x="3209925" y="2014538"/>
            <a:ext cx="6038850" cy="3228975"/>
          </a:xfrm>
          <a:prstGeom prst="rect">
            <a:avLst/>
          </a:prstGeom>
        </p:spPr>
      </p:pic>
    </p:spTree>
    <p:extLst>
      <p:ext uri="{BB962C8B-B14F-4D97-AF65-F5344CB8AC3E}">
        <p14:creationId xmlns:p14="http://schemas.microsoft.com/office/powerpoint/2010/main" val="2861900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40B8696-2C2B-4075-925C-6344F04E8F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49680" y="4382429"/>
            <a:ext cx="2857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223A2D-DEFB-4ECE-9270-2E7B91EFCFFA}"/>
              </a:ext>
            </a:extLst>
          </p:cNvPr>
          <p:cNvSpPr>
            <a:spLocks noGrp="1"/>
          </p:cNvSpPr>
          <p:nvPr>
            <p:ph type="title"/>
          </p:nvPr>
        </p:nvSpPr>
        <p:spPr/>
        <p:txBody>
          <a:bodyPr>
            <a:normAutofit fontScale="90000"/>
          </a:bodyPr>
          <a:lstStyle/>
          <a:p>
            <a:r>
              <a:rPr lang="en-US" dirty="0" err="1"/>
              <a:t>Gah</a:t>
            </a:r>
            <a:r>
              <a:rPr lang="en-US" dirty="0"/>
              <a:t>!  More, still more communications theory!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C3AC9F-2CFD-4B33-B574-33D1B5BE9801}"/>
                  </a:ext>
                </a:extLst>
              </p:cNvPr>
              <p:cNvSpPr>
                <a:spLocks noGrp="1"/>
              </p:cNvSpPr>
              <p:nvPr>
                <p:ph idx="1"/>
              </p:nvPr>
            </p:nvSpPr>
            <p:spPr/>
            <p:txBody>
              <a:bodyPr/>
              <a:lstStyle/>
              <a:p>
                <a:r>
                  <a:rPr lang="en-US" dirty="0"/>
                  <a:t>Fourier Transform</a:t>
                </a:r>
              </a:p>
              <a:p>
                <a:pPr lvl="1"/>
                <a:r>
                  <a:rPr lang="en-US" dirty="0"/>
                  <a:t>Any periodic signal,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n-US" dirty="0"/>
                  <a:t> with period </a:t>
                </a:r>
                <a14:m>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=1/</m:t>
                    </m:r>
                    <m:r>
                      <a:rPr lang="en-US" b="0" i="1" smtClean="0">
                        <a:latin typeface="Cambria Math" panose="02040503050406030204" pitchFamily="18" charset="0"/>
                      </a:rPr>
                      <m:t>𝑓</m:t>
                    </m:r>
                  </m:oMath>
                </a14:m>
                <a:r>
                  <a:rPr lang="en-US" dirty="0"/>
                  <a:t> can be constructed by summing a (possibly infinite) number of sines and cosines:</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𝑐</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𝑛𝑓𝑡</m:t>
                                </m:r>
                              </m:e>
                            </m:d>
                          </m:e>
                        </m:func>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sup>
                          <m:e>
                            <m:r>
                              <m:rPr>
                                <m:sty m:val="p"/>
                              </m:rPr>
                              <a:rPr lang="en-US" b="0" i="0" smtClean="0">
                                <a:latin typeface="Cambria Math" panose="02040503050406030204" pitchFamily="18" charset="0"/>
                              </a:rPr>
                              <m:t>cos</m:t>
                            </m:r>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𝑛𝑓𝑡</m:t>
                            </m:r>
                            <m:r>
                              <a:rPr lang="en-US" b="0" i="1" smtClean="0">
                                <a:latin typeface="Cambria Math" panose="02040503050406030204" pitchFamily="18" charset="0"/>
                              </a:rPr>
                              <m:t>)</m:t>
                            </m:r>
                          </m:e>
                        </m:nary>
                      </m:e>
                    </m:nary>
                  </m:oMath>
                </a14:m>
                <a:endParaRPr lang="en-US" dirty="0"/>
              </a:p>
              <a:p>
                <a:pPr lvl="1"/>
                <a:r>
                  <a:rPr lang="en-US" dirty="0"/>
                  <a:t>A finite series will give a reasonable approximation.</a:t>
                </a:r>
              </a:p>
              <a:p>
                <a:pPr lvl="1"/>
                <a:r>
                  <a:rPr lang="en-US" dirty="0"/>
                  <a:t>In reality, </a:t>
                </a:r>
              </a:p>
              <a:p>
                <a:pPr lvl="2"/>
                <a:r>
                  <a:rPr lang="en-US" dirty="0"/>
                  <a:t>a media has an upper limit on the terms </a:t>
                </a:r>
              </a:p>
              <a:p>
                <a:pPr lvl="2"/>
                <a:r>
                  <a:rPr lang="en-US" dirty="0"/>
                  <a:t>A reasonable approximation can be made with far fewer terms (just the first few harmonics)</a:t>
                </a:r>
              </a:p>
              <a:p>
                <a:r>
                  <a:rPr lang="en-US" dirty="0"/>
                  <a:t>Nyquist Limit</a:t>
                </a:r>
              </a:p>
              <a:p>
                <a:pPr lvl="1"/>
                <a:r>
                  <a:rPr lang="en-US" dirty="0"/>
                  <a:t>In absence of noise, suppose signal </a:t>
                </a:r>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n-US" dirty="0"/>
                  <a:t> has max frequency of interest </a:t>
                </a:r>
                <a14:m>
                  <m:oMath xmlns:m="http://schemas.openxmlformats.org/officeDocument/2006/math">
                    <m:r>
                      <a:rPr lang="en-US" b="0" i="1" smtClean="0">
                        <a:latin typeface="Cambria Math" panose="02040503050406030204" pitchFamily="18" charset="0"/>
                      </a:rPr>
                      <m:t>𝐹𝑚𝑎𝑥</m:t>
                    </m:r>
                  </m:oMath>
                </a14:m>
                <a:endParaRPr lang="en-US" b="0" dirty="0"/>
              </a:p>
              <a:p>
                <a:pPr lvl="1"/>
                <a:r>
                  <a:rPr lang="en-US" dirty="0"/>
                  <a:t>Nyquist says we need to capture data up to </a:t>
                </a:r>
                <a14:m>
                  <m:oMath xmlns:m="http://schemas.openxmlformats.org/officeDocument/2006/math">
                    <m:r>
                      <a:rPr lang="en-US" b="0" i="1" smtClean="0">
                        <a:latin typeface="Cambria Math" panose="02040503050406030204" pitchFamily="18" charset="0"/>
                      </a:rPr>
                      <m:t>2×</m:t>
                    </m:r>
                    <m:r>
                      <m:rPr>
                        <m:sty m:val="p"/>
                      </m:rPr>
                      <a:rPr lang="en-US" b="0" i="1" smtClean="0">
                        <a:latin typeface="Cambria Math" panose="02040503050406030204" pitchFamily="18" charset="0"/>
                      </a:rPr>
                      <m:t>Fmax</m:t>
                    </m:r>
                    <m:r>
                      <a:rPr lang="en-US" b="0" i="1" smtClean="0">
                        <a:latin typeface="Cambria Math" panose="02040503050406030204" pitchFamily="18" charset="0"/>
                      </a:rPr>
                      <m:t> </m:t>
                    </m:r>
                  </m:oMath>
                </a14:m>
                <a:endParaRPr lang="en-US" dirty="0"/>
              </a:p>
              <a:p>
                <a:pPr lvl="1"/>
                <a:r>
                  <a:rPr lang="en-US" dirty="0"/>
                  <a:t>If a signal has </a:t>
                </a:r>
                <a14:m>
                  <m:oMath xmlns:m="http://schemas.openxmlformats.org/officeDocument/2006/math">
                    <m:r>
                      <a:rPr lang="en-US" b="0" i="1" smtClean="0">
                        <a:latin typeface="Cambria Math" panose="02040503050406030204" pitchFamily="18" charset="0"/>
                      </a:rPr>
                      <m:t>𝑉</m:t>
                    </m:r>
                  </m:oMath>
                </a14:m>
                <a:r>
                  <a:rPr lang="en-US" dirty="0"/>
                  <a:t> levels, then data rate is: </a:t>
                </a:r>
                <a14:m>
                  <m:oMath xmlns:m="http://schemas.openxmlformats.org/officeDocument/2006/math">
                    <m:r>
                      <a:rPr lang="en-US" b="0" i="1" smtClean="0">
                        <a:latin typeface="Cambria Math" panose="02040503050406030204" pitchFamily="18" charset="0"/>
                      </a:rPr>
                      <m:t>2 </m:t>
                    </m:r>
                    <m:r>
                      <a:rPr lang="en-US" b="0" i="1" smtClean="0">
                        <a:latin typeface="Cambria Math" panose="02040503050406030204" pitchFamily="18" charset="0"/>
                      </a:rPr>
                      <m:t>𝐹𝑚𝑎𝑥</m:t>
                    </m:r>
                    <m:r>
                      <a:rPr lang="en-US" b="0" i="1" smtClean="0">
                        <a:latin typeface="Cambria Math" panose="02040503050406030204" pitchFamily="18" charset="0"/>
                      </a:rPr>
                      <m:t> </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r>
                          <a:rPr lang="en-US" b="0" i="1" smtClean="0">
                            <a:latin typeface="Cambria Math" panose="02040503050406030204" pitchFamily="18" charset="0"/>
                          </a:rPr>
                          <m:t>𝑉</m:t>
                        </m:r>
                      </m:e>
                    </m:func>
                  </m:oMath>
                </a14:m>
                <a:endParaRPr lang="en-US" b="0" dirty="0"/>
              </a:p>
              <a:p>
                <a:pPr lvl="1"/>
                <a:endParaRPr lang="en-US" dirty="0"/>
              </a:p>
              <a:p>
                <a:pPr lvl="2"/>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50C3AC9F-2CFD-4B33-B574-33D1B5BE9801}"/>
                  </a:ext>
                </a:extLst>
              </p:cNvPr>
              <p:cNvSpPr>
                <a:spLocks noGrp="1" noRot="1" noChangeAspect="1" noMove="1" noResize="1" noEditPoints="1" noAdjustHandles="1" noChangeArrowheads="1" noChangeShapeType="1" noTextEdit="1"/>
              </p:cNvSpPr>
              <p:nvPr>
                <p:ph idx="1"/>
              </p:nvPr>
            </p:nvSpPr>
            <p:spPr>
              <a:blipFill>
                <a:blip r:embed="rId3"/>
                <a:stretch>
                  <a:fillRect l="-773" t="-1555"/>
                </a:stretch>
              </a:blipFill>
            </p:spPr>
            <p:txBody>
              <a:bodyPr/>
              <a:lstStyle/>
              <a:p>
                <a:r>
                  <a:rPr lang="en-US">
                    <a:noFill/>
                  </a:rPr>
                  <a:t> </a:t>
                </a:r>
              </a:p>
            </p:txBody>
          </p:sp>
        </mc:Fallback>
      </mc:AlternateContent>
    </p:spTree>
    <p:extLst>
      <p:ext uri="{BB962C8B-B14F-4D97-AF65-F5344CB8AC3E}">
        <p14:creationId xmlns:p14="http://schemas.microsoft.com/office/powerpoint/2010/main" val="3683582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3A78-3EDC-4AD1-876D-296DF1B4D89F}"/>
              </a:ext>
            </a:extLst>
          </p:cNvPr>
          <p:cNvSpPr>
            <a:spLocks noGrp="1"/>
          </p:cNvSpPr>
          <p:nvPr>
            <p:ph type="title"/>
          </p:nvPr>
        </p:nvSpPr>
        <p:spPr/>
        <p:txBody>
          <a:bodyPr>
            <a:normAutofit fontScale="90000"/>
          </a:bodyPr>
          <a:lstStyle/>
          <a:p>
            <a:r>
              <a:rPr lang="en-US" dirty="0"/>
              <a:t>Just a little bit more….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0C77E1-2A42-4D3D-B030-9CBB604F6390}"/>
                  </a:ext>
                </a:extLst>
              </p:cNvPr>
              <p:cNvSpPr>
                <a:spLocks noGrp="1"/>
              </p:cNvSpPr>
              <p:nvPr>
                <p:ph idx="1"/>
              </p:nvPr>
            </p:nvSpPr>
            <p:spPr/>
            <p:txBody>
              <a:bodyPr/>
              <a:lstStyle/>
              <a:p>
                <a:r>
                  <a:rPr lang="en-US" dirty="0"/>
                  <a:t>Shannon’s Theorem</a:t>
                </a:r>
              </a:p>
              <a:p>
                <a:pPr lvl="1"/>
                <a:r>
                  <a:rPr lang="en-US" dirty="0"/>
                  <a:t>Establishes a connection between bandwidth &amp; data rate in presence of noise</a:t>
                </a:r>
              </a:p>
              <a:p>
                <a:pPr lvl="1"/>
                <a:r>
                  <a:rPr lang="en-US" dirty="0"/>
                  <a:t>Signal to Noise Ratio (SNR)</a:t>
                </a:r>
              </a:p>
              <a:p>
                <a:pPr lvl="2"/>
                <a:r>
                  <a:rPr lang="en-US" dirty="0"/>
                  <a:t>Decibel (dB) = </a:t>
                </a:r>
                <a14:m>
                  <m:oMath xmlns:m="http://schemas.openxmlformats.org/officeDocument/2006/math">
                    <m:r>
                      <a:rPr lang="en-US" b="0" i="1" smtClean="0">
                        <a:latin typeface="Cambria Math" panose="02040503050406030204" pitchFamily="18" charset="0"/>
                      </a:rPr>
                      <m:t>10</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𝑁</m:t>
                        </m:r>
                      </m:e>
                    </m:func>
                  </m:oMath>
                </a14:m>
                <a:endParaRPr lang="en-US" b="0" dirty="0"/>
              </a:p>
              <a:p>
                <a:pPr lvl="2"/>
                <a:endParaRPr lang="en-US" dirty="0"/>
              </a:p>
              <a:p>
                <a:pPr lvl="1"/>
                <a:r>
                  <a:rPr lang="en-US" dirty="0"/>
                  <a:t>Data rate: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𝐵</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𝑆</m:t>
                            </m:r>
                          </m:num>
                          <m:den>
                            <m:r>
                              <a:rPr lang="en-US" b="0" i="1" smtClean="0">
                                <a:latin typeface="Cambria Math" panose="02040503050406030204" pitchFamily="18" charset="0"/>
                              </a:rPr>
                              <m:t>𝑁</m:t>
                            </m:r>
                          </m:den>
                        </m:f>
                        <m:r>
                          <a:rPr lang="en-US" b="0" i="1" smtClean="0">
                            <a:latin typeface="Cambria Math" panose="02040503050406030204" pitchFamily="18" charset="0"/>
                          </a:rPr>
                          <m:t>)</m:t>
                        </m:r>
                      </m:e>
                    </m:func>
                  </m:oMath>
                </a14:m>
                <a:endParaRPr lang="en-US" dirty="0"/>
              </a:p>
              <a:p>
                <a:pPr lvl="1"/>
                <a:endParaRPr lang="en-US" dirty="0"/>
              </a:p>
              <a:p>
                <a:pPr lvl="1"/>
                <a:endParaRPr lang="en-US" dirty="0"/>
              </a:p>
              <a:p>
                <a:pPr lvl="1"/>
                <a:r>
                  <a:rPr lang="en-US" dirty="0"/>
                  <a:t>Higher SNR, higher data rate for same bandwidth</a:t>
                </a:r>
              </a:p>
              <a:p>
                <a:pPr lvl="1"/>
                <a:r>
                  <a:rPr lang="en-US" dirty="0"/>
                  <a:t>Higher Bandwidth, higher data rate for same noise</a:t>
                </a:r>
              </a:p>
              <a:p>
                <a:pPr lvl="1"/>
                <a:endParaRPr lang="en-US" dirty="0"/>
              </a:p>
              <a:p>
                <a:pPr lvl="1"/>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E60C77E1-2A42-4D3D-B030-9CBB604F6390}"/>
                  </a:ext>
                </a:extLst>
              </p:cNvPr>
              <p:cNvSpPr>
                <a:spLocks noGrp="1" noRot="1" noChangeAspect="1" noMove="1" noResize="1" noEditPoints="1" noAdjustHandles="1" noChangeArrowheads="1" noChangeShapeType="1" noTextEdit="1"/>
              </p:cNvSpPr>
              <p:nvPr>
                <p:ph idx="1"/>
              </p:nvPr>
            </p:nvSpPr>
            <p:spPr>
              <a:blipFill>
                <a:blip r:embed="rId2"/>
                <a:stretch>
                  <a:fillRect l="-773" t="-155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6D3079D-1351-45B4-8788-206CCDB8B00A}"/>
              </a:ext>
            </a:extLst>
          </p:cNvPr>
          <p:cNvSpPr txBox="1"/>
          <p:nvPr/>
        </p:nvSpPr>
        <p:spPr>
          <a:xfrm>
            <a:off x="7928517" y="2241395"/>
            <a:ext cx="184731" cy="369332"/>
          </a:xfrm>
          <a:prstGeom prst="rect">
            <a:avLst/>
          </a:prstGeom>
          <a:noFill/>
        </p:spPr>
        <p:txBody>
          <a:bodyPr wrap="none" rtlCol="0">
            <a:spAutoFit/>
          </a:bodyPr>
          <a:lstStyle/>
          <a:p>
            <a:endParaRPr lang="en-US" dirty="0"/>
          </a:p>
        </p:txBody>
      </p:sp>
      <p:graphicFrame>
        <p:nvGraphicFramePr>
          <p:cNvPr id="5" name="Table 5">
            <a:extLst>
              <a:ext uri="{FF2B5EF4-FFF2-40B4-BE49-F238E27FC236}">
                <a16:creationId xmlns:a16="http://schemas.microsoft.com/office/drawing/2014/main" id="{56974E8D-060B-4BB2-AFB7-3E301971DA4A}"/>
              </a:ext>
            </a:extLst>
          </p:cNvPr>
          <p:cNvGraphicFramePr>
            <a:graphicFrameLocks noGrp="1"/>
          </p:cNvGraphicFramePr>
          <p:nvPr>
            <p:extLst>
              <p:ext uri="{D42A27DB-BD31-4B8C-83A1-F6EECF244321}">
                <p14:modId xmlns:p14="http://schemas.microsoft.com/office/powerpoint/2010/main" val="404879401"/>
              </p:ext>
            </p:extLst>
          </p:nvPr>
        </p:nvGraphicFramePr>
        <p:xfrm>
          <a:off x="10493447" y="4265190"/>
          <a:ext cx="1340565" cy="2213105"/>
        </p:xfrm>
        <a:graphic>
          <a:graphicData uri="http://schemas.openxmlformats.org/drawingml/2006/table">
            <a:tbl>
              <a:tblPr firstRow="1" bandRow="1">
                <a:tableStyleId>{5C22544A-7EE6-4342-B048-85BDC9FD1C3A}</a:tableStyleId>
              </a:tblPr>
              <a:tblGrid>
                <a:gridCol w="611632">
                  <a:extLst>
                    <a:ext uri="{9D8B030D-6E8A-4147-A177-3AD203B41FA5}">
                      <a16:colId xmlns:a16="http://schemas.microsoft.com/office/drawing/2014/main" val="564185915"/>
                    </a:ext>
                  </a:extLst>
                </a:gridCol>
                <a:gridCol w="728933">
                  <a:extLst>
                    <a:ext uri="{9D8B030D-6E8A-4147-A177-3AD203B41FA5}">
                      <a16:colId xmlns:a16="http://schemas.microsoft.com/office/drawing/2014/main" val="3546048582"/>
                    </a:ext>
                  </a:extLst>
                </a:gridCol>
              </a:tblGrid>
              <a:tr h="442621">
                <a:tc>
                  <a:txBody>
                    <a:bodyPr/>
                    <a:lstStyle/>
                    <a:p>
                      <a:r>
                        <a:rPr lang="en-US" sz="1200" dirty="0"/>
                        <a:t>Power</a:t>
                      </a:r>
                    </a:p>
                  </a:txBody>
                  <a:tcPr/>
                </a:tc>
                <a:tc>
                  <a:txBody>
                    <a:bodyPr/>
                    <a:lstStyle/>
                    <a:p>
                      <a:r>
                        <a:rPr lang="en-US" sz="1200" dirty="0"/>
                        <a:t>dB</a:t>
                      </a:r>
                    </a:p>
                  </a:txBody>
                  <a:tcPr/>
                </a:tc>
                <a:extLst>
                  <a:ext uri="{0D108BD9-81ED-4DB2-BD59-A6C34878D82A}">
                    <a16:rowId xmlns:a16="http://schemas.microsoft.com/office/drawing/2014/main" val="3222111762"/>
                  </a:ext>
                </a:extLst>
              </a:tr>
              <a:tr h="442621">
                <a:tc>
                  <a:txBody>
                    <a:bodyPr/>
                    <a:lstStyle/>
                    <a:p>
                      <a:r>
                        <a:rPr lang="en-US" sz="1200" dirty="0"/>
                        <a:t>0.1</a:t>
                      </a:r>
                    </a:p>
                  </a:txBody>
                  <a:tcPr/>
                </a:tc>
                <a:tc>
                  <a:txBody>
                    <a:bodyPr/>
                    <a:lstStyle/>
                    <a:p>
                      <a:r>
                        <a:rPr lang="en-US" sz="1200" dirty="0"/>
                        <a:t>-10 dB</a:t>
                      </a:r>
                    </a:p>
                  </a:txBody>
                  <a:tcPr/>
                </a:tc>
                <a:extLst>
                  <a:ext uri="{0D108BD9-81ED-4DB2-BD59-A6C34878D82A}">
                    <a16:rowId xmlns:a16="http://schemas.microsoft.com/office/drawing/2014/main" val="1631459549"/>
                  </a:ext>
                </a:extLst>
              </a:tr>
              <a:tr h="442621">
                <a:tc>
                  <a:txBody>
                    <a:bodyPr/>
                    <a:lstStyle/>
                    <a:p>
                      <a:r>
                        <a:rPr lang="en-US" sz="1200" dirty="0"/>
                        <a:t>10</a:t>
                      </a:r>
                    </a:p>
                  </a:txBody>
                  <a:tcPr/>
                </a:tc>
                <a:tc>
                  <a:txBody>
                    <a:bodyPr/>
                    <a:lstStyle/>
                    <a:p>
                      <a:r>
                        <a:rPr lang="en-US" sz="1200" dirty="0"/>
                        <a:t>10 dB</a:t>
                      </a:r>
                    </a:p>
                  </a:txBody>
                  <a:tcPr/>
                </a:tc>
                <a:extLst>
                  <a:ext uri="{0D108BD9-81ED-4DB2-BD59-A6C34878D82A}">
                    <a16:rowId xmlns:a16="http://schemas.microsoft.com/office/drawing/2014/main" val="4110087405"/>
                  </a:ext>
                </a:extLst>
              </a:tr>
              <a:tr h="442621">
                <a:tc>
                  <a:txBody>
                    <a:bodyPr/>
                    <a:lstStyle/>
                    <a:p>
                      <a:r>
                        <a:rPr lang="en-US" sz="1200" dirty="0"/>
                        <a:t>100</a:t>
                      </a:r>
                    </a:p>
                  </a:txBody>
                  <a:tcPr/>
                </a:tc>
                <a:tc>
                  <a:txBody>
                    <a:bodyPr/>
                    <a:lstStyle/>
                    <a:p>
                      <a:r>
                        <a:rPr lang="en-US" sz="1200" dirty="0"/>
                        <a:t>20 dB</a:t>
                      </a:r>
                    </a:p>
                  </a:txBody>
                  <a:tcPr/>
                </a:tc>
                <a:extLst>
                  <a:ext uri="{0D108BD9-81ED-4DB2-BD59-A6C34878D82A}">
                    <a16:rowId xmlns:a16="http://schemas.microsoft.com/office/drawing/2014/main" val="668478573"/>
                  </a:ext>
                </a:extLst>
              </a:tr>
              <a:tr h="442621">
                <a:tc>
                  <a:txBody>
                    <a:bodyPr/>
                    <a:lstStyle/>
                    <a:p>
                      <a:r>
                        <a:rPr lang="en-US" sz="1200" dirty="0"/>
                        <a:t>1000</a:t>
                      </a:r>
                    </a:p>
                  </a:txBody>
                  <a:tcPr/>
                </a:tc>
                <a:tc>
                  <a:txBody>
                    <a:bodyPr/>
                    <a:lstStyle/>
                    <a:p>
                      <a:r>
                        <a:rPr lang="en-US" sz="1200" dirty="0"/>
                        <a:t>30 dB</a:t>
                      </a:r>
                    </a:p>
                  </a:txBody>
                  <a:tcPr/>
                </a:tc>
                <a:extLst>
                  <a:ext uri="{0D108BD9-81ED-4DB2-BD59-A6C34878D82A}">
                    <a16:rowId xmlns:a16="http://schemas.microsoft.com/office/drawing/2014/main" val="414725193"/>
                  </a:ext>
                </a:extLst>
              </a:tr>
            </a:tbl>
          </a:graphicData>
        </a:graphic>
      </p:graphicFrame>
    </p:spTree>
    <p:extLst>
      <p:ext uri="{BB962C8B-B14F-4D97-AF65-F5344CB8AC3E}">
        <p14:creationId xmlns:p14="http://schemas.microsoft.com/office/powerpoint/2010/main" val="409534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EED6-C891-4C3A-8827-8C954CEA3628}"/>
              </a:ext>
            </a:extLst>
          </p:cNvPr>
          <p:cNvSpPr>
            <a:spLocks noGrp="1"/>
          </p:cNvSpPr>
          <p:nvPr>
            <p:ph type="title"/>
          </p:nvPr>
        </p:nvSpPr>
        <p:spPr/>
        <p:txBody>
          <a:bodyPr>
            <a:normAutofit fontScale="90000"/>
          </a:bodyPr>
          <a:lstStyle/>
          <a:p>
            <a:endParaRPr lang="en-US"/>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FB8F9D6A-687E-4415-938D-4EC0855701E5}"/>
                  </a:ext>
                </a:extLst>
              </p:cNvPr>
              <p:cNvGraphicFramePr>
                <a:graphicFrameLocks noChangeAspect="1"/>
              </p:cNvGraphicFramePr>
              <p:nvPr>
                <p:extLst>
                  <p:ext uri="{D42A27DB-BD31-4B8C-83A1-F6EECF244321}">
                    <p14:modId xmlns:p14="http://schemas.microsoft.com/office/powerpoint/2010/main" val="2692549425"/>
                  </p:ext>
                </p:extLst>
              </p:nvPr>
            </p:nvGraphicFramePr>
            <p:xfrm>
              <a:off x="1104900" y="1081088"/>
              <a:ext cx="10248900" cy="5095875"/>
            </p:xfrm>
            <a:graphic>
              <a:graphicData uri="http://schemas.microsoft.com/office/powerpoint/2016/summaryzoom">
                <psuz:summaryZm>
                  <psuz:summaryZmObj sectionId="{0A012852-B450-40CB-8B20-8FD37E2BED26}">
                    <psuz:zmPr id="{425CC349-FA75-4EC9-97B9-1B12A297E860}" transitionDur="1000">
                      <p166:blipFill xmlns:p166="http://schemas.microsoft.com/office/powerpoint/2016/6/main">
                        <a:blip r:embed="rId3"/>
                        <a:stretch>
                          <a:fillRect/>
                        </a:stretch>
                      </p166:blipFill>
                      <p166:spPr xmlns:p166="http://schemas.microsoft.com/office/powerpoint/2016/6/main">
                        <a:xfrm>
                          <a:off x="945834" y="152875"/>
                          <a:ext cx="2717799" cy="1528763"/>
                        </a:xfrm>
                        <a:prstGeom prst="rect">
                          <a:avLst/>
                        </a:prstGeom>
                        <a:ln w="3175">
                          <a:solidFill>
                            <a:prstClr val="ltGray"/>
                          </a:solidFill>
                        </a:ln>
                      </p166:spPr>
                    </psuz:zmPr>
                  </psuz:summaryZmObj>
                  <psuz:summaryZmObj sectionId="{CF76B361-881C-479C-9555-66668B86DC0D}">
                    <psuz:zmPr id="{D9442409-720E-4425-BE32-FC2CB0B0B994}" transitionDur="1000">
                      <p166:blipFill xmlns:p166="http://schemas.microsoft.com/office/powerpoint/2016/6/main">
                        <a:blip r:embed="rId4"/>
                        <a:stretch>
                          <a:fillRect/>
                        </a:stretch>
                      </p166:blipFill>
                      <p166:spPr xmlns:p166="http://schemas.microsoft.com/office/powerpoint/2016/6/main">
                        <a:xfrm>
                          <a:off x="3765551" y="152875"/>
                          <a:ext cx="2717799" cy="1528763"/>
                        </a:xfrm>
                        <a:prstGeom prst="rect">
                          <a:avLst/>
                        </a:prstGeom>
                        <a:ln w="3175">
                          <a:solidFill>
                            <a:prstClr val="ltGray"/>
                          </a:solidFill>
                        </a:ln>
                      </p166:spPr>
                    </psuz:zmPr>
                  </psuz:summaryZmObj>
                  <psuz:summaryZmObj sectionId="{723AE5A5-2E2F-4047-A35C-D72CB071C51D}">
                    <psuz:zmPr id="{9A87AE57-44D4-4B30-9AE1-71681325D411}" transitionDur="1000">
                      <p166:blipFill xmlns:p166="http://schemas.microsoft.com/office/powerpoint/2016/6/main">
                        <a:blip r:embed="rId5"/>
                        <a:stretch>
                          <a:fillRect/>
                        </a:stretch>
                      </p166:blipFill>
                      <p166:spPr xmlns:p166="http://schemas.microsoft.com/office/powerpoint/2016/6/main">
                        <a:xfrm>
                          <a:off x="6585268" y="152875"/>
                          <a:ext cx="2717799" cy="1528763"/>
                        </a:xfrm>
                        <a:prstGeom prst="rect">
                          <a:avLst/>
                        </a:prstGeom>
                        <a:ln w="3175">
                          <a:solidFill>
                            <a:prstClr val="ltGray"/>
                          </a:solidFill>
                        </a:ln>
                      </p166:spPr>
                    </psuz:zmPr>
                  </psuz:summaryZmObj>
                  <psuz:summaryZmObj sectionId="{FA152120-54DD-45AF-8DBC-A4C688124F10}">
                    <psuz:zmPr id="{C3E99A33-CF4F-482D-82C5-60DC0C6404E2}" transitionDur="1000">
                      <p166:blipFill xmlns:p166="http://schemas.microsoft.com/office/powerpoint/2016/6/main">
                        <a:blip r:embed="rId6"/>
                        <a:stretch>
                          <a:fillRect/>
                        </a:stretch>
                      </p166:blipFill>
                      <p166:spPr xmlns:p166="http://schemas.microsoft.com/office/powerpoint/2016/6/main">
                        <a:xfrm>
                          <a:off x="945834" y="1783556"/>
                          <a:ext cx="2717799" cy="1528763"/>
                        </a:xfrm>
                        <a:prstGeom prst="rect">
                          <a:avLst/>
                        </a:prstGeom>
                        <a:ln w="3175">
                          <a:solidFill>
                            <a:prstClr val="ltGray"/>
                          </a:solidFill>
                        </a:ln>
                      </p166:spPr>
                    </psuz:zmPr>
                  </psuz:summaryZmObj>
                  <psuz:summaryZmObj sectionId="{2F19CEE1-21C6-4C38-9431-FA5E7AE3E0B6}">
                    <psuz:zmPr id="{1243C506-C582-437D-8738-9082AB8DD422}" transitionDur="1000">
                      <p166:blipFill xmlns:p166="http://schemas.microsoft.com/office/powerpoint/2016/6/main">
                        <a:blip r:embed="rId7"/>
                        <a:stretch>
                          <a:fillRect/>
                        </a:stretch>
                      </p166:blipFill>
                      <p166:spPr xmlns:p166="http://schemas.microsoft.com/office/powerpoint/2016/6/main">
                        <a:xfrm>
                          <a:off x="3765551" y="1783556"/>
                          <a:ext cx="2717799" cy="1528763"/>
                        </a:xfrm>
                        <a:prstGeom prst="rect">
                          <a:avLst/>
                        </a:prstGeom>
                        <a:ln w="3175">
                          <a:solidFill>
                            <a:prstClr val="ltGray"/>
                          </a:solidFill>
                        </a:ln>
                      </p166:spPr>
                    </psuz:zmPr>
                  </psuz:summaryZmObj>
                  <psuz:summaryZmObj sectionId="{69200FF2-88C8-445B-8145-714776CE40A0}">
                    <psuz:zmPr id="{F2F20576-5CEA-4AB4-8559-BB0C9371A9D3}" transitionDur="1000">
                      <p166:blipFill xmlns:p166="http://schemas.microsoft.com/office/powerpoint/2016/6/main">
                        <a:blip r:embed="rId8"/>
                        <a:stretch>
                          <a:fillRect/>
                        </a:stretch>
                      </p166:blipFill>
                      <p166:spPr xmlns:p166="http://schemas.microsoft.com/office/powerpoint/2016/6/main">
                        <a:xfrm>
                          <a:off x="6585268" y="1783556"/>
                          <a:ext cx="2717799" cy="1528763"/>
                        </a:xfrm>
                        <a:prstGeom prst="rect">
                          <a:avLst/>
                        </a:prstGeom>
                        <a:ln w="3175">
                          <a:solidFill>
                            <a:prstClr val="ltGray"/>
                          </a:solidFill>
                        </a:ln>
                      </p166:spPr>
                    </psuz:zmPr>
                  </psuz:summaryZmObj>
                  <psuz:summaryZmObj sectionId="{64A6F6BF-0A20-4783-9A21-942ECE6499B1}">
                    <psuz:zmPr id="{A80702BB-9793-49E3-B787-320694D2EFB8}" transitionDur="1000">
                      <p166:blipFill xmlns:p166="http://schemas.microsoft.com/office/powerpoint/2016/6/main">
                        <a:blip r:embed="rId9"/>
                        <a:stretch>
                          <a:fillRect/>
                        </a:stretch>
                      </p166:blipFill>
                      <p166:spPr xmlns:p166="http://schemas.microsoft.com/office/powerpoint/2016/6/main">
                        <a:xfrm>
                          <a:off x="945834" y="3414237"/>
                          <a:ext cx="2717799" cy="152876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FB8F9D6A-687E-4415-938D-4EC0855701E5}"/>
                  </a:ext>
                </a:extLst>
              </p:cNvPr>
              <p:cNvGrpSpPr>
                <a:grpSpLocks noGrp="1" noUngrp="1" noRot="1" noChangeAspect="1" noMove="1" noResize="1"/>
              </p:cNvGrpSpPr>
              <p:nvPr/>
            </p:nvGrpSpPr>
            <p:grpSpPr>
              <a:xfrm>
                <a:off x="1104900" y="1081088"/>
                <a:ext cx="10248900" cy="5095875"/>
                <a:chOff x="1104900" y="1081088"/>
                <a:chExt cx="10248900" cy="5095875"/>
              </a:xfrm>
            </p:grpSpPr>
            <p:pic>
              <p:nvPicPr>
                <p:cNvPr id="3" name="Picture 3">
                  <a:hlinkClick r:id="rId10"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050734" y="1233963"/>
                  <a:ext cx="2717799" cy="1528763"/>
                </a:xfrm>
                <a:prstGeom prst="rect">
                  <a:avLst/>
                </a:prstGeom>
                <a:ln w="3175">
                  <a:solidFill>
                    <a:prstClr val="ltGray"/>
                  </a:solidFill>
                </a:ln>
              </p:spPr>
            </p:pic>
            <p:pic>
              <p:nvPicPr>
                <p:cNvPr id="4" name="Picture 4">
                  <a:hlinkClick r:id="rId11"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870451" y="1233963"/>
                  <a:ext cx="2717799" cy="1528763"/>
                </a:xfrm>
                <a:prstGeom prst="rect">
                  <a:avLst/>
                </a:prstGeom>
                <a:ln w="3175">
                  <a:solidFill>
                    <a:prstClr val="ltGray"/>
                  </a:solidFill>
                </a:ln>
              </p:spPr>
            </p:pic>
            <p:pic>
              <p:nvPicPr>
                <p:cNvPr id="6" name="Picture 6">
                  <a:hlinkClick r:id="rId12"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690168" y="1233963"/>
                  <a:ext cx="2717799" cy="1528763"/>
                </a:xfrm>
                <a:prstGeom prst="rect">
                  <a:avLst/>
                </a:prstGeom>
                <a:ln w="3175">
                  <a:solidFill>
                    <a:prstClr val="ltGray"/>
                  </a:solidFill>
                </a:ln>
              </p:spPr>
            </p:pic>
            <p:pic>
              <p:nvPicPr>
                <p:cNvPr id="7" name="Picture 7">
                  <a:hlinkClick r:id="rId13"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2050734" y="2864644"/>
                  <a:ext cx="2717799" cy="1528763"/>
                </a:xfrm>
                <a:prstGeom prst="rect">
                  <a:avLst/>
                </a:prstGeom>
                <a:ln w="3175">
                  <a:solidFill>
                    <a:prstClr val="ltGray"/>
                  </a:solidFill>
                </a:ln>
              </p:spPr>
            </p:pic>
            <p:pic>
              <p:nvPicPr>
                <p:cNvPr id="8" name="Picture 8">
                  <a:hlinkClick r:id="rId14"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870451" y="2864644"/>
                  <a:ext cx="2717799" cy="1528763"/>
                </a:xfrm>
                <a:prstGeom prst="rect">
                  <a:avLst/>
                </a:prstGeom>
                <a:ln w="3175">
                  <a:solidFill>
                    <a:prstClr val="ltGray"/>
                  </a:solidFill>
                </a:ln>
              </p:spPr>
            </p:pic>
            <p:pic>
              <p:nvPicPr>
                <p:cNvPr id="9" name="Picture 9">
                  <a:hlinkClick r:id="rId15"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7690168" y="2864644"/>
                  <a:ext cx="2717799" cy="1528763"/>
                </a:xfrm>
                <a:prstGeom prst="rect">
                  <a:avLst/>
                </a:prstGeom>
                <a:ln w="3175">
                  <a:solidFill>
                    <a:prstClr val="ltGray"/>
                  </a:solidFill>
                </a:ln>
              </p:spPr>
            </p:pic>
            <p:pic>
              <p:nvPicPr>
                <p:cNvPr id="10" name="Picture 10">
                  <a:hlinkClick r:id="rId16"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2050734" y="4495325"/>
                  <a:ext cx="2717799" cy="1528763"/>
                </a:xfrm>
                <a:prstGeom prst="rect">
                  <a:avLst/>
                </a:prstGeom>
                <a:ln w="3175">
                  <a:solidFill>
                    <a:prstClr val="ltGray"/>
                  </a:solidFill>
                </a:ln>
              </p:spPr>
            </p:pic>
          </p:grpSp>
        </mc:Fallback>
      </mc:AlternateContent>
    </p:spTree>
    <p:extLst>
      <p:ext uri="{BB962C8B-B14F-4D97-AF65-F5344CB8AC3E}">
        <p14:creationId xmlns:p14="http://schemas.microsoft.com/office/powerpoint/2010/main" val="3494200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mirror posing for the camera&#10;&#10;Description automatically generated">
            <a:extLst>
              <a:ext uri="{FF2B5EF4-FFF2-40B4-BE49-F238E27FC236}">
                <a16:creationId xmlns:a16="http://schemas.microsoft.com/office/drawing/2014/main" id="{A3F42DA2-99B5-4284-8D30-8BAA00415AD7}"/>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987280" cy="6980663"/>
          </a:xfrm>
          <a:prstGeom prst="rect">
            <a:avLst/>
          </a:prstGeom>
        </p:spPr>
      </p:pic>
      <p:sp>
        <p:nvSpPr>
          <p:cNvPr id="4" name="Title 3">
            <a:extLst>
              <a:ext uri="{FF2B5EF4-FFF2-40B4-BE49-F238E27FC236}">
                <a16:creationId xmlns:a16="http://schemas.microsoft.com/office/drawing/2014/main" id="{4497F307-27D8-4D29-BB5F-BF3D2FFE3131}"/>
              </a:ext>
            </a:extLst>
          </p:cNvPr>
          <p:cNvSpPr>
            <a:spLocks noGrp="1"/>
          </p:cNvSpPr>
          <p:nvPr>
            <p:ph type="title"/>
          </p:nvPr>
        </p:nvSpPr>
        <p:spPr/>
        <p:txBody>
          <a:bodyPr/>
          <a:lstStyle/>
          <a:p>
            <a:r>
              <a:rPr lang="en-US" dirty="0"/>
              <a:t>Error Detection &amp; Correction</a:t>
            </a:r>
          </a:p>
        </p:txBody>
      </p:sp>
      <p:sp>
        <p:nvSpPr>
          <p:cNvPr id="5" name="Text Placeholder 4">
            <a:extLst>
              <a:ext uri="{FF2B5EF4-FFF2-40B4-BE49-F238E27FC236}">
                <a16:creationId xmlns:a16="http://schemas.microsoft.com/office/drawing/2014/main" id="{147E1A34-1BBC-4995-A35A-17716B3E10CB}"/>
              </a:ext>
            </a:extLst>
          </p:cNvPr>
          <p:cNvSpPr>
            <a:spLocks noGrp="1"/>
          </p:cNvSpPr>
          <p:nvPr>
            <p:ph type="body" idx="1"/>
          </p:nvPr>
        </p:nvSpPr>
        <p:spPr/>
        <p:txBody>
          <a:bodyPr/>
          <a:lstStyle/>
          <a:p>
            <a:r>
              <a:rPr lang="en-US" dirty="0"/>
              <a:t>Part 2</a:t>
            </a:r>
          </a:p>
        </p:txBody>
      </p:sp>
      <p:sp>
        <p:nvSpPr>
          <p:cNvPr id="11" name="TextBox 10">
            <a:extLst>
              <a:ext uri="{FF2B5EF4-FFF2-40B4-BE49-F238E27FC236}">
                <a16:creationId xmlns:a16="http://schemas.microsoft.com/office/drawing/2014/main" id="{07F96D73-FFE3-4425-A4A4-C3ABD5B37261}"/>
              </a:ext>
            </a:extLst>
          </p:cNvPr>
          <p:cNvSpPr txBox="1"/>
          <p:nvPr/>
        </p:nvSpPr>
        <p:spPr>
          <a:xfrm>
            <a:off x="1016000" y="6555350"/>
            <a:ext cx="10160000" cy="230832"/>
          </a:xfrm>
          <a:prstGeom prst="rect">
            <a:avLst/>
          </a:prstGeom>
          <a:noFill/>
        </p:spPr>
        <p:txBody>
          <a:bodyPr wrap="square" rtlCol="0">
            <a:spAutoFit/>
          </a:bodyPr>
          <a:lstStyle/>
          <a:p>
            <a:r>
              <a:rPr lang="en-US" sz="900">
                <a:hlinkClick r:id="rId3" tooltip="http://www.santiagokoval.com/2017/01/07/teoria-matematica-de-la-informacion/"/>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82335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FAC8-4A0E-4585-9D56-5A9E65F0030E}"/>
              </a:ext>
            </a:extLst>
          </p:cNvPr>
          <p:cNvSpPr>
            <a:spLocks noGrp="1"/>
          </p:cNvSpPr>
          <p:nvPr>
            <p:ph type="title"/>
          </p:nvPr>
        </p:nvSpPr>
        <p:spPr/>
        <p:txBody>
          <a:bodyPr>
            <a:normAutofit fontScale="90000"/>
          </a:bodyPr>
          <a:lstStyle/>
          <a:p>
            <a:r>
              <a:rPr lang="en-US" dirty="0"/>
              <a:t>Error Detection &amp; Correction</a:t>
            </a:r>
          </a:p>
        </p:txBody>
      </p:sp>
      <p:sp>
        <p:nvSpPr>
          <p:cNvPr id="3" name="Content Placeholder 2">
            <a:extLst>
              <a:ext uri="{FF2B5EF4-FFF2-40B4-BE49-F238E27FC236}">
                <a16:creationId xmlns:a16="http://schemas.microsoft.com/office/drawing/2014/main" id="{A5C48EBF-E1A6-45DB-9007-A910AD5AE4D3}"/>
              </a:ext>
            </a:extLst>
          </p:cNvPr>
          <p:cNvSpPr>
            <a:spLocks noGrp="1"/>
          </p:cNvSpPr>
          <p:nvPr>
            <p:ph idx="1"/>
          </p:nvPr>
        </p:nvSpPr>
        <p:spPr/>
        <p:txBody>
          <a:bodyPr/>
          <a:lstStyle/>
          <a:p>
            <a:r>
              <a:rPr lang="en-US" dirty="0"/>
              <a:t>There are many different techniques</a:t>
            </a:r>
          </a:p>
          <a:p>
            <a:r>
              <a:rPr lang="en-US" dirty="0"/>
              <a:t>Detection</a:t>
            </a:r>
          </a:p>
          <a:p>
            <a:pPr lvl="1"/>
            <a:r>
              <a:rPr lang="en-US" dirty="0"/>
              <a:t>Parity</a:t>
            </a:r>
          </a:p>
          <a:p>
            <a:pPr lvl="1"/>
            <a:r>
              <a:rPr lang="en-US" dirty="0"/>
              <a:t>Checksums</a:t>
            </a:r>
          </a:p>
          <a:p>
            <a:pPr lvl="1"/>
            <a:endParaRPr lang="en-US" dirty="0"/>
          </a:p>
          <a:p>
            <a:r>
              <a:rPr lang="en-US" dirty="0"/>
              <a:t>Correction</a:t>
            </a:r>
          </a:p>
          <a:p>
            <a:pPr lvl="1"/>
            <a:r>
              <a:rPr lang="en-US" dirty="0"/>
              <a:t>Physical filtering</a:t>
            </a:r>
          </a:p>
          <a:p>
            <a:pPr lvl="1"/>
            <a:r>
              <a:rPr lang="en-US" dirty="0"/>
              <a:t>Quadrature Encoding</a:t>
            </a:r>
          </a:p>
          <a:p>
            <a:pPr lvl="1"/>
            <a:r>
              <a:rPr lang="en-US" dirty="0"/>
              <a:t>Digitization</a:t>
            </a:r>
          </a:p>
          <a:p>
            <a:pPr lvl="1"/>
            <a:r>
              <a:rPr lang="en-US" dirty="0"/>
              <a:t>Hamming Code</a:t>
            </a:r>
          </a:p>
          <a:p>
            <a:pPr lvl="1"/>
            <a:r>
              <a:rPr lang="en-US" dirty="0"/>
              <a:t>Forward Error Correction</a:t>
            </a:r>
          </a:p>
          <a:p>
            <a:pPr lvl="1"/>
            <a:endParaRPr lang="en-US" dirty="0"/>
          </a:p>
        </p:txBody>
      </p:sp>
      <p:pic>
        <p:nvPicPr>
          <p:cNvPr id="5" name="Picture 4" descr="A person cooking in a kitchen preparing food&#10;&#10;Description automatically generated">
            <a:extLst>
              <a:ext uri="{FF2B5EF4-FFF2-40B4-BE49-F238E27FC236}">
                <a16:creationId xmlns:a16="http://schemas.microsoft.com/office/drawing/2014/main" id="{A23DBC92-E278-4239-B144-53324DCA475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80892" y="3836020"/>
            <a:ext cx="3946163" cy="2340944"/>
          </a:xfrm>
          <a:prstGeom prst="rect">
            <a:avLst/>
          </a:prstGeom>
        </p:spPr>
      </p:pic>
      <p:sp>
        <p:nvSpPr>
          <p:cNvPr id="6" name="TextBox 5">
            <a:extLst>
              <a:ext uri="{FF2B5EF4-FFF2-40B4-BE49-F238E27FC236}">
                <a16:creationId xmlns:a16="http://schemas.microsoft.com/office/drawing/2014/main" id="{87102F72-F57D-42BD-9009-3C02019BDBE1}"/>
              </a:ext>
            </a:extLst>
          </p:cNvPr>
          <p:cNvSpPr txBox="1"/>
          <p:nvPr/>
        </p:nvSpPr>
        <p:spPr>
          <a:xfrm>
            <a:off x="8709102" y="3429000"/>
            <a:ext cx="1771639" cy="369332"/>
          </a:xfrm>
          <a:prstGeom prst="rect">
            <a:avLst/>
          </a:prstGeom>
          <a:noFill/>
        </p:spPr>
        <p:txBody>
          <a:bodyPr wrap="none" rtlCol="0">
            <a:spAutoFit/>
          </a:bodyPr>
          <a:lstStyle/>
          <a:p>
            <a:r>
              <a:rPr lang="en-US" dirty="0"/>
              <a:t>“The Bit Flipper”</a:t>
            </a:r>
          </a:p>
        </p:txBody>
      </p:sp>
    </p:spTree>
    <p:extLst>
      <p:ext uri="{BB962C8B-B14F-4D97-AF65-F5344CB8AC3E}">
        <p14:creationId xmlns:p14="http://schemas.microsoft.com/office/powerpoint/2010/main" val="2951448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7F10-24F3-4DA2-B322-5EE051B70D92}"/>
              </a:ext>
            </a:extLst>
          </p:cNvPr>
          <p:cNvSpPr>
            <a:spLocks noGrp="1"/>
          </p:cNvSpPr>
          <p:nvPr>
            <p:ph type="title"/>
          </p:nvPr>
        </p:nvSpPr>
        <p:spPr/>
        <p:txBody>
          <a:bodyPr>
            <a:normAutofit fontScale="90000"/>
          </a:bodyPr>
          <a:lstStyle/>
          <a:p>
            <a:r>
              <a:rPr lang="en-US" dirty="0"/>
              <a:t>Bit Error Rate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B61D50-E293-40B8-A2F4-7B8EE00C36FA}"/>
                  </a:ext>
                </a:extLst>
              </p:cNvPr>
              <p:cNvSpPr>
                <a:spLocks noGrp="1"/>
              </p:cNvSpPr>
              <p:nvPr>
                <p:ph idx="1"/>
              </p:nvPr>
            </p:nvSpPr>
            <p:spPr>
              <a:xfrm>
                <a:off x="1105592" y="1080656"/>
                <a:ext cx="10248207" cy="5096308"/>
              </a:xfrm>
            </p:spPr>
            <p:txBody>
              <a:bodyPr>
                <a:normAutofit lnSpcReduction="10000"/>
              </a:bodyPr>
              <a:lstStyle/>
              <a:p>
                <a:r>
                  <a:rPr lang="en-US" dirty="0"/>
                  <a:t>Defn:</a:t>
                </a:r>
              </a:p>
              <a:p>
                <a:pPr lvl="1"/>
                <a:r>
                  <a:rPr lang="en-US" dirty="0"/>
                  <a:t>In digital transmissions, the number of bit errors is the number of received bits of a data stream over a communication channel that have been altered due to noise, interference, distortion, or bit synchronization errors.</a:t>
                </a:r>
              </a:p>
              <a:p>
                <a:pPr lvl="1"/>
                <a:r>
                  <a:rPr lang="en-US" dirty="0"/>
                  <a:t>The bit error rate (BER) is the number of bit errors per unit time, often expressed as a percentage of bits transmitted.</a:t>
                </a:r>
              </a:p>
              <a:p>
                <a:pPr lvl="1"/>
                <a:r>
                  <a:rPr lang="en-US" dirty="0"/>
                  <a:t>The bit error probability,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𝑒</m:t>
                        </m:r>
                      </m:sub>
                    </m:sSub>
                  </m:oMath>
                </a14:m>
                <a:r>
                  <a:rPr lang="en-US" dirty="0"/>
                  <a:t> is the </a:t>
                </a:r>
                <a:r>
                  <a:rPr lang="en-US" i="1" dirty="0"/>
                  <a:t>expectation value</a:t>
                </a:r>
                <a:r>
                  <a:rPr lang="en-US" dirty="0"/>
                  <a:t> of the bit error ratio</a:t>
                </a:r>
              </a:p>
              <a:p>
                <a:pPr lvl="1"/>
                <a:endParaRPr lang="en-US" dirty="0"/>
              </a:p>
              <a:p>
                <a:pPr lvl="1"/>
                <a:r>
                  <a:rPr lang="en-US" dirty="0"/>
                  <a:t>Observe: </a:t>
                </a:r>
              </a:p>
              <a:p>
                <a:pPr lvl="2"/>
                <a:r>
                  <a:rPr lang="en-US" dirty="0"/>
                  <a:t>10 bits sent, 1 bit in error, </a:t>
                </a:r>
                <a14:m>
                  <m:oMath xmlns:m="http://schemas.openxmlformats.org/officeDocument/2006/math">
                    <m:r>
                      <a:rPr lang="en-US" b="0" i="1" smtClean="0">
                        <a:latin typeface="Cambria Math" panose="02040503050406030204" pitchFamily="18" charset="0"/>
                      </a:rPr>
                      <m:t>𝐵𝐸𝑅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10</m:t>
                        </m:r>
                      </m:den>
                    </m:f>
                    <m:r>
                      <a:rPr lang="en-US" b="0" i="1" smtClean="0">
                        <a:latin typeface="Cambria Math" panose="02040503050406030204" pitchFamily="18" charset="0"/>
                      </a:rPr>
                      <m:t>=0.1=10%</m:t>
                    </m:r>
                  </m:oMath>
                </a14:m>
                <a:endParaRPr lang="en-US" dirty="0"/>
              </a:p>
              <a:p>
                <a:pPr lvl="2"/>
                <a:r>
                  <a:rPr lang="en-US" b="0"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𝑛𝑜𝑖𝑠𝑒</m:t>
                        </m:r>
                      </m:sub>
                    </m:sSub>
                    <m:r>
                      <a:rPr lang="en-US" b="0" i="1" smtClean="0">
                        <a:latin typeface="Cambria Math" panose="02040503050406030204" pitchFamily="18" charset="0"/>
                      </a:rPr>
                      <m:t>=0.0005</m:t>
                    </m:r>
                  </m:oMath>
                </a14:m>
                <a:r>
                  <a:rPr lang="en-US" dirty="0"/>
                  <a:t> be the probability of disruptive noise in 1us time interval.</a:t>
                </a:r>
              </a:p>
              <a:p>
                <a:pPr lvl="2"/>
                <a:r>
                  <a:rPr lang="en-US" dirty="0"/>
                  <a:t>Then, for 1</a:t>
                </a:r>
                <a:r>
                  <a:rPr lang="en-US" i="1" dirty="0"/>
                  <a:t>mbps</a:t>
                </a:r>
                <a:r>
                  <a:rPr lang="en-US" dirty="0"/>
                  <a:t> connection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𝑏𝑖𝑡</m:t>
                        </m:r>
                      </m:sub>
                    </m:sSub>
                    <m:r>
                      <a:rPr lang="en-US" b="0" i="1" smtClean="0">
                        <a:latin typeface="Cambria Math" panose="02040503050406030204" pitchFamily="18" charset="0"/>
                      </a:rPr>
                      <m:t>=1 </m:t>
                    </m:r>
                    <m:r>
                      <a:rPr lang="en-US" b="0" i="1" smtClean="0">
                        <a:latin typeface="Cambria Math" panose="02040503050406030204" pitchFamily="18" charset="0"/>
                      </a:rPr>
                      <m:t>𝜇</m:t>
                    </m:r>
                    <m:r>
                      <a:rPr lang="en-US" b="0" i="1" smtClean="0">
                        <a:latin typeface="Cambria Math" panose="02040503050406030204" pitchFamily="18" charset="0"/>
                      </a:rPr>
                      <m:t>𝑠</m:t>
                    </m:r>
                    <m:r>
                      <a:rPr lang="en-US" b="0" i="0" smtClean="0">
                        <a:latin typeface="Cambria Math" panose="02040503050406030204" pitchFamily="18" charset="0"/>
                      </a:rPr>
                      <m:t>,</m:t>
                    </m:r>
                  </m:oMath>
                </a14:m>
                <a:r>
                  <a:rPr lang="en-US" dirty="0"/>
                  <a:t> then we expect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0.005</m:t>
                        </m:r>
                      </m:den>
                    </m:f>
                    <m:r>
                      <a:rPr lang="en-US" b="0" i="1" smtClean="0">
                        <a:latin typeface="Cambria Math" panose="02040503050406030204" pitchFamily="18" charset="0"/>
                      </a:rPr>
                      <m:t>=2000</m:t>
                    </m:r>
                  </m:oMath>
                </a14:m>
                <a:r>
                  <a:rPr lang="en-US" dirty="0"/>
                  <a:t> or 1 in every 2000 bits to be in in error, so we expect BER = 0.05</a:t>
                </a:r>
              </a:p>
              <a:p>
                <a:pPr marL="914400" lvl="2" indent="0">
                  <a:buNone/>
                </a:pPr>
                <a:endParaRPr lang="en-US" dirty="0"/>
              </a:p>
              <a:p>
                <a:pPr lvl="2"/>
                <a:r>
                  <a:rPr lang="en-US" dirty="0"/>
                  <a:t>For a 100mbps connection,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𝑏𝑖𝑡</m:t>
                        </m:r>
                      </m:sub>
                    </m:sSub>
                    <m:r>
                      <a:rPr lang="en-US" b="0" i="1" smtClean="0">
                        <a:latin typeface="Cambria Math" panose="02040503050406030204" pitchFamily="18" charset="0"/>
                      </a:rPr>
                      <m:t>=0.01 </m:t>
                    </m:r>
                    <m:r>
                      <a:rPr lang="en-US" b="0" i="1" smtClean="0">
                        <a:latin typeface="Cambria Math" panose="02040503050406030204" pitchFamily="18" charset="0"/>
                      </a:rPr>
                      <m:t>𝜇</m:t>
                    </m:r>
                    <m:r>
                      <a:rPr lang="en-US" b="0" i="1" smtClean="0">
                        <a:latin typeface="Cambria Math" panose="02040503050406030204" pitchFamily="18" charset="0"/>
                      </a:rPr>
                      <m:t>𝑠</m:t>
                    </m:r>
                  </m:oMath>
                </a14:m>
                <a:r>
                  <a:rPr lang="en-US" dirty="0"/>
                  <a:t>, still expect noise every 1 in 2000 microseconds, but will clobber 100 bits, but in 2000us, we send 200,000 bits, so BER = 100/200000 = 0.0005.</a:t>
                </a:r>
              </a:p>
            </p:txBody>
          </p:sp>
        </mc:Choice>
        <mc:Fallback xmlns="">
          <p:sp>
            <p:nvSpPr>
              <p:cNvPr id="3" name="Content Placeholder 2">
                <a:extLst>
                  <a:ext uri="{FF2B5EF4-FFF2-40B4-BE49-F238E27FC236}">
                    <a16:creationId xmlns:a16="http://schemas.microsoft.com/office/drawing/2014/main" id="{ACB61D50-E293-40B8-A2F4-7B8EE00C36FA}"/>
                  </a:ext>
                </a:extLst>
              </p:cNvPr>
              <p:cNvSpPr>
                <a:spLocks noGrp="1" noRot="1" noChangeAspect="1" noMove="1" noResize="1" noEditPoints="1" noAdjustHandles="1" noChangeArrowheads="1" noChangeShapeType="1" noTextEdit="1"/>
              </p:cNvSpPr>
              <p:nvPr>
                <p:ph idx="1"/>
              </p:nvPr>
            </p:nvSpPr>
            <p:spPr>
              <a:xfrm>
                <a:off x="1105592" y="1080656"/>
                <a:ext cx="10248207" cy="5096308"/>
              </a:xfrm>
              <a:blipFill>
                <a:blip r:embed="rId2"/>
                <a:stretch>
                  <a:fillRect l="-773" t="-2273"/>
                </a:stretch>
              </a:blipFill>
            </p:spPr>
            <p:txBody>
              <a:bodyPr/>
              <a:lstStyle/>
              <a:p>
                <a:r>
                  <a:rPr lang="en-US">
                    <a:noFill/>
                  </a:rPr>
                  <a:t> </a:t>
                </a:r>
              </a:p>
            </p:txBody>
          </p:sp>
        </mc:Fallback>
      </mc:AlternateContent>
    </p:spTree>
    <p:extLst>
      <p:ext uri="{BB962C8B-B14F-4D97-AF65-F5344CB8AC3E}">
        <p14:creationId xmlns:p14="http://schemas.microsoft.com/office/powerpoint/2010/main" val="123024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3E9F-4DDE-4EBD-AEC9-5DDC299D60A0}"/>
              </a:ext>
            </a:extLst>
          </p:cNvPr>
          <p:cNvSpPr>
            <a:spLocks noGrp="1"/>
          </p:cNvSpPr>
          <p:nvPr>
            <p:ph type="title"/>
          </p:nvPr>
        </p:nvSpPr>
        <p:spPr/>
        <p:txBody>
          <a:bodyPr>
            <a:normAutofit fontScale="90000"/>
          </a:bodyPr>
          <a:lstStyle/>
          <a:p>
            <a:r>
              <a:rPr lang="en-US" dirty="0"/>
              <a:t>Acceptable Bit Error Rates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698E2E-FAAD-40C4-AFFF-316FAB0F7B64}"/>
                  </a:ext>
                </a:extLst>
              </p:cNvPr>
              <p:cNvSpPr>
                <a:spLocks noGrp="1"/>
              </p:cNvSpPr>
              <p:nvPr>
                <p:ph idx="1"/>
              </p:nvPr>
            </p:nvSpPr>
            <p:spPr/>
            <p:txBody>
              <a:bodyPr/>
              <a:lstStyle/>
              <a:p>
                <a:r>
                  <a:rPr lang="en-US" dirty="0"/>
                  <a:t>IEEE standards include “acceptable” BER</a:t>
                </a:r>
              </a:p>
              <a:p>
                <a:pPr lvl="1"/>
                <a:r>
                  <a:rPr lang="en-US" dirty="0"/>
                  <a:t>1000BaseT</a:t>
                </a:r>
              </a:p>
              <a:p>
                <a:pPr lvl="2"/>
                <a:r>
                  <a:rPr lang="en-US" b="0" dirty="0"/>
                  <a:t>BER </a:t>
                </a:r>
                <a14:m>
                  <m:oMath xmlns:m="http://schemas.openxmlformats.org/officeDocument/2006/math">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r>
                      <a:rPr lang="en-US" b="0" i="1" smtClean="0">
                        <a:latin typeface="Cambria Math" panose="02040503050406030204" pitchFamily="18" charset="0"/>
                      </a:rPr>
                      <m:t> </m:t>
                    </m:r>
                    <m:r>
                      <a:rPr lang="en-US" b="0" i="1" smtClean="0">
                        <a:latin typeface="Cambria Math" panose="02040503050406030204" pitchFamily="18" charset="0"/>
                      </a:rPr>
                      <m:t>𝑏𝑖𝑡𝑠</m:t>
                    </m:r>
                  </m:oMath>
                </a14:m>
                <a:endParaRPr lang="en-US" b="0" dirty="0"/>
              </a:p>
              <a:p>
                <a:pPr lvl="2"/>
                <a:r>
                  <a:rPr lang="en-US" dirty="0"/>
                  <a:t>Assume packet is 1000B, 1 packet error in </a:t>
                </a:r>
                <a14:m>
                  <m:oMath xmlns:m="http://schemas.openxmlformats.org/officeDocument/2006/math">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oMath>
                </a14:m>
                <a:r>
                  <a:rPr lang="en-US" dirty="0"/>
                  <a:t> packets</a:t>
                </a:r>
              </a:p>
              <a:p>
                <a:pPr lvl="2"/>
                <a:r>
                  <a:rPr lang="en-US" dirty="0"/>
                  <a:t>Assume full data transfer rate, 100,000 pkts/s, 1 malformed packet every 100 s (max)</a:t>
                </a:r>
              </a:p>
              <a:p>
                <a:pPr lvl="2"/>
                <a:endParaRPr lang="en-US" dirty="0"/>
              </a:p>
              <a:p>
                <a:pPr lvl="1"/>
                <a:r>
                  <a:rPr lang="en-US" dirty="0"/>
                  <a:t>WiFi</a:t>
                </a:r>
              </a:p>
              <a:p>
                <a:pPr lvl="2"/>
                <a:r>
                  <a:rPr lang="en-US" dirty="0"/>
                  <a:t>BER </a:t>
                </a:r>
                <a14:m>
                  <m:oMath xmlns:m="http://schemas.openxmlformats.org/officeDocument/2006/math">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r>
                      <a:rPr lang="en-US" b="0" i="1" smtClean="0">
                        <a:latin typeface="Cambria Math" panose="02040503050406030204" pitchFamily="18" charset="0"/>
                      </a:rPr>
                      <m:t>  </m:t>
                    </m:r>
                    <m:r>
                      <a:rPr lang="en-US" b="0" i="1" smtClean="0">
                        <a:latin typeface="Cambria Math" panose="02040503050406030204" pitchFamily="18" charset="0"/>
                      </a:rPr>
                      <m:t>𝑏𝑖𝑡𝑠</m:t>
                    </m:r>
                    <m:r>
                      <a:rPr lang="en-US" b="0" i="1" smtClean="0">
                        <a:latin typeface="Cambria Math" panose="02040503050406030204" pitchFamily="18" charset="0"/>
                      </a:rPr>
                      <m:t> </m:t>
                    </m:r>
                  </m:oMath>
                </a14:m>
                <a:endParaRPr lang="en-US" dirty="0"/>
              </a:p>
              <a:p>
                <a:pPr lvl="2"/>
                <a:r>
                  <a:rPr lang="en-US" dirty="0"/>
                  <a:t>Assume 1000B, 1 packet error in every </a:t>
                </a:r>
                <a14:m>
                  <m:oMath xmlns:m="http://schemas.openxmlformats.org/officeDocument/2006/math">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oMath>
                </a14:m>
                <a:r>
                  <a:rPr lang="en-US" dirty="0"/>
                  <a:t> packets</a:t>
                </a:r>
              </a:p>
              <a:p>
                <a:pPr lvl="2"/>
                <a:r>
                  <a:rPr lang="en-US" dirty="0"/>
                  <a:t>Assume full transfer rate, 54,000 pkts/s, 1 malformed packet every .54 seconds</a:t>
                </a:r>
              </a:p>
            </p:txBody>
          </p:sp>
        </mc:Choice>
        <mc:Fallback xmlns="">
          <p:sp>
            <p:nvSpPr>
              <p:cNvPr id="3" name="Content Placeholder 2">
                <a:extLst>
                  <a:ext uri="{FF2B5EF4-FFF2-40B4-BE49-F238E27FC236}">
                    <a16:creationId xmlns:a16="http://schemas.microsoft.com/office/drawing/2014/main" id="{D0698E2E-FAAD-40C4-AFFF-316FAB0F7B64}"/>
                  </a:ext>
                </a:extLst>
              </p:cNvPr>
              <p:cNvSpPr>
                <a:spLocks noGrp="1" noRot="1" noChangeAspect="1" noMove="1" noResize="1" noEditPoints="1" noAdjustHandles="1" noChangeArrowheads="1" noChangeShapeType="1" noTextEdit="1"/>
              </p:cNvSpPr>
              <p:nvPr>
                <p:ph idx="1"/>
              </p:nvPr>
            </p:nvSpPr>
            <p:spPr>
              <a:blipFill>
                <a:blip r:embed="rId2"/>
                <a:stretch>
                  <a:fillRect l="-773" t="-1555"/>
                </a:stretch>
              </a:blipFill>
            </p:spPr>
            <p:txBody>
              <a:bodyPr/>
              <a:lstStyle/>
              <a:p>
                <a:r>
                  <a:rPr lang="en-US">
                    <a:noFill/>
                  </a:rPr>
                  <a:t> </a:t>
                </a:r>
              </a:p>
            </p:txBody>
          </p:sp>
        </mc:Fallback>
      </mc:AlternateContent>
    </p:spTree>
    <p:extLst>
      <p:ext uri="{BB962C8B-B14F-4D97-AF65-F5344CB8AC3E}">
        <p14:creationId xmlns:p14="http://schemas.microsoft.com/office/powerpoint/2010/main" val="407326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4F8E-C124-4349-B727-4A542B1CD9EB}"/>
              </a:ext>
            </a:extLst>
          </p:cNvPr>
          <p:cNvSpPr>
            <a:spLocks noGrp="1"/>
          </p:cNvSpPr>
          <p:nvPr>
            <p:ph type="title"/>
          </p:nvPr>
        </p:nvSpPr>
        <p:spPr/>
        <p:txBody>
          <a:bodyPr>
            <a:normAutofit fontScale="90000"/>
          </a:bodyPr>
          <a:lstStyle/>
          <a:p>
            <a:r>
              <a:rPr lang="en-US" dirty="0"/>
              <a:t>Parity</a:t>
            </a:r>
          </a:p>
        </p:txBody>
      </p:sp>
      <p:sp>
        <p:nvSpPr>
          <p:cNvPr id="3" name="Content Placeholder 2">
            <a:extLst>
              <a:ext uri="{FF2B5EF4-FFF2-40B4-BE49-F238E27FC236}">
                <a16:creationId xmlns:a16="http://schemas.microsoft.com/office/drawing/2014/main" id="{A66A26D7-033A-4129-9577-55152BC3523B}"/>
              </a:ext>
            </a:extLst>
          </p:cNvPr>
          <p:cNvSpPr>
            <a:spLocks noGrp="1"/>
          </p:cNvSpPr>
          <p:nvPr>
            <p:ph idx="1"/>
          </p:nvPr>
        </p:nvSpPr>
        <p:spPr/>
        <p:txBody>
          <a:bodyPr/>
          <a:lstStyle/>
          <a:p>
            <a:r>
              <a:rPr lang="en-US" dirty="0"/>
              <a:t>Parity or Check Bit</a:t>
            </a:r>
          </a:p>
          <a:p>
            <a:pPr lvl="1"/>
            <a:r>
              <a:rPr lang="en-US" dirty="0"/>
              <a:t>A bit added to a string of binary code</a:t>
            </a:r>
          </a:p>
          <a:p>
            <a:pPr lvl="1"/>
            <a:r>
              <a:rPr lang="en-US" dirty="0"/>
              <a:t>Simplest form of error detecting code</a:t>
            </a:r>
          </a:p>
          <a:p>
            <a:pPr lvl="1"/>
            <a:r>
              <a:rPr lang="en-US" dirty="0"/>
              <a:t>Generally applied to smallest units of a protocol (e.g. 8-bit byte)</a:t>
            </a:r>
          </a:p>
          <a:p>
            <a:pPr lvl="1"/>
            <a:r>
              <a:rPr lang="en-US" dirty="0"/>
              <a:t>Can also be applied to entire message</a:t>
            </a:r>
          </a:p>
          <a:p>
            <a:pPr lvl="1"/>
            <a:endParaRPr lang="en-US" dirty="0"/>
          </a:p>
          <a:p>
            <a:r>
              <a:rPr lang="en-US" dirty="0"/>
              <a:t>Even or Odd</a:t>
            </a:r>
          </a:p>
          <a:p>
            <a:pPr lvl="1"/>
            <a:r>
              <a:rPr lang="en-US" dirty="0"/>
              <a:t>Sender adds bit to ensure that the number of set bits (1’s) is </a:t>
            </a:r>
            <a:r>
              <a:rPr lang="en-US" i="1" dirty="0"/>
              <a:t>even</a:t>
            </a:r>
            <a:r>
              <a:rPr lang="en-US" dirty="0"/>
              <a:t> or </a:t>
            </a:r>
            <a:r>
              <a:rPr lang="en-US" i="1" dirty="0"/>
              <a:t>odd</a:t>
            </a:r>
          </a:p>
          <a:p>
            <a:pPr lvl="1"/>
            <a:r>
              <a:rPr lang="en-US" dirty="0"/>
              <a:t>Receiver checks to ensure value received correctly</a:t>
            </a:r>
          </a:p>
          <a:p>
            <a:pPr lvl="1"/>
            <a:r>
              <a:rPr lang="en-US" dirty="0"/>
              <a:t>Typically implemented as a bitwise XOR over the data bits</a:t>
            </a:r>
          </a:p>
          <a:p>
            <a:pPr lvl="1"/>
            <a:r>
              <a:rPr lang="en-US" dirty="0"/>
              <a:t>Adds an extra bit to stream of data (8 bits req. 9 bits)</a:t>
            </a:r>
          </a:p>
          <a:p>
            <a:pPr lvl="1"/>
            <a:endParaRPr lang="en-US" dirty="0"/>
          </a:p>
          <a:p>
            <a:pPr lvl="1"/>
            <a:endParaRPr lang="en-US" dirty="0"/>
          </a:p>
        </p:txBody>
      </p:sp>
      <p:pic>
        <p:nvPicPr>
          <p:cNvPr id="4" name="Picture 3">
            <a:extLst>
              <a:ext uri="{FF2B5EF4-FFF2-40B4-BE49-F238E27FC236}">
                <a16:creationId xmlns:a16="http://schemas.microsoft.com/office/drawing/2014/main" id="{A1CC23F0-4D0F-4D35-95E8-EDECB080F25D}"/>
              </a:ext>
            </a:extLst>
          </p:cNvPr>
          <p:cNvPicPr>
            <a:picLocks noChangeAspect="1"/>
          </p:cNvPicPr>
          <p:nvPr/>
        </p:nvPicPr>
        <p:blipFill>
          <a:blip r:embed="rId2"/>
          <a:stretch>
            <a:fillRect/>
          </a:stretch>
        </p:blipFill>
        <p:spPr>
          <a:xfrm>
            <a:off x="8044443" y="4924856"/>
            <a:ext cx="3752850" cy="1704975"/>
          </a:xfrm>
          <a:prstGeom prst="rect">
            <a:avLst/>
          </a:prstGeom>
        </p:spPr>
      </p:pic>
      <p:sp>
        <p:nvSpPr>
          <p:cNvPr id="6" name="Rectangle 5">
            <a:extLst>
              <a:ext uri="{FF2B5EF4-FFF2-40B4-BE49-F238E27FC236}">
                <a16:creationId xmlns:a16="http://schemas.microsoft.com/office/drawing/2014/main" id="{43BF6148-CB44-4EE1-8F65-9592AF94330D}"/>
              </a:ext>
            </a:extLst>
          </p:cNvPr>
          <p:cNvSpPr/>
          <p:nvPr/>
        </p:nvSpPr>
        <p:spPr>
          <a:xfrm>
            <a:off x="1308409" y="5941733"/>
            <a:ext cx="6096000" cy="461665"/>
          </a:xfrm>
          <a:prstGeom prst="rect">
            <a:avLst/>
          </a:prstGeom>
        </p:spPr>
        <p:txBody>
          <a:bodyPr>
            <a:spAutoFit/>
          </a:bodyPr>
          <a:lstStyle/>
          <a:p>
            <a:r>
              <a:rPr lang="en-US" sz="1200" dirty="0"/>
              <a:t>“Parity Bit.” In </a:t>
            </a:r>
            <a:r>
              <a:rPr lang="en-US" sz="1200" i="1" dirty="0"/>
              <a:t>Wikipedia</a:t>
            </a:r>
            <a:r>
              <a:rPr lang="en-US" sz="1200" dirty="0"/>
              <a:t>, June 9, 2020. </a:t>
            </a:r>
            <a:r>
              <a:rPr lang="en-US" sz="1200" dirty="0">
                <a:hlinkClick r:id="rId3"/>
              </a:rPr>
              <a:t>https://en.wikipedia.org/w/index.php?title=Parity_bit&amp;oldid=961547327</a:t>
            </a:r>
            <a:r>
              <a:rPr lang="en-US" sz="1200" dirty="0"/>
              <a:t>.</a:t>
            </a:r>
            <a:endParaRPr lang="en-US" sz="1200" dirty="0">
              <a:effectLst/>
            </a:endParaRPr>
          </a:p>
        </p:txBody>
      </p:sp>
      <p:pic>
        <p:nvPicPr>
          <p:cNvPr id="7" name="Picture 6">
            <a:extLst>
              <a:ext uri="{FF2B5EF4-FFF2-40B4-BE49-F238E27FC236}">
                <a16:creationId xmlns:a16="http://schemas.microsoft.com/office/drawing/2014/main" id="{0CD75B38-8A65-4ED9-BA5A-6F950DA04719}"/>
              </a:ext>
            </a:extLst>
          </p:cNvPr>
          <p:cNvPicPr>
            <a:picLocks noChangeAspect="1"/>
          </p:cNvPicPr>
          <p:nvPr/>
        </p:nvPicPr>
        <p:blipFill>
          <a:blip r:embed="rId4"/>
          <a:stretch>
            <a:fillRect/>
          </a:stretch>
        </p:blipFill>
        <p:spPr>
          <a:xfrm>
            <a:off x="9092193" y="1080656"/>
            <a:ext cx="2081329" cy="2227901"/>
          </a:xfrm>
          <a:prstGeom prst="rect">
            <a:avLst/>
          </a:prstGeom>
        </p:spPr>
      </p:pic>
      <p:sp>
        <p:nvSpPr>
          <p:cNvPr id="8" name="Rectangle 7">
            <a:extLst>
              <a:ext uri="{FF2B5EF4-FFF2-40B4-BE49-F238E27FC236}">
                <a16:creationId xmlns:a16="http://schemas.microsoft.com/office/drawing/2014/main" id="{478F2731-9B38-4856-8A49-00A86B4378F7}"/>
              </a:ext>
            </a:extLst>
          </p:cNvPr>
          <p:cNvSpPr/>
          <p:nvPr/>
        </p:nvSpPr>
        <p:spPr>
          <a:xfrm>
            <a:off x="1308409" y="6492874"/>
            <a:ext cx="4151201" cy="276999"/>
          </a:xfrm>
          <a:prstGeom prst="rect">
            <a:avLst/>
          </a:prstGeom>
        </p:spPr>
        <p:txBody>
          <a:bodyPr wrap="none">
            <a:spAutoFit/>
          </a:bodyPr>
          <a:lstStyle/>
          <a:p>
            <a:r>
              <a:rPr lang="en-US" sz="1200" dirty="0"/>
              <a:t>Warren, Henry S. </a:t>
            </a:r>
            <a:r>
              <a:rPr lang="en-US" sz="1200" i="1" dirty="0"/>
              <a:t>Hacker’s Delight</a:t>
            </a:r>
            <a:r>
              <a:rPr lang="en-US" sz="1200" dirty="0"/>
              <a:t>. Pearson Education, 2013.</a:t>
            </a:r>
            <a:endParaRPr lang="en-US" sz="1200" dirty="0">
              <a:effectLst/>
            </a:endParaRPr>
          </a:p>
        </p:txBody>
      </p:sp>
    </p:spTree>
    <p:extLst>
      <p:ext uri="{BB962C8B-B14F-4D97-AF65-F5344CB8AC3E}">
        <p14:creationId xmlns:p14="http://schemas.microsoft.com/office/powerpoint/2010/main" val="2342248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646E-8CFF-4521-9B64-1FEE5CFAC2E5}"/>
              </a:ext>
            </a:extLst>
          </p:cNvPr>
          <p:cNvSpPr>
            <a:spLocks noGrp="1"/>
          </p:cNvSpPr>
          <p:nvPr>
            <p:ph type="title"/>
          </p:nvPr>
        </p:nvSpPr>
        <p:spPr/>
        <p:txBody>
          <a:bodyPr>
            <a:normAutofit fontScale="90000"/>
          </a:bodyPr>
          <a:lstStyle/>
          <a:p>
            <a:r>
              <a:rPr lang="en-US" dirty="0"/>
              <a:t>Parity in Two Dimensions</a:t>
            </a:r>
          </a:p>
        </p:txBody>
      </p:sp>
      <p:sp>
        <p:nvSpPr>
          <p:cNvPr id="3" name="Content Placeholder 2">
            <a:extLst>
              <a:ext uri="{FF2B5EF4-FFF2-40B4-BE49-F238E27FC236}">
                <a16:creationId xmlns:a16="http://schemas.microsoft.com/office/drawing/2014/main" id="{E707AAE8-8C3D-4E88-AD30-3BDE0F393864}"/>
              </a:ext>
            </a:extLst>
          </p:cNvPr>
          <p:cNvSpPr>
            <a:spLocks noGrp="1"/>
          </p:cNvSpPr>
          <p:nvPr>
            <p:ph idx="1"/>
          </p:nvPr>
        </p:nvSpPr>
        <p:spPr>
          <a:xfrm>
            <a:off x="1105593" y="1080656"/>
            <a:ext cx="10248207" cy="5096308"/>
          </a:xfrm>
        </p:spPr>
        <p:txBody>
          <a:bodyPr/>
          <a:lstStyle/>
          <a:p>
            <a:r>
              <a:rPr lang="en-US" dirty="0"/>
              <a:t>Parity can be applied in </a:t>
            </a:r>
            <a:r>
              <a:rPr lang="en-US" i="1" dirty="0"/>
              <a:t>two dimensions</a:t>
            </a:r>
          </a:p>
          <a:p>
            <a:pPr lvl="1"/>
            <a:r>
              <a:rPr lang="en-US" dirty="0"/>
              <a:t>Detect two errors</a:t>
            </a:r>
          </a:p>
          <a:p>
            <a:pPr lvl="1"/>
            <a:r>
              <a:rPr lang="en-US" dirty="0"/>
              <a:t>Correct one bit error</a:t>
            </a:r>
          </a:p>
        </p:txBody>
      </p:sp>
      <p:graphicFrame>
        <p:nvGraphicFramePr>
          <p:cNvPr id="4" name="Table 4">
            <a:extLst>
              <a:ext uri="{FF2B5EF4-FFF2-40B4-BE49-F238E27FC236}">
                <a16:creationId xmlns:a16="http://schemas.microsoft.com/office/drawing/2014/main" id="{C859B955-16E5-454A-8589-156CB2EB8923}"/>
              </a:ext>
            </a:extLst>
          </p:cNvPr>
          <p:cNvGraphicFramePr>
            <a:graphicFrameLocks noGrp="1"/>
          </p:cNvGraphicFramePr>
          <p:nvPr>
            <p:extLst>
              <p:ext uri="{D42A27DB-BD31-4B8C-83A1-F6EECF244321}">
                <p14:modId xmlns:p14="http://schemas.microsoft.com/office/powerpoint/2010/main" val="2930522903"/>
              </p:ext>
            </p:extLst>
          </p:nvPr>
        </p:nvGraphicFramePr>
        <p:xfrm>
          <a:off x="2653522" y="2514600"/>
          <a:ext cx="6454080" cy="1828800"/>
        </p:xfrm>
        <a:graphic>
          <a:graphicData uri="http://schemas.openxmlformats.org/drawingml/2006/table">
            <a:tbl>
              <a:tblPr firstRow="1" lastRow="1" bandRow="1">
                <a:tableStyleId>{5C22544A-7EE6-4342-B048-85BDC9FD1C3A}</a:tableStyleId>
              </a:tblPr>
              <a:tblGrid>
                <a:gridCol w="717120">
                  <a:extLst>
                    <a:ext uri="{9D8B030D-6E8A-4147-A177-3AD203B41FA5}">
                      <a16:colId xmlns:a16="http://schemas.microsoft.com/office/drawing/2014/main" val="867020975"/>
                    </a:ext>
                  </a:extLst>
                </a:gridCol>
                <a:gridCol w="717120">
                  <a:extLst>
                    <a:ext uri="{9D8B030D-6E8A-4147-A177-3AD203B41FA5}">
                      <a16:colId xmlns:a16="http://schemas.microsoft.com/office/drawing/2014/main" val="1451855501"/>
                    </a:ext>
                  </a:extLst>
                </a:gridCol>
                <a:gridCol w="717120">
                  <a:extLst>
                    <a:ext uri="{9D8B030D-6E8A-4147-A177-3AD203B41FA5}">
                      <a16:colId xmlns:a16="http://schemas.microsoft.com/office/drawing/2014/main" val="512176455"/>
                    </a:ext>
                  </a:extLst>
                </a:gridCol>
                <a:gridCol w="717120">
                  <a:extLst>
                    <a:ext uri="{9D8B030D-6E8A-4147-A177-3AD203B41FA5}">
                      <a16:colId xmlns:a16="http://schemas.microsoft.com/office/drawing/2014/main" val="820888185"/>
                    </a:ext>
                  </a:extLst>
                </a:gridCol>
                <a:gridCol w="717120">
                  <a:extLst>
                    <a:ext uri="{9D8B030D-6E8A-4147-A177-3AD203B41FA5}">
                      <a16:colId xmlns:a16="http://schemas.microsoft.com/office/drawing/2014/main" val="1816536764"/>
                    </a:ext>
                  </a:extLst>
                </a:gridCol>
                <a:gridCol w="717120">
                  <a:extLst>
                    <a:ext uri="{9D8B030D-6E8A-4147-A177-3AD203B41FA5}">
                      <a16:colId xmlns:a16="http://schemas.microsoft.com/office/drawing/2014/main" val="2691044758"/>
                    </a:ext>
                  </a:extLst>
                </a:gridCol>
                <a:gridCol w="717120">
                  <a:extLst>
                    <a:ext uri="{9D8B030D-6E8A-4147-A177-3AD203B41FA5}">
                      <a16:colId xmlns:a16="http://schemas.microsoft.com/office/drawing/2014/main" val="848719616"/>
                    </a:ext>
                  </a:extLst>
                </a:gridCol>
                <a:gridCol w="717120">
                  <a:extLst>
                    <a:ext uri="{9D8B030D-6E8A-4147-A177-3AD203B41FA5}">
                      <a16:colId xmlns:a16="http://schemas.microsoft.com/office/drawing/2014/main" val="3660369610"/>
                    </a:ext>
                  </a:extLst>
                </a:gridCol>
                <a:gridCol w="717120">
                  <a:extLst>
                    <a:ext uri="{9D8B030D-6E8A-4147-A177-3AD203B41FA5}">
                      <a16:colId xmlns:a16="http://schemas.microsoft.com/office/drawing/2014/main" val="1525528282"/>
                    </a:ext>
                  </a:extLst>
                </a:gridCol>
              </a:tblGrid>
              <a:tr h="204783">
                <a:tc gridSpan="9">
                  <a:txBody>
                    <a:bodyPr/>
                    <a:lstStyle/>
                    <a:p>
                      <a:r>
                        <a:rPr lang="en-US" sz="1400" dirty="0"/>
                        <a:t>Bit </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89114884"/>
                  </a:ext>
                </a:extLst>
              </a:tr>
              <a:tr h="204783">
                <a:tc>
                  <a:txBody>
                    <a:bodyPr/>
                    <a:lstStyle/>
                    <a:p>
                      <a:pPr marL="0" algn="l" defTabSz="914400" rtl="0" eaLnBrk="1" latinLnBrk="0" hangingPunct="1"/>
                      <a:r>
                        <a:rPr lang="en-US" sz="1400" b="1" kern="1200" dirty="0">
                          <a:solidFill>
                            <a:schemeClr val="lt1"/>
                          </a:solidFill>
                          <a:latin typeface="+mn-lt"/>
                          <a:ea typeface="+mn-ea"/>
                          <a:cs typeface="+mn-cs"/>
                        </a:rPr>
                        <a:t>7</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6</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5</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4</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3</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2</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Parity</a:t>
                      </a:r>
                    </a:p>
                  </a:txBody>
                  <a:tcPr>
                    <a:solidFill>
                      <a:schemeClr val="accent5"/>
                    </a:solidFill>
                  </a:tcPr>
                </a:tc>
                <a:extLst>
                  <a:ext uri="{0D108BD9-81ED-4DB2-BD59-A6C34878D82A}">
                    <a16:rowId xmlns:a16="http://schemas.microsoft.com/office/drawing/2014/main" val="3794784174"/>
                  </a:ext>
                </a:extLst>
              </a:tr>
              <a:tr h="204783">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extLst>
                  <a:ext uri="{0D108BD9-81ED-4DB2-BD59-A6C34878D82A}">
                    <a16:rowId xmlns:a16="http://schemas.microsoft.com/office/drawing/2014/main" val="2765583935"/>
                  </a:ext>
                </a:extLst>
              </a:tr>
              <a:tr h="204783">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extLst>
                  <a:ext uri="{0D108BD9-81ED-4DB2-BD59-A6C34878D82A}">
                    <a16:rowId xmlns:a16="http://schemas.microsoft.com/office/drawing/2014/main" val="3406001026"/>
                  </a:ext>
                </a:extLst>
              </a:tr>
              <a:tr h="204783">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extLst>
                  <a:ext uri="{0D108BD9-81ED-4DB2-BD59-A6C34878D82A}">
                    <a16:rowId xmlns:a16="http://schemas.microsoft.com/office/drawing/2014/main" val="990457324"/>
                  </a:ext>
                </a:extLst>
              </a:tr>
              <a:tr h="204783">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extLst>
                  <a:ext uri="{0D108BD9-81ED-4DB2-BD59-A6C34878D82A}">
                    <a16:rowId xmlns:a16="http://schemas.microsoft.com/office/drawing/2014/main" val="1216617462"/>
                  </a:ext>
                </a:extLst>
              </a:tr>
            </a:tbl>
          </a:graphicData>
        </a:graphic>
      </p:graphicFrame>
      <p:graphicFrame>
        <p:nvGraphicFramePr>
          <p:cNvPr id="7" name="Table 4">
            <a:extLst>
              <a:ext uri="{FF2B5EF4-FFF2-40B4-BE49-F238E27FC236}">
                <a16:creationId xmlns:a16="http://schemas.microsoft.com/office/drawing/2014/main" id="{B55AD787-46C5-44C3-9769-E20C1DA8B834}"/>
              </a:ext>
            </a:extLst>
          </p:cNvPr>
          <p:cNvGraphicFramePr>
            <a:graphicFrameLocks noGrp="1"/>
          </p:cNvGraphicFramePr>
          <p:nvPr>
            <p:extLst>
              <p:ext uri="{D42A27DB-BD31-4B8C-83A1-F6EECF244321}">
                <p14:modId xmlns:p14="http://schemas.microsoft.com/office/powerpoint/2010/main" val="3741657321"/>
              </p:ext>
            </p:extLst>
          </p:nvPr>
        </p:nvGraphicFramePr>
        <p:xfrm>
          <a:off x="2653522" y="4572609"/>
          <a:ext cx="6454080" cy="1828800"/>
        </p:xfrm>
        <a:graphic>
          <a:graphicData uri="http://schemas.openxmlformats.org/drawingml/2006/table">
            <a:tbl>
              <a:tblPr firstRow="1" lastRow="1" bandRow="1">
                <a:tableStyleId>{5C22544A-7EE6-4342-B048-85BDC9FD1C3A}</a:tableStyleId>
              </a:tblPr>
              <a:tblGrid>
                <a:gridCol w="717120">
                  <a:extLst>
                    <a:ext uri="{9D8B030D-6E8A-4147-A177-3AD203B41FA5}">
                      <a16:colId xmlns:a16="http://schemas.microsoft.com/office/drawing/2014/main" val="867020975"/>
                    </a:ext>
                  </a:extLst>
                </a:gridCol>
                <a:gridCol w="717120">
                  <a:extLst>
                    <a:ext uri="{9D8B030D-6E8A-4147-A177-3AD203B41FA5}">
                      <a16:colId xmlns:a16="http://schemas.microsoft.com/office/drawing/2014/main" val="1451855501"/>
                    </a:ext>
                  </a:extLst>
                </a:gridCol>
                <a:gridCol w="717120">
                  <a:extLst>
                    <a:ext uri="{9D8B030D-6E8A-4147-A177-3AD203B41FA5}">
                      <a16:colId xmlns:a16="http://schemas.microsoft.com/office/drawing/2014/main" val="512176455"/>
                    </a:ext>
                  </a:extLst>
                </a:gridCol>
                <a:gridCol w="717120">
                  <a:extLst>
                    <a:ext uri="{9D8B030D-6E8A-4147-A177-3AD203B41FA5}">
                      <a16:colId xmlns:a16="http://schemas.microsoft.com/office/drawing/2014/main" val="820888185"/>
                    </a:ext>
                  </a:extLst>
                </a:gridCol>
                <a:gridCol w="717120">
                  <a:extLst>
                    <a:ext uri="{9D8B030D-6E8A-4147-A177-3AD203B41FA5}">
                      <a16:colId xmlns:a16="http://schemas.microsoft.com/office/drawing/2014/main" val="1816536764"/>
                    </a:ext>
                  </a:extLst>
                </a:gridCol>
                <a:gridCol w="717120">
                  <a:extLst>
                    <a:ext uri="{9D8B030D-6E8A-4147-A177-3AD203B41FA5}">
                      <a16:colId xmlns:a16="http://schemas.microsoft.com/office/drawing/2014/main" val="2691044758"/>
                    </a:ext>
                  </a:extLst>
                </a:gridCol>
                <a:gridCol w="717120">
                  <a:extLst>
                    <a:ext uri="{9D8B030D-6E8A-4147-A177-3AD203B41FA5}">
                      <a16:colId xmlns:a16="http://schemas.microsoft.com/office/drawing/2014/main" val="848719616"/>
                    </a:ext>
                  </a:extLst>
                </a:gridCol>
                <a:gridCol w="717120">
                  <a:extLst>
                    <a:ext uri="{9D8B030D-6E8A-4147-A177-3AD203B41FA5}">
                      <a16:colId xmlns:a16="http://schemas.microsoft.com/office/drawing/2014/main" val="3660369610"/>
                    </a:ext>
                  </a:extLst>
                </a:gridCol>
                <a:gridCol w="717120">
                  <a:extLst>
                    <a:ext uri="{9D8B030D-6E8A-4147-A177-3AD203B41FA5}">
                      <a16:colId xmlns:a16="http://schemas.microsoft.com/office/drawing/2014/main" val="1525528282"/>
                    </a:ext>
                  </a:extLst>
                </a:gridCol>
              </a:tblGrid>
              <a:tr h="204783">
                <a:tc gridSpan="9">
                  <a:txBody>
                    <a:bodyPr/>
                    <a:lstStyle/>
                    <a:p>
                      <a:r>
                        <a:rPr lang="en-US" sz="1400" dirty="0"/>
                        <a:t>Bit </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89114884"/>
                  </a:ext>
                </a:extLst>
              </a:tr>
              <a:tr h="204783">
                <a:tc>
                  <a:txBody>
                    <a:bodyPr/>
                    <a:lstStyle/>
                    <a:p>
                      <a:pPr marL="0" algn="l" defTabSz="914400" rtl="0" eaLnBrk="1" latinLnBrk="0" hangingPunct="1"/>
                      <a:r>
                        <a:rPr lang="en-US" sz="1400" b="1" kern="1200" dirty="0">
                          <a:solidFill>
                            <a:schemeClr val="lt1"/>
                          </a:solidFill>
                          <a:latin typeface="+mn-lt"/>
                          <a:ea typeface="+mn-ea"/>
                          <a:cs typeface="+mn-cs"/>
                        </a:rPr>
                        <a:t>7</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6</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5</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4</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3</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2</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1"/>
                    </a:solidFill>
                  </a:tcPr>
                </a:tc>
                <a:tc>
                  <a:txBody>
                    <a:bodyPr/>
                    <a:lstStyle/>
                    <a:p>
                      <a:pPr marL="0" algn="l" defTabSz="914400" rtl="0" eaLnBrk="1" latinLnBrk="0" hangingPunct="1"/>
                      <a:r>
                        <a:rPr lang="en-US" sz="1400" b="1" kern="1200" dirty="0">
                          <a:solidFill>
                            <a:schemeClr val="lt1"/>
                          </a:solidFill>
                          <a:latin typeface="+mn-lt"/>
                          <a:ea typeface="+mn-ea"/>
                          <a:cs typeface="+mn-cs"/>
                        </a:rPr>
                        <a:t>Parity</a:t>
                      </a:r>
                    </a:p>
                  </a:txBody>
                  <a:tcPr>
                    <a:solidFill>
                      <a:schemeClr val="accent5"/>
                    </a:solidFill>
                  </a:tcPr>
                </a:tc>
                <a:extLst>
                  <a:ext uri="{0D108BD9-81ED-4DB2-BD59-A6C34878D82A}">
                    <a16:rowId xmlns:a16="http://schemas.microsoft.com/office/drawing/2014/main" val="3794784174"/>
                  </a:ext>
                </a:extLst>
              </a:tr>
              <a:tr h="204783">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extLst>
                  <a:ext uri="{0D108BD9-81ED-4DB2-BD59-A6C34878D82A}">
                    <a16:rowId xmlns:a16="http://schemas.microsoft.com/office/drawing/2014/main" val="2765583935"/>
                  </a:ext>
                </a:extLst>
              </a:tr>
              <a:tr h="204783">
                <a:tc>
                  <a:txBody>
                    <a:bodyPr/>
                    <a:lstStyle/>
                    <a:p>
                      <a:r>
                        <a:rPr lang="en-US" sz="1400" dirty="0"/>
                        <a:t>0</a:t>
                      </a:r>
                    </a:p>
                  </a:txBody>
                  <a:tcPr/>
                </a:tc>
                <a:tc>
                  <a:txBody>
                    <a:bodyPr/>
                    <a:lstStyle/>
                    <a:p>
                      <a:r>
                        <a:rPr lang="en-US" sz="1400" dirty="0"/>
                        <a:t>1</a:t>
                      </a:r>
                    </a:p>
                  </a:txBody>
                  <a:tcPr/>
                </a:tc>
                <a:tc>
                  <a:txBody>
                    <a:bodyPr/>
                    <a:lstStyle/>
                    <a:p>
                      <a:r>
                        <a:rPr lang="en-US" sz="1400" dirty="0"/>
                        <a:t>1</a:t>
                      </a:r>
                    </a:p>
                  </a:txBody>
                  <a:tcPr/>
                </a:tc>
                <a:tc>
                  <a:txBody>
                    <a:bodyPr/>
                    <a:lstStyle/>
                    <a:p>
                      <a:r>
                        <a:rPr lang="en-US" sz="1400" dirty="0"/>
                        <a:t>0</a:t>
                      </a:r>
                    </a:p>
                  </a:txBody>
                  <a:tcPr/>
                </a:tc>
                <a:tc>
                  <a:txBody>
                    <a:bodyPr/>
                    <a:lstStyle/>
                    <a:p>
                      <a:r>
                        <a:rPr lang="en-US" sz="1400" dirty="0">
                          <a:solidFill>
                            <a:schemeClr val="accent1"/>
                          </a:solidFill>
                        </a:rPr>
                        <a:t>1</a:t>
                      </a:r>
                    </a:p>
                  </a:txBody>
                  <a:tcPr>
                    <a:solidFill>
                      <a:schemeClr val="bg2">
                        <a:lumMod val="75000"/>
                      </a:schemeClr>
                    </a:solidFill>
                  </a:tcPr>
                </a:tc>
                <a:tc>
                  <a:txBody>
                    <a:bodyPr/>
                    <a:lstStyle/>
                    <a:p>
                      <a:r>
                        <a:rPr lang="en-US" sz="1400" dirty="0"/>
                        <a:t>1</a:t>
                      </a:r>
                    </a:p>
                  </a:txBody>
                  <a:tcPr/>
                </a:tc>
                <a:tc>
                  <a:txBody>
                    <a:bodyPr/>
                    <a:lstStyle/>
                    <a:p>
                      <a:r>
                        <a:rPr lang="en-US" sz="1400" dirty="0"/>
                        <a:t>0</a:t>
                      </a:r>
                    </a:p>
                  </a:txBody>
                  <a:tcPr/>
                </a:tc>
                <a:tc>
                  <a:txBody>
                    <a:bodyPr/>
                    <a:lstStyle/>
                    <a:p>
                      <a:r>
                        <a:rPr lang="en-US" sz="1400" dirty="0"/>
                        <a:t>1</a:t>
                      </a:r>
                    </a:p>
                  </a:txBody>
                  <a:tcPr/>
                </a:tc>
                <a:tc>
                  <a:txBody>
                    <a:bodyPr/>
                    <a:lstStyle/>
                    <a:p>
                      <a:pPr marL="0" algn="l" defTabSz="914400" rtl="0" eaLnBrk="1" latinLnBrk="0" hangingPunct="1"/>
                      <a:r>
                        <a:rPr lang="en-US" sz="1400" b="1" kern="1200" dirty="0">
                          <a:solidFill>
                            <a:srgbClr val="00B050"/>
                          </a:solidFill>
                          <a:latin typeface="+mn-lt"/>
                          <a:ea typeface="+mn-ea"/>
                          <a:cs typeface="+mn-cs"/>
                        </a:rPr>
                        <a:t>0</a:t>
                      </a:r>
                    </a:p>
                  </a:txBody>
                  <a:tcPr>
                    <a:solidFill>
                      <a:schemeClr val="bg1">
                        <a:lumMod val="95000"/>
                      </a:schemeClr>
                    </a:solidFill>
                  </a:tcPr>
                </a:tc>
                <a:extLst>
                  <a:ext uri="{0D108BD9-81ED-4DB2-BD59-A6C34878D82A}">
                    <a16:rowId xmlns:a16="http://schemas.microsoft.com/office/drawing/2014/main" val="3406001026"/>
                  </a:ext>
                </a:extLst>
              </a:tr>
              <a:tr h="204783">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1</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tc>
                <a:tc>
                  <a:txBody>
                    <a:bodyPr/>
                    <a:lstStyle/>
                    <a:p>
                      <a:r>
                        <a:rPr lang="en-US" sz="1400" dirty="0"/>
                        <a:t>0</a:t>
                      </a:r>
                    </a:p>
                  </a:txBody>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extLst>
                  <a:ext uri="{0D108BD9-81ED-4DB2-BD59-A6C34878D82A}">
                    <a16:rowId xmlns:a16="http://schemas.microsoft.com/office/drawing/2014/main" val="990457324"/>
                  </a:ext>
                </a:extLst>
              </a:tr>
              <a:tr h="204783">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tc>
                  <a:txBody>
                    <a:bodyPr/>
                    <a:lstStyle/>
                    <a:p>
                      <a:pPr marL="0" algn="l" defTabSz="914400" rtl="0" eaLnBrk="1" latinLnBrk="0" hangingPunct="1"/>
                      <a:r>
                        <a:rPr lang="en-US" sz="1400" b="1" kern="1200" dirty="0">
                          <a:solidFill>
                            <a:srgbClr val="00B050"/>
                          </a:solidFill>
                          <a:latin typeface="+mn-lt"/>
                          <a:ea typeface="+mn-ea"/>
                          <a:cs typeface="+mn-cs"/>
                        </a:rPr>
                        <a:t>0</a:t>
                      </a:r>
                    </a:p>
                  </a:txBody>
                  <a:tcPr>
                    <a:solidFill>
                      <a:schemeClr val="bg2">
                        <a:lumMod val="90000"/>
                      </a:schemeClr>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1</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tc>
                  <a:txBody>
                    <a:bodyPr/>
                    <a:lstStyle/>
                    <a:p>
                      <a:pPr marL="0" algn="l" defTabSz="914400" rtl="0" eaLnBrk="1" latinLnBrk="0" hangingPunct="1"/>
                      <a:r>
                        <a:rPr lang="en-US" sz="1400" b="1" kern="1200" dirty="0">
                          <a:solidFill>
                            <a:schemeClr val="lt1"/>
                          </a:solidFill>
                          <a:latin typeface="+mn-lt"/>
                          <a:ea typeface="+mn-ea"/>
                          <a:cs typeface="+mn-cs"/>
                        </a:rPr>
                        <a:t>0</a:t>
                      </a:r>
                    </a:p>
                  </a:txBody>
                  <a:tcPr>
                    <a:solidFill>
                      <a:schemeClr val="accent5"/>
                    </a:solidFill>
                  </a:tcPr>
                </a:tc>
                <a:extLst>
                  <a:ext uri="{0D108BD9-81ED-4DB2-BD59-A6C34878D82A}">
                    <a16:rowId xmlns:a16="http://schemas.microsoft.com/office/drawing/2014/main" val="1216617462"/>
                  </a:ext>
                </a:extLst>
              </a:tr>
            </a:tbl>
          </a:graphicData>
        </a:graphic>
      </p:graphicFrame>
      <p:cxnSp>
        <p:nvCxnSpPr>
          <p:cNvPr id="11" name="Straight Arrow Connector 10">
            <a:extLst>
              <a:ext uri="{FF2B5EF4-FFF2-40B4-BE49-F238E27FC236}">
                <a16:creationId xmlns:a16="http://schemas.microsoft.com/office/drawing/2014/main" id="{0068BBB8-539C-484F-BEE8-A0417B38976D}"/>
              </a:ext>
            </a:extLst>
          </p:cNvPr>
          <p:cNvCxnSpPr>
            <a:cxnSpLocks/>
          </p:cNvCxnSpPr>
          <p:nvPr/>
        </p:nvCxnSpPr>
        <p:spPr>
          <a:xfrm flipH="1">
            <a:off x="6096000" y="5777344"/>
            <a:ext cx="3940098" cy="51194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D48F161-83F7-4C73-9EE9-DA492DD6226F}"/>
              </a:ext>
            </a:extLst>
          </p:cNvPr>
          <p:cNvCxnSpPr/>
          <p:nvPr/>
        </p:nvCxnSpPr>
        <p:spPr>
          <a:xfrm flipH="1">
            <a:off x="8909824" y="5586761"/>
            <a:ext cx="1003610" cy="7805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44FC98-160F-4CFB-9924-258884C75C4D}"/>
              </a:ext>
            </a:extLst>
          </p:cNvPr>
          <p:cNvSpPr txBox="1"/>
          <p:nvPr/>
        </p:nvSpPr>
        <p:spPr>
          <a:xfrm>
            <a:off x="10131495" y="5222857"/>
            <a:ext cx="1881156" cy="954107"/>
          </a:xfrm>
          <a:prstGeom prst="rect">
            <a:avLst/>
          </a:prstGeom>
          <a:noFill/>
        </p:spPr>
        <p:txBody>
          <a:bodyPr wrap="none" rtlCol="0">
            <a:spAutoFit/>
          </a:bodyPr>
          <a:lstStyle/>
          <a:p>
            <a:r>
              <a:rPr lang="en-US" sz="1400" dirty="0"/>
              <a:t>Receiver sees</a:t>
            </a:r>
            <a:br>
              <a:rPr lang="en-US" sz="1400" dirty="0"/>
            </a:br>
            <a:r>
              <a:rPr lang="en-US" sz="1400" dirty="0"/>
              <a:t>a parity error in</a:t>
            </a:r>
            <a:br>
              <a:rPr lang="en-US" sz="1400" dirty="0"/>
            </a:br>
            <a:r>
              <a:rPr lang="en-US" sz="1400" dirty="0"/>
              <a:t>row and column,</a:t>
            </a:r>
            <a:br>
              <a:rPr lang="en-US" sz="1400" dirty="0"/>
            </a:br>
            <a:r>
              <a:rPr lang="en-US" sz="1400" dirty="0"/>
              <a:t>can “flip” bit to correct</a:t>
            </a:r>
          </a:p>
        </p:txBody>
      </p:sp>
      <p:sp>
        <p:nvSpPr>
          <p:cNvPr id="16" name="TextBox 15">
            <a:extLst>
              <a:ext uri="{FF2B5EF4-FFF2-40B4-BE49-F238E27FC236}">
                <a16:creationId xmlns:a16="http://schemas.microsoft.com/office/drawing/2014/main" id="{57EA9887-103B-4988-9C65-62239C981CA0}"/>
              </a:ext>
            </a:extLst>
          </p:cNvPr>
          <p:cNvSpPr txBox="1"/>
          <p:nvPr/>
        </p:nvSpPr>
        <p:spPr>
          <a:xfrm>
            <a:off x="1025912" y="2765502"/>
            <a:ext cx="1117614" cy="369332"/>
          </a:xfrm>
          <a:prstGeom prst="rect">
            <a:avLst/>
          </a:prstGeom>
          <a:noFill/>
        </p:spPr>
        <p:txBody>
          <a:bodyPr wrap="none" rtlCol="0">
            <a:spAutoFit/>
          </a:bodyPr>
          <a:lstStyle/>
          <a:p>
            <a:r>
              <a:rPr lang="en-US" dirty="0"/>
              <a:t>Sent Bits:</a:t>
            </a:r>
          </a:p>
        </p:txBody>
      </p:sp>
      <p:sp>
        <p:nvSpPr>
          <p:cNvPr id="17" name="TextBox 16">
            <a:extLst>
              <a:ext uri="{FF2B5EF4-FFF2-40B4-BE49-F238E27FC236}">
                <a16:creationId xmlns:a16="http://schemas.microsoft.com/office/drawing/2014/main" id="{B802EDE7-9162-4691-AD45-E4CAE0A456FD}"/>
              </a:ext>
            </a:extLst>
          </p:cNvPr>
          <p:cNvSpPr txBox="1"/>
          <p:nvPr/>
        </p:nvSpPr>
        <p:spPr>
          <a:xfrm>
            <a:off x="852525" y="4819680"/>
            <a:ext cx="1668085" cy="923330"/>
          </a:xfrm>
          <a:prstGeom prst="rect">
            <a:avLst/>
          </a:prstGeom>
          <a:noFill/>
        </p:spPr>
        <p:txBody>
          <a:bodyPr wrap="none" rtlCol="0">
            <a:spAutoFit/>
          </a:bodyPr>
          <a:lstStyle/>
          <a:p>
            <a:r>
              <a:rPr lang="en-US" dirty="0"/>
              <a:t>Received Bits:</a:t>
            </a:r>
            <a:br>
              <a:rPr lang="en-US" dirty="0"/>
            </a:br>
            <a:br>
              <a:rPr lang="en-US" dirty="0"/>
            </a:br>
            <a:r>
              <a:rPr lang="en-US" dirty="0"/>
              <a:t>error in one bit</a:t>
            </a:r>
          </a:p>
        </p:txBody>
      </p:sp>
      <p:cxnSp>
        <p:nvCxnSpPr>
          <p:cNvPr id="19" name="Straight Arrow Connector 18">
            <a:extLst>
              <a:ext uri="{FF2B5EF4-FFF2-40B4-BE49-F238E27FC236}">
                <a16:creationId xmlns:a16="http://schemas.microsoft.com/office/drawing/2014/main" id="{813AEC13-4C1A-46A9-A631-26A5A377E0AE}"/>
              </a:ext>
            </a:extLst>
          </p:cNvPr>
          <p:cNvCxnSpPr/>
          <p:nvPr/>
        </p:nvCxnSpPr>
        <p:spPr>
          <a:xfrm>
            <a:off x="2007220" y="5699910"/>
            <a:ext cx="3512634"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75BECCC-F92E-411D-B06F-032880BD3C20}"/>
                  </a:ext>
                </a:extLst>
              </p:cNvPr>
              <p:cNvSpPr txBox="1"/>
              <p:nvPr/>
            </p:nvSpPr>
            <p:spPr>
              <a:xfrm>
                <a:off x="8150643" y="1349191"/>
                <a:ext cx="3525581" cy="923330"/>
              </a:xfrm>
              <a:prstGeom prst="rect">
                <a:avLst/>
              </a:prstGeom>
              <a:noFill/>
            </p:spPr>
            <p:txBody>
              <a:bodyPr wrap="none" rtlCol="0">
                <a:spAutoFit/>
              </a:bodyPr>
              <a:lstStyle/>
              <a:p>
                <a:pPr/>
                <a:r>
                  <a:rPr lang="en-US" i="1" dirty="0"/>
                  <a:t>Adds extra byte – so has overhead</a:t>
                </a:r>
                <a:br>
                  <a:rPr lang="en-US" i="1" dirty="0"/>
                </a:br>
                <a:r>
                  <a:rPr lang="en-US" i="1" dirty="0"/>
                  <a:t>related top likelihood of detecting:</a:t>
                </a:r>
                <a:br>
                  <a:rPr lang="en-US" i="1" dirty="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𝐵𝐸𝑅</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+1</m:t>
                          </m:r>
                        </m:e>
                      </m:d>
                      <m:r>
                        <a:rPr lang="en-US" b="0" i="1" smtClean="0">
                          <a:latin typeface="Cambria Math" panose="02040503050406030204" pitchFamily="18" charset="0"/>
                        </a:rPr>
                        <m:t>≤2</m:t>
                      </m:r>
                    </m:oMath>
                  </m:oMathPara>
                </a14:m>
                <a:endParaRPr lang="en-US" i="1" dirty="0"/>
              </a:p>
            </p:txBody>
          </p:sp>
        </mc:Choice>
        <mc:Fallback xmlns="">
          <p:sp>
            <p:nvSpPr>
              <p:cNvPr id="20" name="TextBox 19">
                <a:extLst>
                  <a:ext uri="{FF2B5EF4-FFF2-40B4-BE49-F238E27FC236}">
                    <a16:creationId xmlns:a16="http://schemas.microsoft.com/office/drawing/2014/main" id="{D75BECCC-F92E-411D-B06F-032880BD3C20}"/>
                  </a:ext>
                </a:extLst>
              </p:cNvPr>
              <p:cNvSpPr txBox="1">
                <a:spLocks noRot="1" noChangeAspect="1" noMove="1" noResize="1" noEditPoints="1" noAdjustHandles="1" noChangeArrowheads="1" noChangeShapeType="1" noTextEdit="1"/>
              </p:cNvSpPr>
              <p:nvPr/>
            </p:nvSpPr>
            <p:spPr>
              <a:xfrm>
                <a:off x="8150643" y="1349191"/>
                <a:ext cx="3525581" cy="923330"/>
              </a:xfrm>
              <a:prstGeom prst="rect">
                <a:avLst/>
              </a:prstGeom>
              <a:blipFill>
                <a:blip r:embed="rId2"/>
                <a:stretch>
                  <a:fillRect l="-1384" t="-3289" r="-1038"/>
                </a:stretch>
              </a:blipFill>
            </p:spPr>
            <p:txBody>
              <a:bodyPr/>
              <a:lstStyle/>
              <a:p>
                <a:r>
                  <a:rPr lang="en-US">
                    <a:noFill/>
                  </a:rPr>
                  <a:t> </a:t>
                </a:r>
              </a:p>
            </p:txBody>
          </p:sp>
        </mc:Fallback>
      </mc:AlternateContent>
    </p:spTree>
    <p:extLst>
      <p:ext uri="{BB962C8B-B14F-4D97-AF65-F5344CB8AC3E}">
        <p14:creationId xmlns:p14="http://schemas.microsoft.com/office/powerpoint/2010/main" val="273672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Error Correction</a:t>
            </a:r>
          </a:p>
        </p:txBody>
      </p:sp>
      <p:sp>
        <p:nvSpPr>
          <p:cNvPr id="3" name="Content Placeholder 2"/>
          <p:cNvSpPr>
            <a:spLocks noGrp="1"/>
          </p:cNvSpPr>
          <p:nvPr>
            <p:ph idx="1"/>
          </p:nvPr>
        </p:nvSpPr>
        <p:spPr/>
        <p:txBody>
          <a:bodyPr>
            <a:normAutofit/>
          </a:bodyPr>
          <a:lstStyle/>
          <a:p>
            <a:r>
              <a:rPr lang="en-US" dirty="0"/>
              <a:t>Hamming Codes – Error Correction</a:t>
            </a:r>
          </a:p>
          <a:p>
            <a:pPr lvl="1"/>
            <a:r>
              <a:rPr lang="en-US" dirty="0"/>
              <a:t>Uses </a:t>
            </a:r>
            <a:r>
              <a:rPr lang="en-US" i="1" dirty="0"/>
              <a:t>k</a:t>
            </a:r>
            <a:r>
              <a:rPr lang="en-US" dirty="0"/>
              <a:t> bits of parity to detect two bits of error and correct one of them.</a:t>
            </a:r>
          </a:p>
          <a:p>
            <a:pPr lvl="1"/>
            <a:r>
              <a:rPr lang="en-US" dirty="0"/>
              <a:t>Inserts parity into word (adding to its length)</a:t>
            </a:r>
          </a:p>
          <a:p>
            <a:pPr lvl="2"/>
            <a:r>
              <a:rPr lang="en-US" dirty="0"/>
              <a:t>For each power of two in the bit #, it is a parity bit</a:t>
            </a:r>
          </a:p>
          <a:p>
            <a:pPr lvl="2"/>
            <a:r>
              <a:rPr lang="en-US" dirty="0"/>
              <a:t>E.g. </a:t>
            </a:r>
            <a:r>
              <a:rPr lang="en-US" i="1" dirty="0"/>
              <a:t>8 bits of data, d1,d2,d3,d4,d5,d6,d7,d8 </a:t>
            </a:r>
          </a:p>
          <a:p>
            <a:pPr lvl="2"/>
            <a:r>
              <a:rPr lang="en-US" i="1" dirty="0"/>
              <a:t>Needs 4 bits of parity P1,P2,P4,P8</a:t>
            </a:r>
          </a:p>
          <a:p>
            <a:pPr lvl="2"/>
            <a:r>
              <a:rPr lang="en-US" i="1" dirty="0"/>
              <a:t>Becomes 12-bit # : P1,P2,d1,P4,d2,d3,d4,P8,d5,d6,d7,d8</a:t>
            </a:r>
          </a:p>
          <a:p>
            <a:pPr lvl="1"/>
            <a:r>
              <a:rPr lang="en-US" dirty="0"/>
              <a:t>Each parity bit “covers” positions that have its power of two-bit set.</a:t>
            </a:r>
          </a:p>
          <a:p>
            <a:pPr lvl="2"/>
            <a:r>
              <a:rPr lang="en-US" dirty="0"/>
              <a:t>P1 -&gt; 000</a:t>
            </a:r>
            <a:r>
              <a:rPr lang="en-US" u="sng" dirty="0"/>
              <a:t>1</a:t>
            </a:r>
            <a:r>
              <a:rPr lang="en-US" dirty="0"/>
              <a:t>=1, 001</a:t>
            </a:r>
            <a:r>
              <a:rPr lang="en-US" u="sng" dirty="0"/>
              <a:t>1</a:t>
            </a:r>
            <a:r>
              <a:rPr lang="en-US" dirty="0"/>
              <a:t>=3, 010</a:t>
            </a:r>
            <a:r>
              <a:rPr lang="en-US" u="sng" dirty="0"/>
              <a:t>1</a:t>
            </a:r>
            <a:r>
              <a:rPr lang="en-US" dirty="0"/>
              <a:t>=5, 011</a:t>
            </a:r>
            <a:r>
              <a:rPr lang="en-US" u="sng" dirty="0"/>
              <a:t>1</a:t>
            </a:r>
            <a:r>
              <a:rPr lang="en-US" dirty="0"/>
              <a:t>=7, 1001=9, 1011=11,</a:t>
            </a:r>
          </a:p>
          <a:p>
            <a:pPr lvl="2"/>
            <a:r>
              <a:rPr lang="en-US" dirty="0"/>
              <a:t>P2 -&gt; 00</a:t>
            </a:r>
            <a:r>
              <a:rPr lang="en-US" u="sng" dirty="0"/>
              <a:t>1</a:t>
            </a:r>
            <a:r>
              <a:rPr lang="en-US" dirty="0"/>
              <a:t>0=2, 00</a:t>
            </a:r>
            <a:r>
              <a:rPr lang="en-US" u="sng" dirty="0"/>
              <a:t>1</a:t>
            </a:r>
            <a:r>
              <a:rPr lang="en-US" dirty="0"/>
              <a:t>1=3, 01</a:t>
            </a:r>
            <a:r>
              <a:rPr lang="en-US" u="sng" dirty="0"/>
              <a:t>1</a:t>
            </a:r>
            <a:r>
              <a:rPr lang="en-US" dirty="0"/>
              <a:t>0=6, 0111=7, 1010=10, 1011=11 </a:t>
            </a:r>
          </a:p>
          <a:p>
            <a:pPr lvl="2"/>
            <a:r>
              <a:rPr lang="en-US" dirty="0"/>
              <a:t>P4-&gt; 0</a:t>
            </a:r>
            <a:r>
              <a:rPr lang="en-US" u="sng" dirty="0"/>
              <a:t>1</a:t>
            </a:r>
            <a:r>
              <a:rPr lang="en-US" dirty="0"/>
              <a:t>00=4, 0</a:t>
            </a:r>
            <a:r>
              <a:rPr lang="en-US" u="sng" dirty="0"/>
              <a:t>1</a:t>
            </a:r>
            <a:r>
              <a:rPr lang="en-US" dirty="0"/>
              <a:t>01=5, 0</a:t>
            </a:r>
            <a:r>
              <a:rPr lang="en-US" u="sng" dirty="0"/>
              <a:t>1</a:t>
            </a:r>
            <a:r>
              <a:rPr lang="en-US" dirty="0"/>
              <a:t>10=6, 0</a:t>
            </a:r>
            <a:r>
              <a:rPr lang="en-US" u="sng" dirty="0"/>
              <a:t>1</a:t>
            </a:r>
            <a:r>
              <a:rPr lang="en-US" dirty="0"/>
              <a:t>11=7, 1</a:t>
            </a:r>
            <a:r>
              <a:rPr lang="en-US" u="sng" dirty="0"/>
              <a:t>1</a:t>
            </a:r>
            <a:r>
              <a:rPr lang="en-US" dirty="0"/>
              <a:t>00=12</a:t>
            </a:r>
          </a:p>
          <a:p>
            <a:pPr lvl="2"/>
            <a:r>
              <a:rPr lang="en-US" dirty="0"/>
              <a:t>P8-&gt; </a:t>
            </a:r>
            <a:r>
              <a:rPr lang="en-US" u="sng" dirty="0"/>
              <a:t>1</a:t>
            </a:r>
            <a:r>
              <a:rPr lang="en-US" dirty="0"/>
              <a:t>000=8, </a:t>
            </a:r>
            <a:r>
              <a:rPr lang="en-US" u="sng" dirty="0"/>
              <a:t>1</a:t>
            </a:r>
            <a:r>
              <a:rPr lang="en-US" dirty="0"/>
              <a:t>001=9, </a:t>
            </a:r>
            <a:r>
              <a:rPr lang="en-US" u="sng" dirty="0"/>
              <a:t>1</a:t>
            </a:r>
            <a:r>
              <a:rPr lang="en-US" dirty="0"/>
              <a:t>010=10, </a:t>
            </a:r>
            <a:r>
              <a:rPr lang="en-US" u="sng" dirty="0"/>
              <a:t>1</a:t>
            </a:r>
            <a:r>
              <a:rPr lang="en-US" dirty="0"/>
              <a:t>011=11, </a:t>
            </a:r>
            <a:r>
              <a:rPr lang="en-US" u="sng" dirty="0"/>
              <a:t>1</a:t>
            </a:r>
            <a:r>
              <a:rPr lang="en-US" dirty="0"/>
              <a:t>100=12</a:t>
            </a:r>
          </a:p>
        </p:txBody>
      </p:sp>
    </p:spTree>
    <p:extLst>
      <p:ext uri="{BB962C8B-B14F-4D97-AF65-F5344CB8AC3E}">
        <p14:creationId xmlns:p14="http://schemas.microsoft.com/office/powerpoint/2010/main" val="726309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 Parity Bits</a:t>
            </a:r>
          </a:p>
        </p:txBody>
      </p:sp>
      <p:sp>
        <p:nvSpPr>
          <p:cNvPr id="3" name="Content Placeholder 2"/>
          <p:cNvSpPr>
            <a:spLocks noGrp="1"/>
          </p:cNvSpPr>
          <p:nvPr>
            <p:ph idx="1"/>
          </p:nvPr>
        </p:nvSpPr>
        <p:spPr/>
        <p:txBody>
          <a:bodyPr/>
          <a:lstStyle/>
          <a:p>
            <a:r>
              <a:rPr lang="en-US" dirty="0"/>
              <a:t>Compute parity bits</a:t>
            </a:r>
          </a:p>
          <a:p>
            <a:pPr lvl="1"/>
            <a:r>
              <a:rPr lang="en-US" dirty="0"/>
              <a:t>XOR is usually used</a:t>
            </a:r>
          </a:p>
          <a:p>
            <a:pPr lvl="1"/>
            <a:r>
              <a:rPr lang="en-US" dirty="0"/>
              <a:t>Store parity bits into the respective fields</a:t>
            </a:r>
          </a:p>
          <a:p>
            <a:pPr lvl="1"/>
            <a:endParaRPr lang="en-US" dirty="0"/>
          </a:p>
          <a:p>
            <a:r>
              <a:rPr lang="en-US" dirty="0"/>
              <a:t>On retrieval, repeat computation</a:t>
            </a:r>
          </a:p>
          <a:p>
            <a:pPr lvl="1"/>
            <a:r>
              <a:rPr lang="en-US" dirty="0"/>
              <a:t>Include previous parity bits in computation</a:t>
            </a:r>
          </a:p>
          <a:p>
            <a:pPr lvl="1"/>
            <a:endParaRPr lang="en-US" dirty="0"/>
          </a:p>
          <a:p>
            <a:pPr lvl="1"/>
            <a:r>
              <a:rPr lang="en-US" dirty="0"/>
              <a:t>Each parity bit should be zero – if it isn’t then one of the covered bits is wrong</a:t>
            </a:r>
          </a:p>
          <a:p>
            <a:pPr lvl="1"/>
            <a:endParaRPr lang="en-US" dirty="0"/>
          </a:p>
          <a:p>
            <a:pPr lvl="1"/>
            <a:r>
              <a:rPr lang="en-US" dirty="0"/>
              <a:t>The pattern of failed covered bits informs which bit is failed</a:t>
            </a:r>
          </a:p>
        </p:txBody>
      </p:sp>
    </p:spTree>
    <p:extLst>
      <p:ext uri="{BB962C8B-B14F-4D97-AF65-F5344CB8AC3E}">
        <p14:creationId xmlns:p14="http://schemas.microsoft.com/office/powerpoint/2010/main" val="2735271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a:t>
            </a:r>
          </a:p>
        </p:txBody>
      </p:sp>
      <p:sp>
        <p:nvSpPr>
          <p:cNvPr id="3" name="Content Placeholder 2"/>
          <p:cNvSpPr>
            <a:spLocks noGrp="1"/>
          </p:cNvSpPr>
          <p:nvPr>
            <p:ph idx="1"/>
          </p:nvPr>
        </p:nvSpPr>
        <p:spPr/>
        <p:txBody>
          <a:bodyPr/>
          <a:lstStyle/>
          <a:p>
            <a:r>
              <a:rPr lang="en-US" dirty="0"/>
              <a:t>Store &amp; Retrieve the 8-bit value: 8’b1100_0100</a:t>
            </a:r>
          </a:p>
          <a:p>
            <a:pPr marL="114300" indent="0">
              <a:buNone/>
            </a:pPr>
            <a:endParaRPr lang="en-US" dirty="0"/>
          </a:p>
        </p:txBody>
      </p:sp>
      <p:graphicFrame>
        <p:nvGraphicFramePr>
          <p:cNvPr id="5" name="Object 4"/>
          <p:cNvGraphicFramePr>
            <a:graphicFrameLocks noChangeAspect="1"/>
          </p:cNvGraphicFramePr>
          <p:nvPr/>
        </p:nvGraphicFramePr>
        <p:xfrm>
          <a:off x="2178050" y="1828800"/>
          <a:ext cx="7562948" cy="4812785"/>
        </p:xfrm>
        <a:graphic>
          <a:graphicData uri="http://schemas.openxmlformats.org/presentationml/2006/ole">
            <mc:AlternateContent xmlns:mc="http://schemas.openxmlformats.org/markup-compatibility/2006">
              <mc:Choice xmlns:v="urn:schemas-microsoft-com:vml" Requires="v">
                <p:oleObj spid="_x0000_s1026" name="Microsoft Excel Binary Worksheet" r:id="rId3" imgW="6007100" imgH="3822700" progId="Excel.SheetBinaryMacroEnabled.12">
                  <p:embed/>
                </p:oleObj>
              </mc:Choice>
              <mc:Fallback>
                <p:oleObj name="Microsoft Excel Binary Worksheet" r:id="rId3" imgW="6007100" imgH="3822700" progId="Excel.SheetBinaryMacroEnabled.12">
                  <p:embed/>
                  <p:pic>
                    <p:nvPicPr>
                      <p:cNvPr id="5" name="Object 4"/>
                      <p:cNvPicPr/>
                      <p:nvPr/>
                    </p:nvPicPr>
                    <p:blipFill>
                      <a:blip r:embed="rId4"/>
                      <a:stretch>
                        <a:fillRect/>
                      </a:stretch>
                    </p:blipFill>
                    <p:spPr>
                      <a:xfrm>
                        <a:off x="2178050" y="1828800"/>
                        <a:ext cx="7562948" cy="4812785"/>
                      </a:xfrm>
                      <a:prstGeom prst="rect">
                        <a:avLst/>
                      </a:prstGeom>
                    </p:spPr>
                  </p:pic>
                </p:oleObj>
              </mc:Fallback>
            </mc:AlternateContent>
          </a:graphicData>
        </a:graphic>
      </p:graphicFrame>
    </p:spTree>
    <p:extLst>
      <p:ext uri="{BB962C8B-B14F-4D97-AF65-F5344CB8AC3E}">
        <p14:creationId xmlns:p14="http://schemas.microsoft.com/office/powerpoint/2010/main" val="4122920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Drawback to hamming</a:t>
            </a:r>
          </a:p>
        </p:txBody>
      </p:sp>
      <p:sp>
        <p:nvSpPr>
          <p:cNvPr id="3" name="Content Placeholder 2"/>
          <p:cNvSpPr>
            <a:spLocks noGrp="1"/>
          </p:cNvSpPr>
          <p:nvPr>
            <p:ph idx="1"/>
          </p:nvPr>
        </p:nvSpPr>
        <p:spPr/>
        <p:txBody>
          <a:bodyPr/>
          <a:lstStyle/>
          <a:p>
            <a:r>
              <a:rPr lang="en-US" dirty="0"/>
              <a:t>Main drawback</a:t>
            </a:r>
          </a:p>
          <a:p>
            <a:pPr lvl="1"/>
            <a:r>
              <a:rPr lang="en-US" dirty="0"/>
              <a:t>Number of parity bits is relatively large for small values</a:t>
            </a:r>
          </a:p>
          <a:p>
            <a:pPr lvl="1"/>
            <a:r>
              <a:rPr lang="en-US" dirty="0"/>
              <a:t>Wider memories aren’t as bad</a:t>
            </a:r>
          </a:p>
          <a:p>
            <a:pPr marL="685800" lvl="2" indent="0">
              <a:buNone/>
            </a:pPr>
            <a:endParaRPr lang="en-US" dirty="0"/>
          </a:p>
        </p:txBody>
      </p:sp>
      <p:graphicFrame>
        <p:nvGraphicFramePr>
          <p:cNvPr id="4" name="Object 3"/>
          <p:cNvGraphicFramePr>
            <a:graphicFrameLocks noChangeAspect="1"/>
          </p:cNvGraphicFramePr>
          <p:nvPr/>
        </p:nvGraphicFramePr>
        <p:xfrm>
          <a:off x="3921230" y="3214672"/>
          <a:ext cx="6616700" cy="4622800"/>
        </p:xfrm>
        <a:graphic>
          <a:graphicData uri="http://schemas.openxmlformats.org/presentationml/2006/ole">
            <mc:AlternateContent xmlns:mc="http://schemas.openxmlformats.org/markup-compatibility/2006">
              <mc:Choice xmlns:v="urn:schemas-microsoft-com:vml" Requires="v">
                <p:oleObj spid="_x0000_s2050" name="Microsoft Excel Binary Worksheet" r:id="rId3" imgW="6616700" imgH="4622800" progId="Excel.SheetBinaryMacroEnabled.12">
                  <p:embed/>
                </p:oleObj>
              </mc:Choice>
              <mc:Fallback>
                <p:oleObj name="Microsoft Excel Binary Worksheet" r:id="rId3" imgW="6616700" imgH="4622800" progId="Excel.SheetBinaryMacroEnabled.12">
                  <p:embed/>
                  <p:pic>
                    <p:nvPicPr>
                      <p:cNvPr id="4" name="Object 3"/>
                      <p:cNvPicPr/>
                      <p:nvPr/>
                    </p:nvPicPr>
                    <p:blipFill>
                      <a:blip r:embed="rId4"/>
                      <a:stretch>
                        <a:fillRect/>
                      </a:stretch>
                    </p:blipFill>
                    <p:spPr>
                      <a:xfrm>
                        <a:off x="3921230" y="3214672"/>
                        <a:ext cx="6616700" cy="4622800"/>
                      </a:xfrm>
                      <a:prstGeom prst="rect">
                        <a:avLst/>
                      </a:prstGeom>
                    </p:spPr>
                  </p:pic>
                </p:oleObj>
              </mc:Fallback>
            </mc:AlternateContent>
          </a:graphicData>
        </a:graphic>
      </p:graphicFrame>
    </p:spTree>
    <p:extLst>
      <p:ext uri="{BB962C8B-B14F-4D97-AF65-F5344CB8AC3E}">
        <p14:creationId xmlns:p14="http://schemas.microsoft.com/office/powerpoint/2010/main" val="309919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D7108-B878-4E79-AB41-77296A3C0FA1}"/>
              </a:ext>
            </a:extLst>
          </p:cNvPr>
          <p:cNvSpPr>
            <a:spLocks noGrp="1"/>
          </p:cNvSpPr>
          <p:nvPr>
            <p:ph type="title"/>
          </p:nvPr>
        </p:nvSpPr>
        <p:spPr/>
        <p:txBody>
          <a:bodyPr/>
          <a:lstStyle/>
          <a:p>
            <a:r>
              <a:rPr lang="en-US" dirty="0"/>
              <a:t>Introduction</a:t>
            </a:r>
          </a:p>
        </p:txBody>
      </p:sp>
      <p:sp>
        <p:nvSpPr>
          <p:cNvPr id="5" name="Text Placeholder 4">
            <a:extLst>
              <a:ext uri="{FF2B5EF4-FFF2-40B4-BE49-F238E27FC236}">
                <a16:creationId xmlns:a16="http://schemas.microsoft.com/office/drawing/2014/main" id="{3D070844-69C6-4502-9C57-6BBBF7BDBB49}"/>
              </a:ext>
            </a:extLst>
          </p:cNvPr>
          <p:cNvSpPr>
            <a:spLocks noGrp="1"/>
          </p:cNvSpPr>
          <p:nvPr>
            <p:ph type="body" idx="1"/>
          </p:nvPr>
        </p:nvSpPr>
        <p:spPr/>
        <p:txBody>
          <a:bodyPr/>
          <a:lstStyle/>
          <a:p>
            <a:r>
              <a:rPr lang="en-US" dirty="0"/>
              <a:t>Part 1</a:t>
            </a:r>
          </a:p>
        </p:txBody>
      </p:sp>
      <p:pic>
        <p:nvPicPr>
          <p:cNvPr id="7" name="Picture 6" descr="A picture containing computer, person&#10;&#10;Description automatically generated">
            <a:extLst>
              <a:ext uri="{FF2B5EF4-FFF2-40B4-BE49-F238E27FC236}">
                <a16:creationId xmlns:a16="http://schemas.microsoft.com/office/drawing/2014/main" id="{53695D84-7829-435E-B1B6-249861573D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0"/>
            <a:ext cx="16866923" cy="7177414"/>
          </a:xfrm>
          <a:prstGeom prst="rect">
            <a:avLst/>
          </a:prstGeom>
        </p:spPr>
      </p:pic>
    </p:spTree>
    <p:extLst>
      <p:ext uri="{BB962C8B-B14F-4D97-AF65-F5344CB8AC3E}">
        <p14:creationId xmlns:p14="http://schemas.microsoft.com/office/powerpoint/2010/main" val="3057563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860B-FB03-4B61-9574-EF07022796EC}"/>
              </a:ext>
            </a:extLst>
          </p:cNvPr>
          <p:cNvSpPr>
            <a:spLocks noGrp="1"/>
          </p:cNvSpPr>
          <p:nvPr>
            <p:ph type="title"/>
          </p:nvPr>
        </p:nvSpPr>
        <p:spPr/>
        <p:txBody>
          <a:bodyPr>
            <a:normAutofit fontScale="90000"/>
          </a:bodyPr>
          <a:lstStyle/>
          <a:p>
            <a:r>
              <a:rPr lang="en-US" dirty="0"/>
              <a:t>Checksums</a:t>
            </a:r>
          </a:p>
        </p:txBody>
      </p:sp>
      <p:sp>
        <p:nvSpPr>
          <p:cNvPr id="3" name="Content Placeholder 2">
            <a:extLst>
              <a:ext uri="{FF2B5EF4-FFF2-40B4-BE49-F238E27FC236}">
                <a16:creationId xmlns:a16="http://schemas.microsoft.com/office/drawing/2014/main" id="{71A242DE-CB93-41A9-8DBD-E320F8A62BD1}"/>
              </a:ext>
            </a:extLst>
          </p:cNvPr>
          <p:cNvSpPr>
            <a:spLocks noGrp="1"/>
          </p:cNvSpPr>
          <p:nvPr>
            <p:ph idx="1"/>
          </p:nvPr>
        </p:nvSpPr>
        <p:spPr/>
        <p:txBody>
          <a:bodyPr/>
          <a:lstStyle/>
          <a:p>
            <a:r>
              <a:rPr lang="en-US" dirty="0"/>
              <a:t>Defn: </a:t>
            </a:r>
          </a:p>
          <a:p>
            <a:pPr lvl="1"/>
            <a:r>
              <a:rPr lang="en-US" dirty="0"/>
              <a:t>A small-sized datum derived from a block of digital data for the purpose of detecting errors that may have been introduced during its transmission or storage.  By themselves, checksums are used to verify data but are not relied upon to verify authenticity (i.e. cryptographic strong authenticity)</a:t>
            </a:r>
          </a:p>
          <a:p>
            <a:pPr lvl="1"/>
            <a:endParaRPr lang="en-US" dirty="0"/>
          </a:p>
          <a:p>
            <a:r>
              <a:rPr lang="en-US" dirty="0"/>
              <a:t>Types:</a:t>
            </a:r>
          </a:p>
          <a:p>
            <a:pPr lvl="1"/>
            <a:r>
              <a:rPr lang="en-US" dirty="0"/>
              <a:t>Simple hash functions (e.g. 1’s complement)</a:t>
            </a:r>
          </a:p>
          <a:p>
            <a:pPr lvl="1"/>
            <a:r>
              <a:rPr lang="en-US" dirty="0"/>
              <a:t>CRC</a:t>
            </a:r>
          </a:p>
          <a:p>
            <a:pPr lvl="1"/>
            <a:r>
              <a:rPr lang="en-US" dirty="0"/>
              <a:t>Cryptographic hash functions (another course)</a:t>
            </a:r>
          </a:p>
          <a:p>
            <a:pPr lvl="1"/>
            <a:endParaRPr lang="en-US" dirty="0"/>
          </a:p>
        </p:txBody>
      </p:sp>
    </p:spTree>
    <p:extLst>
      <p:ext uri="{BB962C8B-B14F-4D97-AF65-F5344CB8AC3E}">
        <p14:creationId xmlns:p14="http://schemas.microsoft.com/office/powerpoint/2010/main" val="155752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3D97-1E58-44CD-B938-77D61D867080}"/>
              </a:ext>
            </a:extLst>
          </p:cNvPr>
          <p:cNvSpPr>
            <a:spLocks noGrp="1"/>
          </p:cNvSpPr>
          <p:nvPr>
            <p:ph type="title"/>
          </p:nvPr>
        </p:nvSpPr>
        <p:spPr/>
        <p:txBody>
          <a:bodyPr>
            <a:normAutofit fontScale="90000"/>
          </a:bodyPr>
          <a:lstStyle/>
          <a:p>
            <a:r>
              <a:rPr lang="en-US" dirty="0"/>
              <a:t>Cyclic Redundancy Check (CRC)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865A2E-29B5-4FBC-AD8E-50B1F2488869}"/>
                  </a:ext>
                </a:extLst>
              </p:cNvPr>
              <p:cNvSpPr>
                <a:spLocks noGrp="1"/>
              </p:cNvSpPr>
              <p:nvPr>
                <p:ph idx="1"/>
              </p:nvPr>
            </p:nvSpPr>
            <p:spPr>
              <a:xfrm>
                <a:off x="1105593" y="1080656"/>
                <a:ext cx="10248207" cy="5096308"/>
              </a:xfrm>
            </p:spPr>
            <p:txBody>
              <a:bodyPr/>
              <a:lstStyle/>
              <a:p>
                <a:r>
                  <a:rPr lang="en-US" dirty="0"/>
                  <a:t>Defn. A technique for detecting errors in digital data, but not for making corrections when errors are detected</a:t>
                </a:r>
              </a:p>
              <a:p>
                <a:endParaRPr lang="en-US" dirty="0"/>
              </a:p>
              <a:p>
                <a:r>
                  <a:rPr lang="en-US" dirty="0"/>
                  <a:t>Theory</a:t>
                </a:r>
              </a:p>
              <a:p>
                <a:pPr lvl="1"/>
                <a:r>
                  <a:rPr lang="en-US" dirty="0"/>
                  <a:t>CRC is based on polynomial arithmetic, in particular, on computing the remainder when dividing one polynomial by another in a </a:t>
                </a:r>
                <a:r>
                  <a:rPr lang="en-US" i="1" dirty="0"/>
                  <a:t>GF(2) (Galois field with two elements)</a:t>
                </a:r>
                <a:r>
                  <a:rPr lang="en-US" dirty="0"/>
                  <a:t> by another --- basically like treating the </a:t>
                </a:r>
                <a:r>
                  <a:rPr lang="en-US" i="1" dirty="0"/>
                  <a:t>n</a:t>
                </a:r>
                <a:r>
                  <a:rPr lang="en-US" dirty="0"/>
                  <a:t> bits of a message as an </a:t>
                </a:r>
                <a:r>
                  <a:rPr lang="en-US" i="1" dirty="0"/>
                  <a:t>n</a:t>
                </a:r>
                <a:r>
                  <a:rPr lang="en-US" dirty="0"/>
                  <a:t> bit integer and dividing it by another primary number (e.g.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32</m:t>
                        </m:r>
                      </m:sup>
                    </m:sSup>
                    <m:r>
                      <a:rPr lang="en-US" b="0" i="1" smtClean="0">
                        <a:latin typeface="Cambria Math" panose="02040503050406030204" pitchFamily="18" charset="0"/>
                      </a:rPr>
                      <m:t>−5)</m:t>
                    </m:r>
                  </m:oMath>
                </a14:m>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EE865A2E-29B5-4FBC-AD8E-50B1F2488869}"/>
                  </a:ext>
                </a:extLst>
              </p:cNvPr>
              <p:cNvSpPr>
                <a:spLocks noGrp="1" noRot="1" noChangeAspect="1" noMove="1" noResize="1" noEditPoints="1" noAdjustHandles="1" noChangeArrowheads="1" noChangeShapeType="1" noTextEdit="1"/>
              </p:cNvSpPr>
              <p:nvPr>
                <p:ph idx="1"/>
              </p:nvPr>
            </p:nvSpPr>
            <p:spPr>
              <a:xfrm>
                <a:off x="1105593" y="1080656"/>
                <a:ext cx="10248207" cy="5096308"/>
              </a:xfrm>
              <a:blipFill>
                <a:blip r:embed="rId2"/>
                <a:stretch>
                  <a:fillRect l="-773" t="-1555" r="-71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3B33A96-7BF9-4225-B868-24029C68B440}"/>
              </a:ext>
            </a:extLst>
          </p:cNvPr>
          <p:cNvSpPr/>
          <p:nvPr/>
        </p:nvSpPr>
        <p:spPr>
          <a:xfrm>
            <a:off x="1384846" y="6401409"/>
            <a:ext cx="7363682" cy="369332"/>
          </a:xfrm>
          <a:prstGeom prst="rect">
            <a:avLst/>
          </a:prstGeom>
        </p:spPr>
        <p:txBody>
          <a:bodyPr wrap="none">
            <a:spAutoFit/>
          </a:bodyPr>
          <a:lstStyle/>
          <a:p>
            <a:r>
              <a:rPr lang="en-US" dirty="0"/>
              <a:t>Warren, Henry S. </a:t>
            </a:r>
            <a:r>
              <a:rPr lang="en-US" i="1" dirty="0"/>
              <a:t>Hacker’s Delight</a:t>
            </a:r>
            <a:r>
              <a:rPr lang="en-US" dirty="0"/>
              <a:t>. Pearson Education, 2013.  (chapter 14)</a:t>
            </a:r>
            <a:endParaRPr lang="en-US" dirty="0">
              <a:effectLst/>
            </a:endParaRPr>
          </a:p>
        </p:txBody>
      </p:sp>
    </p:spTree>
    <p:extLst>
      <p:ext uri="{BB962C8B-B14F-4D97-AF65-F5344CB8AC3E}">
        <p14:creationId xmlns:p14="http://schemas.microsoft.com/office/powerpoint/2010/main" val="2871713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3322-AFC4-405D-B377-83589580440A}"/>
              </a:ext>
            </a:extLst>
          </p:cNvPr>
          <p:cNvSpPr>
            <a:spLocks noGrp="1"/>
          </p:cNvSpPr>
          <p:nvPr>
            <p:ph type="title"/>
          </p:nvPr>
        </p:nvSpPr>
        <p:spPr/>
        <p:txBody>
          <a:bodyPr>
            <a:normAutofit fontScale="90000"/>
          </a:bodyPr>
          <a:lstStyle/>
          <a:p>
            <a:r>
              <a:rPr lang="en-US" dirty="0"/>
              <a:t>Polynomials in GF2</a:t>
            </a:r>
          </a:p>
        </p:txBody>
      </p:sp>
      <p:sp>
        <p:nvSpPr>
          <p:cNvPr id="3" name="Content Placeholder 2">
            <a:extLst>
              <a:ext uri="{FF2B5EF4-FFF2-40B4-BE49-F238E27FC236}">
                <a16:creationId xmlns:a16="http://schemas.microsoft.com/office/drawing/2014/main" id="{7D0CBCB6-C629-4FCA-8F44-B7C2DDFDEC89}"/>
              </a:ext>
            </a:extLst>
          </p:cNvPr>
          <p:cNvSpPr>
            <a:spLocks noGrp="1"/>
          </p:cNvSpPr>
          <p:nvPr>
            <p:ph idx="1"/>
          </p:nvPr>
        </p:nvSpPr>
        <p:spPr/>
        <p:txBody>
          <a:bodyPr/>
          <a:lstStyle/>
          <a:p>
            <a:pPr lvl="1"/>
            <a:r>
              <a:rPr lang="en-US" dirty="0"/>
              <a:t>A polynomial in GF(2) is a polynomial in a </a:t>
            </a:r>
            <a:r>
              <a:rPr lang="en-US" i="1" dirty="0"/>
              <a:t>single variable </a:t>
            </a:r>
            <a:r>
              <a:rPr lang="en-US" dirty="0"/>
              <a:t>x, </a:t>
            </a:r>
            <a:br>
              <a:rPr lang="en-US" dirty="0"/>
            </a:br>
            <a:r>
              <a:rPr lang="en-US" dirty="0"/>
              <a:t>whose coefficients are 0 or 1. </a:t>
            </a:r>
            <a:br>
              <a:rPr lang="en-US" dirty="0"/>
            </a:br>
            <a:endParaRPr lang="en-US" dirty="0"/>
          </a:p>
          <a:p>
            <a:pPr lvl="1"/>
            <a:r>
              <a:rPr lang="en-US" dirty="0"/>
              <a:t> Addition and subtraction are done </a:t>
            </a:r>
            <a:r>
              <a:rPr lang="en-US" i="1" dirty="0"/>
              <a:t>module-2 – they are both the exclusive or!</a:t>
            </a:r>
            <a:br>
              <a:rPr lang="en-US" i="1" dirty="0"/>
            </a:br>
            <a:br>
              <a:rPr lang="en-US" i="1" dirty="0"/>
            </a:br>
            <a:br>
              <a:rPr lang="en-US" i="1" dirty="0"/>
            </a:br>
            <a:br>
              <a:rPr lang="en-US" i="1" dirty="0"/>
            </a:br>
            <a:br>
              <a:rPr lang="en-US" i="1" dirty="0"/>
            </a:br>
            <a:br>
              <a:rPr lang="en-US" i="1" dirty="0"/>
            </a:br>
            <a:endParaRPr lang="en-US" i="1" dirty="0"/>
          </a:p>
          <a:p>
            <a:pPr lvl="1"/>
            <a:r>
              <a:rPr lang="en-US" dirty="0"/>
              <a:t>Multiplication of polynomials is the product of coefficients using </a:t>
            </a:r>
            <a:r>
              <a:rPr lang="en-US" i="1" dirty="0"/>
              <a:t>AND</a:t>
            </a:r>
          </a:p>
          <a:p>
            <a:pPr marL="457200" lvl="1" indent="0">
              <a:buNone/>
            </a:pPr>
            <a:endParaRPr lang="en-US" dirty="0"/>
          </a:p>
          <a:p>
            <a:pPr lvl="1"/>
            <a:endParaRPr lang="en-US" i="1" dirty="0"/>
          </a:p>
          <a:p>
            <a:pPr lvl="1"/>
            <a:endParaRPr lang="en-US" i="1" dirty="0"/>
          </a:p>
          <a:p>
            <a:pPr lvl="1"/>
            <a:endParaRPr lang="en-US" i="1" dirty="0"/>
          </a:p>
          <a:p>
            <a:pPr lvl="1"/>
            <a:endParaRPr lang="en-US" i="1" dirty="0"/>
          </a:p>
          <a:p>
            <a:pPr lvl="1"/>
            <a:endParaRPr lang="en-US" i="1" dirty="0"/>
          </a:p>
          <a:p>
            <a:pPr lvl="1"/>
            <a:endParaRPr lang="en-US" i="1" dirty="0"/>
          </a:p>
          <a:p>
            <a:pPr marL="457200" lvl="1" indent="0">
              <a:buNone/>
            </a:pPr>
            <a:endParaRPr lang="en-US" b="0" i="1" dirty="0"/>
          </a:p>
          <a:p>
            <a:pPr marL="457200" lvl="1" indent="0">
              <a:buNone/>
            </a:pPr>
            <a:endParaRPr lang="en-US" i="1" dirty="0"/>
          </a:p>
          <a:p>
            <a:pPr marL="457200" lvl="1" indent="0">
              <a:buNone/>
            </a:pPr>
            <a:endParaRPr lang="en-US" i="1" dirty="0"/>
          </a:p>
          <a:p>
            <a:pPr lvl="1"/>
            <a:endParaRPr lang="en-US" i="1" dirty="0"/>
          </a:p>
          <a:p>
            <a:pPr lvl="1"/>
            <a:endParaRPr lang="en-US" dirty="0"/>
          </a:p>
          <a:p>
            <a:endParaRPr lang="en-US" dirty="0"/>
          </a:p>
        </p:txBody>
      </p:sp>
      <p:pic>
        <p:nvPicPr>
          <p:cNvPr id="4" name="Picture 3">
            <a:extLst>
              <a:ext uri="{FF2B5EF4-FFF2-40B4-BE49-F238E27FC236}">
                <a16:creationId xmlns:a16="http://schemas.microsoft.com/office/drawing/2014/main" id="{F3BA781F-7D15-4E8B-AEA7-BB2D3FA7EA58}"/>
              </a:ext>
            </a:extLst>
          </p:cNvPr>
          <p:cNvPicPr>
            <a:picLocks noChangeAspect="1"/>
          </p:cNvPicPr>
          <p:nvPr/>
        </p:nvPicPr>
        <p:blipFill>
          <a:blip r:embed="rId2"/>
          <a:stretch>
            <a:fillRect/>
          </a:stretch>
        </p:blipFill>
        <p:spPr>
          <a:xfrm>
            <a:off x="4436531" y="2390274"/>
            <a:ext cx="2639374" cy="1227385"/>
          </a:xfrm>
          <a:prstGeom prst="rect">
            <a:avLst/>
          </a:prstGeom>
        </p:spPr>
      </p:pic>
      <p:pic>
        <p:nvPicPr>
          <p:cNvPr id="5" name="Picture 4">
            <a:extLst>
              <a:ext uri="{FF2B5EF4-FFF2-40B4-BE49-F238E27FC236}">
                <a16:creationId xmlns:a16="http://schemas.microsoft.com/office/drawing/2014/main" id="{A8E89B5E-716C-4E97-BE93-900D25D3536A}"/>
              </a:ext>
            </a:extLst>
          </p:cNvPr>
          <p:cNvPicPr>
            <a:picLocks noChangeAspect="1"/>
          </p:cNvPicPr>
          <p:nvPr/>
        </p:nvPicPr>
        <p:blipFill>
          <a:blip r:embed="rId3"/>
          <a:stretch>
            <a:fillRect/>
          </a:stretch>
        </p:blipFill>
        <p:spPr>
          <a:xfrm>
            <a:off x="4436530" y="4349680"/>
            <a:ext cx="3935787" cy="2143194"/>
          </a:xfrm>
          <a:prstGeom prst="rect">
            <a:avLst/>
          </a:prstGeom>
        </p:spPr>
      </p:pic>
    </p:spTree>
    <p:extLst>
      <p:ext uri="{BB962C8B-B14F-4D97-AF65-F5344CB8AC3E}">
        <p14:creationId xmlns:p14="http://schemas.microsoft.com/office/powerpoint/2010/main" val="3491166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3A17-C444-4B9A-8BA8-5CC96777621C}"/>
              </a:ext>
            </a:extLst>
          </p:cNvPr>
          <p:cNvSpPr>
            <a:spLocks noGrp="1"/>
          </p:cNvSpPr>
          <p:nvPr>
            <p:ph type="title"/>
          </p:nvPr>
        </p:nvSpPr>
        <p:spPr/>
        <p:txBody>
          <a:bodyPr>
            <a:normAutofit fontScale="90000"/>
          </a:bodyPr>
          <a:lstStyle/>
          <a:p>
            <a:r>
              <a:rPr lang="en-US" dirty="0"/>
              <a:t>Polynomials in GF2 </a:t>
            </a:r>
          </a:p>
        </p:txBody>
      </p:sp>
      <p:sp>
        <p:nvSpPr>
          <p:cNvPr id="3" name="Content Placeholder 2">
            <a:extLst>
              <a:ext uri="{FF2B5EF4-FFF2-40B4-BE49-F238E27FC236}">
                <a16:creationId xmlns:a16="http://schemas.microsoft.com/office/drawing/2014/main" id="{E4020906-2A9F-42A1-A3B3-C5D2241E125C}"/>
              </a:ext>
            </a:extLst>
          </p:cNvPr>
          <p:cNvSpPr>
            <a:spLocks noGrp="1"/>
          </p:cNvSpPr>
          <p:nvPr>
            <p:ph idx="1"/>
          </p:nvPr>
        </p:nvSpPr>
        <p:spPr/>
        <p:txBody>
          <a:bodyPr/>
          <a:lstStyle/>
          <a:p>
            <a:r>
              <a:rPr lang="en-US" dirty="0"/>
              <a:t>Division can be done same as long division</a:t>
            </a:r>
          </a:p>
          <a:p>
            <a:endParaRPr lang="en-US" dirty="0"/>
          </a:p>
          <a:p>
            <a:endParaRPr lang="en-US" dirty="0"/>
          </a:p>
          <a:p>
            <a:endParaRPr lang="en-US" dirty="0"/>
          </a:p>
          <a:p>
            <a:endParaRPr lang="en-US" dirty="0"/>
          </a:p>
          <a:p>
            <a:endParaRPr lang="en-US" dirty="0"/>
          </a:p>
          <a:p>
            <a:pPr lvl="1"/>
            <a:r>
              <a:rPr lang="en-US" dirty="0"/>
              <a:t>Keep in mind that a term that remains is a “1” bit, while the term that’s missing is “0”</a:t>
            </a:r>
          </a:p>
          <a:p>
            <a:endParaRPr lang="en-US" dirty="0"/>
          </a:p>
        </p:txBody>
      </p:sp>
      <p:pic>
        <p:nvPicPr>
          <p:cNvPr id="5" name="Picture 4">
            <a:extLst>
              <a:ext uri="{FF2B5EF4-FFF2-40B4-BE49-F238E27FC236}">
                <a16:creationId xmlns:a16="http://schemas.microsoft.com/office/drawing/2014/main" id="{13F84925-5197-4D7B-ABC3-A6FA9CD1A311}"/>
              </a:ext>
            </a:extLst>
          </p:cNvPr>
          <p:cNvPicPr>
            <a:picLocks noChangeAspect="1"/>
          </p:cNvPicPr>
          <p:nvPr/>
        </p:nvPicPr>
        <p:blipFill>
          <a:blip r:embed="rId2"/>
          <a:stretch>
            <a:fillRect/>
          </a:stretch>
        </p:blipFill>
        <p:spPr>
          <a:xfrm>
            <a:off x="4319587" y="1573020"/>
            <a:ext cx="3552825" cy="1771650"/>
          </a:xfrm>
          <a:prstGeom prst="rect">
            <a:avLst/>
          </a:prstGeom>
        </p:spPr>
      </p:pic>
    </p:spTree>
    <p:extLst>
      <p:ext uri="{BB962C8B-B14F-4D97-AF65-F5344CB8AC3E}">
        <p14:creationId xmlns:p14="http://schemas.microsoft.com/office/powerpoint/2010/main" val="226019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370D-E66C-40A2-9341-F13217D07D17}"/>
              </a:ext>
            </a:extLst>
          </p:cNvPr>
          <p:cNvSpPr>
            <a:spLocks noGrp="1"/>
          </p:cNvSpPr>
          <p:nvPr>
            <p:ph type="title"/>
          </p:nvPr>
        </p:nvSpPr>
        <p:spPr/>
        <p:txBody>
          <a:bodyPr>
            <a:normAutofit fontScale="90000"/>
          </a:bodyPr>
          <a:lstStyle/>
          <a:p>
            <a:r>
              <a:rPr lang="en-US" dirty="0"/>
              <a:t>CRC Algorithm</a:t>
            </a:r>
          </a:p>
        </p:txBody>
      </p:sp>
      <p:sp>
        <p:nvSpPr>
          <p:cNvPr id="3" name="Content Placeholder 2">
            <a:extLst>
              <a:ext uri="{FF2B5EF4-FFF2-40B4-BE49-F238E27FC236}">
                <a16:creationId xmlns:a16="http://schemas.microsoft.com/office/drawing/2014/main" id="{AB1FCDF0-454A-4BD1-ADBD-B99192061D47}"/>
              </a:ext>
            </a:extLst>
          </p:cNvPr>
          <p:cNvSpPr>
            <a:spLocks noGrp="1"/>
          </p:cNvSpPr>
          <p:nvPr>
            <p:ph idx="1"/>
          </p:nvPr>
        </p:nvSpPr>
        <p:spPr/>
        <p:txBody>
          <a:bodyPr/>
          <a:lstStyle/>
          <a:p>
            <a:r>
              <a:rPr lang="en-US" dirty="0"/>
              <a:t>The algorithm</a:t>
            </a:r>
          </a:p>
          <a:p>
            <a:pPr lvl="1"/>
            <a:r>
              <a:rPr lang="en-US" dirty="0"/>
              <a:t>Treats the message as a polynomial in GF(2)</a:t>
            </a:r>
          </a:p>
          <a:p>
            <a:pPr lvl="1"/>
            <a:r>
              <a:rPr lang="en-US" dirty="0"/>
              <a:t>Compute the message (an </a:t>
            </a:r>
            <a:r>
              <a:rPr lang="en-US" i="1" dirty="0"/>
              <a:t>n-degree polynomial) </a:t>
            </a:r>
            <a:r>
              <a:rPr lang="en-US" dirty="0"/>
              <a:t>divided by the CRC </a:t>
            </a:r>
            <a:r>
              <a:rPr lang="en-US" i="1" u="sng" dirty="0"/>
              <a:t>generating polynomial</a:t>
            </a:r>
            <a:r>
              <a:rPr lang="en-US" dirty="0"/>
              <a:t>, and the </a:t>
            </a:r>
            <a:r>
              <a:rPr lang="en-US" i="1" dirty="0"/>
              <a:t>remainder</a:t>
            </a:r>
            <a:r>
              <a:rPr lang="en-US" dirty="0"/>
              <a:t> is the CRC value</a:t>
            </a:r>
          </a:p>
          <a:p>
            <a:pPr lvl="1"/>
            <a:endParaRPr lang="en-US" dirty="0"/>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5D42B89B-9A51-4166-80F0-7F5E29C159ED}"/>
                  </a:ext>
                </a:extLst>
              </p:cNvPr>
              <p:cNvGraphicFramePr>
                <a:graphicFrameLocks noGrp="1"/>
              </p:cNvGraphicFramePr>
              <p:nvPr>
                <p:extLst>
                  <p:ext uri="{D42A27DB-BD31-4B8C-83A1-F6EECF244321}">
                    <p14:modId xmlns:p14="http://schemas.microsoft.com/office/powerpoint/2010/main" val="779412962"/>
                  </p:ext>
                </p:extLst>
              </p:nvPr>
            </p:nvGraphicFramePr>
            <p:xfrm>
              <a:off x="1708614" y="2883002"/>
              <a:ext cx="8773530" cy="2771648"/>
            </p:xfrm>
            <a:graphic>
              <a:graphicData uri="http://schemas.openxmlformats.org/drawingml/2006/table">
                <a:tbl>
                  <a:tblPr>
                    <a:tableStyleId>{073A0DAA-6AF3-43AB-8588-CEC1D06C72B9}</a:tableStyleId>
                  </a:tblPr>
                  <a:tblGrid>
                    <a:gridCol w="1872893">
                      <a:extLst>
                        <a:ext uri="{9D8B030D-6E8A-4147-A177-3AD203B41FA5}">
                          <a16:colId xmlns:a16="http://schemas.microsoft.com/office/drawing/2014/main" val="3090653120"/>
                        </a:ext>
                      </a:extLst>
                    </a:gridCol>
                    <a:gridCol w="765033">
                      <a:extLst>
                        <a:ext uri="{9D8B030D-6E8A-4147-A177-3AD203B41FA5}">
                          <a16:colId xmlns:a16="http://schemas.microsoft.com/office/drawing/2014/main" val="3510430920"/>
                        </a:ext>
                      </a:extLst>
                    </a:gridCol>
                    <a:gridCol w="3715792">
                      <a:extLst>
                        <a:ext uri="{9D8B030D-6E8A-4147-A177-3AD203B41FA5}">
                          <a16:colId xmlns:a16="http://schemas.microsoft.com/office/drawing/2014/main" val="3660155725"/>
                        </a:ext>
                      </a:extLst>
                    </a:gridCol>
                    <a:gridCol w="2419812">
                      <a:extLst>
                        <a:ext uri="{9D8B030D-6E8A-4147-A177-3AD203B41FA5}">
                          <a16:colId xmlns:a16="http://schemas.microsoft.com/office/drawing/2014/main" val="1409225345"/>
                        </a:ext>
                      </a:extLst>
                    </a:gridCol>
                  </a:tblGrid>
                  <a:tr h="370840">
                    <a:tc rowSpan="2">
                      <a:txBody>
                        <a:bodyPr/>
                        <a:lstStyle/>
                        <a:p>
                          <a:r>
                            <a:rPr lang="en-US" dirty="0"/>
                            <a:t>Name</a:t>
                          </a:r>
                        </a:p>
                      </a:txBody>
                      <a:tcPr/>
                    </a:tc>
                    <a:tc rowSpan="2">
                      <a:txBody>
                        <a:bodyPr/>
                        <a:lstStyle/>
                        <a:p>
                          <a:r>
                            <a:rPr lang="en-US" dirty="0"/>
                            <a:t>r</a:t>
                          </a:r>
                        </a:p>
                      </a:txBody>
                      <a:tcPr/>
                    </a:tc>
                    <a:tc gridSpan="2">
                      <a:txBody>
                        <a:bodyPr/>
                        <a:lstStyle/>
                        <a:p>
                          <a:r>
                            <a:rPr lang="en-US" dirty="0"/>
                            <a:t>Generator</a:t>
                          </a:r>
                        </a:p>
                      </a:txBody>
                      <a:tcPr/>
                    </a:tc>
                    <a:tc hMerge="1">
                      <a:txBody>
                        <a:bodyPr/>
                        <a:lstStyle/>
                        <a:p>
                          <a:endParaRPr lang="en-US" dirty="0"/>
                        </a:p>
                      </a:txBody>
                      <a:tcPr/>
                    </a:tc>
                    <a:extLst>
                      <a:ext uri="{0D108BD9-81ED-4DB2-BD59-A6C34878D82A}">
                        <a16:rowId xmlns:a16="http://schemas.microsoft.com/office/drawing/2014/main" val="3298934301"/>
                      </a:ext>
                    </a:extLst>
                  </a:tr>
                  <a:tr h="370840">
                    <a:tc vMerge="1">
                      <a:txBody>
                        <a:bodyPr/>
                        <a:lstStyle/>
                        <a:p>
                          <a:endParaRPr lang="en-US" dirty="0"/>
                        </a:p>
                      </a:txBody>
                      <a:tcPr/>
                    </a:tc>
                    <a:tc vMerge="1">
                      <a:txBody>
                        <a:bodyPr/>
                        <a:lstStyle/>
                        <a:p>
                          <a:endParaRPr lang="en-US" dirty="0"/>
                        </a:p>
                      </a:txBody>
                      <a:tcPr/>
                    </a:tc>
                    <a:tc>
                      <a:txBody>
                        <a:bodyPr/>
                        <a:lstStyle/>
                        <a:p>
                          <a:r>
                            <a:rPr lang="en-US" dirty="0"/>
                            <a:t>Polynomial</a:t>
                          </a:r>
                        </a:p>
                      </a:txBody>
                      <a:tcPr/>
                    </a:tc>
                    <a:tc>
                      <a:txBody>
                        <a:bodyPr/>
                        <a:lstStyle/>
                        <a:p>
                          <a:r>
                            <a:rPr lang="en-US" dirty="0"/>
                            <a:t>Hex</a:t>
                          </a:r>
                        </a:p>
                      </a:txBody>
                      <a:tcPr/>
                    </a:tc>
                    <a:extLst>
                      <a:ext uri="{0D108BD9-81ED-4DB2-BD59-A6C34878D82A}">
                        <a16:rowId xmlns:a16="http://schemas.microsoft.com/office/drawing/2014/main" val="1317736773"/>
                      </a:ext>
                    </a:extLst>
                  </a:tr>
                  <a:tr h="370840">
                    <a:tc>
                      <a:txBody>
                        <a:bodyPr/>
                        <a:lstStyle/>
                        <a:p>
                          <a:r>
                            <a:rPr lang="en-US" dirty="0"/>
                            <a:t>CRC-12</a:t>
                          </a:r>
                        </a:p>
                      </a:txBody>
                      <a:tcPr/>
                    </a:tc>
                    <a:tc>
                      <a:txBody>
                        <a:bodyPr/>
                        <a:lstStyle/>
                        <a:p>
                          <a:r>
                            <a:rPr lang="en-US" dirty="0"/>
                            <a:t>12</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+1</m:t>
                                </m:r>
                              </m:oMath>
                            </m:oMathPara>
                          </a14:m>
                          <a:endParaRPr lang="en-US" dirty="0"/>
                        </a:p>
                      </a:txBody>
                      <a:tcPr/>
                    </a:tc>
                    <a:tc>
                      <a:txBody>
                        <a:bodyPr/>
                        <a:lstStyle/>
                        <a:p>
                          <a:r>
                            <a:rPr lang="en-US" dirty="0"/>
                            <a:t>0x80F</a:t>
                          </a:r>
                        </a:p>
                      </a:txBody>
                      <a:tcPr/>
                    </a:tc>
                    <a:extLst>
                      <a:ext uri="{0D108BD9-81ED-4DB2-BD59-A6C34878D82A}">
                        <a16:rowId xmlns:a16="http://schemas.microsoft.com/office/drawing/2014/main" val="684721914"/>
                      </a:ext>
                    </a:extLst>
                  </a:tr>
                  <a:tr h="370840">
                    <a:tc>
                      <a:txBody>
                        <a:bodyPr/>
                        <a:lstStyle/>
                        <a:p>
                          <a:r>
                            <a:rPr lang="en-US" dirty="0"/>
                            <a:t>CRC-16</a:t>
                          </a:r>
                        </a:p>
                      </a:txBody>
                      <a:tcPr/>
                    </a:tc>
                    <a:tc>
                      <a:txBody>
                        <a:bodyPr/>
                        <a:lstStyle/>
                        <a:p>
                          <a:r>
                            <a:rPr lang="en-US" dirty="0"/>
                            <a:t>16</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16</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15</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m:t>
                                </m:r>
                              </m:oMath>
                            </m:oMathPara>
                          </a14:m>
                          <a:endParaRPr lang="en-US" dirty="0"/>
                        </a:p>
                      </a:txBody>
                      <a:tcPr/>
                    </a:tc>
                    <a:tc>
                      <a:txBody>
                        <a:bodyPr/>
                        <a:lstStyle/>
                        <a:p>
                          <a:r>
                            <a:rPr lang="en-US" dirty="0"/>
                            <a:t>0x8005</a:t>
                          </a:r>
                        </a:p>
                      </a:txBody>
                      <a:tcPr/>
                    </a:tc>
                    <a:extLst>
                      <a:ext uri="{0D108BD9-81ED-4DB2-BD59-A6C34878D82A}">
                        <a16:rowId xmlns:a16="http://schemas.microsoft.com/office/drawing/2014/main" val="3453197138"/>
                      </a:ext>
                    </a:extLst>
                  </a:tr>
                  <a:tr h="370840">
                    <a:tc>
                      <a:txBody>
                        <a:bodyPr/>
                        <a:lstStyle/>
                        <a:p>
                          <a:r>
                            <a:rPr lang="en-US" dirty="0"/>
                            <a:t>CRC-CCITT</a:t>
                          </a:r>
                        </a:p>
                      </a:txBody>
                      <a:tcPr/>
                    </a:tc>
                    <a:tc>
                      <a:txBody>
                        <a:bodyPr/>
                        <a:lstStyle/>
                        <a:p>
                          <a:r>
                            <a:rPr lang="en-US" dirty="0"/>
                            <a:t>16</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16</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5</m:t>
                                    </m:r>
                                  </m:sup>
                                </m:sSup>
                                <m:r>
                                  <a:rPr lang="en-US" b="0" i="1" smtClean="0">
                                    <a:latin typeface="Cambria Math" panose="02040503050406030204" pitchFamily="18" charset="0"/>
                                  </a:rPr>
                                  <m:t>+1</m:t>
                                </m:r>
                              </m:oMath>
                            </m:oMathPara>
                          </a14:m>
                          <a:endParaRPr lang="en-US" dirty="0"/>
                        </a:p>
                      </a:txBody>
                      <a:tcPr/>
                    </a:tc>
                    <a:tc>
                      <a:txBody>
                        <a:bodyPr/>
                        <a:lstStyle/>
                        <a:p>
                          <a:r>
                            <a:rPr lang="en-US" dirty="0"/>
                            <a:t>0x1021</a:t>
                          </a:r>
                        </a:p>
                      </a:txBody>
                      <a:tcPr/>
                    </a:tc>
                    <a:extLst>
                      <a:ext uri="{0D108BD9-81ED-4DB2-BD59-A6C34878D82A}">
                        <a16:rowId xmlns:a16="http://schemas.microsoft.com/office/drawing/2014/main" val="1520994478"/>
                      </a:ext>
                    </a:extLst>
                  </a:tr>
                  <a:tr h="370840">
                    <a:tc>
                      <a:txBody>
                        <a:bodyPr/>
                        <a:lstStyle/>
                        <a:p>
                          <a:r>
                            <a:rPr lang="en-US" dirty="0"/>
                            <a:t>CRC-32</a:t>
                          </a:r>
                        </a:p>
                      </a:txBody>
                      <a:tcPr/>
                    </a:tc>
                    <a:tc>
                      <a:txBody>
                        <a:bodyPr/>
                        <a:lstStyle/>
                        <a:p>
                          <a:r>
                            <a:rPr lang="en-US" dirty="0"/>
                            <a:t>32</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26</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23</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22</m:t>
                                    </m:r>
                                  </m:sup>
                                </m:sSup>
                                <m:r>
                                  <a:rPr lang="en-US" b="0" i="1" smtClean="0">
                                    <a:latin typeface="Cambria Math" panose="02040503050406030204" pitchFamily="18" charset="0"/>
                                  </a:rPr>
                                  <m:t>+…</m:t>
                                </m:r>
                              </m:oMath>
                            </m:oMathPara>
                          </a14:m>
                          <a:endParaRPr lang="en-US" b="0" dirty="0"/>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16</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10</m:t>
                                    </m:r>
                                  </m:sup>
                                </m:sSup>
                                <m:r>
                                  <a:rPr lang="en-US" b="0" i="1" smtClean="0">
                                    <a:latin typeface="Cambria Math" panose="02040503050406030204" pitchFamily="18" charset="0"/>
                                  </a:rPr>
                                  <m:t>+…</m:t>
                                </m:r>
                              </m:oMath>
                            </m:oMathPara>
                          </a14:m>
                          <a:endParaRPr lang="en-US" b="0" dirty="0"/>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8</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7</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5</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4</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+1</m:t>
                                </m:r>
                              </m:oMath>
                            </m:oMathPara>
                          </a14:m>
                          <a:endParaRPr lang="en-US" dirty="0"/>
                        </a:p>
                      </a:txBody>
                      <a:tcPr/>
                    </a:tc>
                    <a:tc>
                      <a:txBody>
                        <a:bodyPr/>
                        <a:lstStyle/>
                        <a:p>
                          <a:r>
                            <a:rPr lang="en-US" dirty="0"/>
                            <a:t>0x4C11DB7</a:t>
                          </a:r>
                        </a:p>
                      </a:txBody>
                      <a:tcPr/>
                    </a:tc>
                    <a:extLst>
                      <a:ext uri="{0D108BD9-81ED-4DB2-BD59-A6C34878D82A}">
                        <a16:rowId xmlns:a16="http://schemas.microsoft.com/office/drawing/2014/main" val="4223039159"/>
                      </a:ext>
                    </a:extLst>
                  </a:tr>
                </a:tbl>
              </a:graphicData>
            </a:graphic>
          </p:graphicFrame>
        </mc:Choice>
        <mc:Fallback xmlns="">
          <p:graphicFrame>
            <p:nvGraphicFramePr>
              <p:cNvPr id="4" name="Table 4">
                <a:extLst>
                  <a:ext uri="{FF2B5EF4-FFF2-40B4-BE49-F238E27FC236}">
                    <a16:creationId xmlns:a16="http://schemas.microsoft.com/office/drawing/2014/main" id="{5D42B89B-9A51-4166-80F0-7F5E29C159ED}"/>
                  </a:ext>
                </a:extLst>
              </p:cNvPr>
              <p:cNvGraphicFramePr>
                <a:graphicFrameLocks noGrp="1"/>
              </p:cNvGraphicFramePr>
              <p:nvPr>
                <p:extLst>
                  <p:ext uri="{D42A27DB-BD31-4B8C-83A1-F6EECF244321}">
                    <p14:modId xmlns:p14="http://schemas.microsoft.com/office/powerpoint/2010/main" val="779412962"/>
                  </p:ext>
                </p:extLst>
              </p:nvPr>
            </p:nvGraphicFramePr>
            <p:xfrm>
              <a:off x="1708614" y="2883002"/>
              <a:ext cx="8773530" cy="2771648"/>
            </p:xfrm>
            <a:graphic>
              <a:graphicData uri="http://schemas.openxmlformats.org/drawingml/2006/table">
                <a:tbl>
                  <a:tblPr>
                    <a:tableStyleId>{073A0DAA-6AF3-43AB-8588-CEC1D06C72B9}</a:tableStyleId>
                  </a:tblPr>
                  <a:tblGrid>
                    <a:gridCol w="1872893">
                      <a:extLst>
                        <a:ext uri="{9D8B030D-6E8A-4147-A177-3AD203B41FA5}">
                          <a16:colId xmlns:a16="http://schemas.microsoft.com/office/drawing/2014/main" val="3090653120"/>
                        </a:ext>
                      </a:extLst>
                    </a:gridCol>
                    <a:gridCol w="765033">
                      <a:extLst>
                        <a:ext uri="{9D8B030D-6E8A-4147-A177-3AD203B41FA5}">
                          <a16:colId xmlns:a16="http://schemas.microsoft.com/office/drawing/2014/main" val="3510430920"/>
                        </a:ext>
                      </a:extLst>
                    </a:gridCol>
                    <a:gridCol w="3715792">
                      <a:extLst>
                        <a:ext uri="{9D8B030D-6E8A-4147-A177-3AD203B41FA5}">
                          <a16:colId xmlns:a16="http://schemas.microsoft.com/office/drawing/2014/main" val="3660155725"/>
                        </a:ext>
                      </a:extLst>
                    </a:gridCol>
                    <a:gridCol w="2419812">
                      <a:extLst>
                        <a:ext uri="{9D8B030D-6E8A-4147-A177-3AD203B41FA5}">
                          <a16:colId xmlns:a16="http://schemas.microsoft.com/office/drawing/2014/main" val="1409225345"/>
                        </a:ext>
                      </a:extLst>
                    </a:gridCol>
                  </a:tblGrid>
                  <a:tr h="370840">
                    <a:tc rowSpan="2">
                      <a:txBody>
                        <a:bodyPr/>
                        <a:lstStyle/>
                        <a:p>
                          <a:r>
                            <a:rPr lang="en-US" dirty="0"/>
                            <a:t>Name</a:t>
                          </a:r>
                        </a:p>
                      </a:txBody>
                      <a:tcPr/>
                    </a:tc>
                    <a:tc rowSpan="2">
                      <a:txBody>
                        <a:bodyPr/>
                        <a:lstStyle/>
                        <a:p>
                          <a:r>
                            <a:rPr lang="en-US" dirty="0"/>
                            <a:t>r</a:t>
                          </a:r>
                        </a:p>
                      </a:txBody>
                      <a:tcPr/>
                    </a:tc>
                    <a:tc gridSpan="2">
                      <a:txBody>
                        <a:bodyPr/>
                        <a:lstStyle/>
                        <a:p>
                          <a:r>
                            <a:rPr lang="en-US" dirty="0"/>
                            <a:t>Generator</a:t>
                          </a:r>
                        </a:p>
                      </a:txBody>
                      <a:tcPr/>
                    </a:tc>
                    <a:tc hMerge="1">
                      <a:txBody>
                        <a:bodyPr/>
                        <a:lstStyle/>
                        <a:p>
                          <a:endParaRPr lang="en-US" dirty="0"/>
                        </a:p>
                      </a:txBody>
                      <a:tcPr/>
                    </a:tc>
                    <a:extLst>
                      <a:ext uri="{0D108BD9-81ED-4DB2-BD59-A6C34878D82A}">
                        <a16:rowId xmlns:a16="http://schemas.microsoft.com/office/drawing/2014/main" val="3298934301"/>
                      </a:ext>
                    </a:extLst>
                  </a:tr>
                  <a:tr h="370840">
                    <a:tc vMerge="1">
                      <a:txBody>
                        <a:bodyPr/>
                        <a:lstStyle/>
                        <a:p>
                          <a:endParaRPr lang="en-US" dirty="0"/>
                        </a:p>
                      </a:txBody>
                      <a:tcPr/>
                    </a:tc>
                    <a:tc vMerge="1">
                      <a:txBody>
                        <a:bodyPr/>
                        <a:lstStyle/>
                        <a:p>
                          <a:endParaRPr lang="en-US" dirty="0"/>
                        </a:p>
                      </a:txBody>
                      <a:tcPr/>
                    </a:tc>
                    <a:tc>
                      <a:txBody>
                        <a:bodyPr/>
                        <a:lstStyle/>
                        <a:p>
                          <a:r>
                            <a:rPr lang="en-US" dirty="0"/>
                            <a:t>Polynomial</a:t>
                          </a:r>
                        </a:p>
                      </a:txBody>
                      <a:tcPr/>
                    </a:tc>
                    <a:tc>
                      <a:txBody>
                        <a:bodyPr/>
                        <a:lstStyle/>
                        <a:p>
                          <a:r>
                            <a:rPr lang="en-US" dirty="0"/>
                            <a:t>Hex</a:t>
                          </a:r>
                        </a:p>
                      </a:txBody>
                      <a:tcPr/>
                    </a:tc>
                    <a:extLst>
                      <a:ext uri="{0D108BD9-81ED-4DB2-BD59-A6C34878D82A}">
                        <a16:rowId xmlns:a16="http://schemas.microsoft.com/office/drawing/2014/main" val="1317736773"/>
                      </a:ext>
                    </a:extLst>
                  </a:tr>
                  <a:tr h="370840">
                    <a:tc>
                      <a:txBody>
                        <a:bodyPr/>
                        <a:lstStyle/>
                        <a:p>
                          <a:r>
                            <a:rPr lang="en-US" dirty="0"/>
                            <a:t>CRC-12</a:t>
                          </a:r>
                        </a:p>
                      </a:txBody>
                      <a:tcPr/>
                    </a:tc>
                    <a:tc>
                      <a:txBody>
                        <a:bodyPr/>
                        <a:lstStyle/>
                        <a:p>
                          <a:r>
                            <a:rPr lang="en-US" dirty="0"/>
                            <a:t>12</a:t>
                          </a:r>
                        </a:p>
                      </a:txBody>
                      <a:tcPr/>
                    </a:tc>
                    <a:tc>
                      <a:txBody>
                        <a:bodyPr/>
                        <a:lstStyle/>
                        <a:p>
                          <a:endParaRPr lang="en-US"/>
                        </a:p>
                      </a:txBody>
                      <a:tcPr>
                        <a:blipFill>
                          <a:blip r:embed="rId2"/>
                          <a:stretch>
                            <a:fillRect l="-71148" t="-208197" r="-65410" b="-450820"/>
                          </a:stretch>
                        </a:blipFill>
                      </a:tcPr>
                    </a:tc>
                    <a:tc>
                      <a:txBody>
                        <a:bodyPr/>
                        <a:lstStyle/>
                        <a:p>
                          <a:r>
                            <a:rPr lang="en-US" dirty="0"/>
                            <a:t>0x80F</a:t>
                          </a:r>
                        </a:p>
                      </a:txBody>
                      <a:tcPr/>
                    </a:tc>
                    <a:extLst>
                      <a:ext uri="{0D108BD9-81ED-4DB2-BD59-A6C34878D82A}">
                        <a16:rowId xmlns:a16="http://schemas.microsoft.com/office/drawing/2014/main" val="684721914"/>
                      </a:ext>
                    </a:extLst>
                  </a:tr>
                  <a:tr h="370840">
                    <a:tc>
                      <a:txBody>
                        <a:bodyPr/>
                        <a:lstStyle/>
                        <a:p>
                          <a:r>
                            <a:rPr lang="en-US" dirty="0"/>
                            <a:t>CRC-16</a:t>
                          </a:r>
                        </a:p>
                      </a:txBody>
                      <a:tcPr/>
                    </a:tc>
                    <a:tc>
                      <a:txBody>
                        <a:bodyPr/>
                        <a:lstStyle/>
                        <a:p>
                          <a:r>
                            <a:rPr lang="en-US" dirty="0"/>
                            <a:t>16</a:t>
                          </a:r>
                        </a:p>
                      </a:txBody>
                      <a:tcPr/>
                    </a:tc>
                    <a:tc>
                      <a:txBody>
                        <a:bodyPr/>
                        <a:lstStyle/>
                        <a:p>
                          <a:endParaRPr lang="en-US"/>
                        </a:p>
                      </a:txBody>
                      <a:tcPr>
                        <a:blipFill>
                          <a:blip r:embed="rId2"/>
                          <a:stretch>
                            <a:fillRect l="-71148" t="-308197" r="-65410" b="-350820"/>
                          </a:stretch>
                        </a:blipFill>
                      </a:tcPr>
                    </a:tc>
                    <a:tc>
                      <a:txBody>
                        <a:bodyPr/>
                        <a:lstStyle/>
                        <a:p>
                          <a:r>
                            <a:rPr lang="en-US" dirty="0"/>
                            <a:t>0x8005</a:t>
                          </a:r>
                        </a:p>
                      </a:txBody>
                      <a:tcPr/>
                    </a:tc>
                    <a:extLst>
                      <a:ext uri="{0D108BD9-81ED-4DB2-BD59-A6C34878D82A}">
                        <a16:rowId xmlns:a16="http://schemas.microsoft.com/office/drawing/2014/main" val="3453197138"/>
                      </a:ext>
                    </a:extLst>
                  </a:tr>
                  <a:tr h="370840">
                    <a:tc>
                      <a:txBody>
                        <a:bodyPr/>
                        <a:lstStyle/>
                        <a:p>
                          <a:r>
                            <a:rPr lang="en-US" dirty="0"/>
                            <a:t>CRC-CCITT</a:t>
                          </a:r>
                        </a:p>
                      </a:txBody>
                      <a:tcPr/>
                    </a:tc>
                    <a:tc>
                      <a:txBody>
                        <a:bodyPr/>
                        <a:lstStyle/>
                        <a:p>
                          <a:r>
                            <a:rPr lang="en-US" dirty="0"/>
                            <a:t>16</a:t>
                          </a:r>
                        </a:p>
                      </a:txBody>
                      <a:tcPr/>
                    </a:tc>
                    <a:tc>
                      <a:txBody>
                        <a:bodyPr/>
                        <a:lstStyle/>
                        <a:p>
                          <a:endParaRPr lang="en-US"/>
                        </a:p>
                      </a:txBody>
                      <a:tcPr>
                        <a:blipFill>
                          <a:blip r:embed="rId2"/>
                          <a:stretch>
                            <a:fillRect l="-71148" t="-408197" r="-65410" b="-250820"/>
                          </a:stretch>
                        </a:blipFill>
                      </a:tcPr>
                    </a:tc>
                    <a:tc>
                      <a:txBody>
                        <a:bodyPr/>
                        <a:lstStyle/>
                        <a:p>
                          <a:r>
                            <a:rPr lang="en-US" dirty="0"/>
                            <a:t>0x1021</a:t>
                          </a:r>
                        </a:p>
                      </a:txBody>
                      <a:tcPr/>
                    </a:tc>
                    <a:extLst>
                      <a:ext uri="{0D108BD9-81ED-4DB2-BD59-A6C34878D82A}">
                        <a16:rowId xmlns:a16="http://schemas.microsoft.com/office/drawing/2014/main" val="1520994478"/>
                      </a:ext>
                    </a:extLst>
                  </a:tr>
                  <a:tr h="917448">
                    <a:tc>
                      <a:txBody>
                        <a:bodyPr/>
                        <a:lstStyle/>
                        <a:p>
                          <a:r>
                            <a:rPr lang="en-US" dirty="0"/>
                            <a:t>CRC-32</a:t>
                          </a:r>
                        </a:p>
                      </a:txBody>
                      <a:tcPr/>
                    </a:tc>
                    <a:tc>
                      <a:txBody>
                        <a:bodyPr/>
                        <a:lstStyle/>
                        <a:p>
                          <a:r>
                            <a:rPr lang="en-US" dirty="0"/>
                            <a:t>32</a:t>
                          </a:r>
                        </a:p>
                      </a:txBody>
                      <a:tcPr/>
                    </a:tc>
                    <a:tc>
                      <a:txBody>
                        <a:bodyPr/>
                        <a:lstStyle/>
                        <a:p>
                          <a:endParaRPr lang="en-US"/>
                        </a:p>
                      </a:txBody>
                      <a:tcPr>
                        <a:blipFill>
                          <a:blip r:embed="rId2"/>
                          <a:stretch>
                            <a:fillRect l="-71148" t="-205298" r="-65410" b="-1325"/>
                          </a:stretch>
                        </a:blipFill>
                      </a:tcPr>
                    </a:tc>
                    <a:tc>
                      <a:txBody>
                        <a:bodyPr/>
                        <a:lstStyle/>
                        <a:p>
                          <a:r>
                            <a:rPr lang="en-US" dirty="0"/>
                            <a:t>0x4C11DB7</a:t>
                          </a:r>
                        </a:p>
                      </a:txBody>
                      <a:tcPr/>
                    </a:tc>
                    <a:extLst>
                      <a:ext uri="{0D108BD9-81ED-4DB2-BD59-A6C34878D82A}">
                        <a16:rowId xmlns:a16="http://schemas.microsoft.com/office/drawing/2014/main" val="4223039159"/>
                      </a:ext>
                    </a:extLst>
                  </a:tr>
                </a:tbl>
              </a:graphicData>
            </a:graphic>
          </p:graphicFrame>
        </mc:Fallback>
      </mc:AlternateContent>
    </p:spTree>
    <p:extLst>
      <p:ext uri="{BB962C8B-B14F-4D97-AF65-F5344CB8AC3E}">
        <p14:creationId xmlns:p14="http://schemas.microsoft.com/office/powerpoint/2010/main" val="1485772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EB6F-552B-45DE-8DB5-B21DDCD322EE}"/>
              </a:ext>
            </a:extLst>
          </p:cNvPr>
          <p:cNvSpPr>
            <a:spLocks noGrp="1"/>
          </p:cNvSpPr>
          <p:nvPr>
            <p:ph type="title"/>
          </p:nvPr>
        </p:nvSpPr>
        <p:spPr/>
        <p:txBody>
          <a:bodyPr>
            <a:normAutofit fontScale="90000"/>
          </a:bodyPr>
          <a:lstStyle/>
          <a:p>
            <a:r>
              <a:rPr lang="en-US" dirty="0"/>
              <a:t>Calculating CRC</a:t>
            </a:r>
          </a:p>
        </p:txBody>
      </p:sp>
      <p:sp>
        <p:nvSpPr>
          <p:cNvPr id="3" name="Content Placeholder 2">
            <a:extLst>
              <a:ext uri="{FF2B5EF4-FFF2-40B4-BE49-F238E27FC236}">
                <a16:creationId xmlns:a16="http://schemas.microsoft.com/office/drawing/2014/main" id="{B620E50D-EA7A-4A0A-AE84-AC809766C72A}"/>
              </a:ext>
            </a:extLst>
          </p:cNvPr>
          <p:cNvSpPr>
            <a:spLocks noGrp="1"/>
          </p:cNvSpPr>
          <p:nvPr>
            <p:ph idx="1"/>
          </p:nvPr>
        </p:nvSpPr>
        <p:spPr/>
        <p:txBody>
          <a:bodyPr/>
          <a:lstStyle/>
          <a:p>
            <a:r>
              <a:rPr lang="en-US" dirty="0"/>
              <a:t>In hardware</a:t>
            </a:r>
          </a:p>
          <a:p>
            <a:pPr lvl="1"/>
            <a:r>
              <a:rPr lang="en-US" dirty="0"/>
              <a:t>Essentially build a “division by trial” to compute remainder with repeated shifts &amp; XORs</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2E1AC97F-30B2-4358-8D38-C22FEC07A315}"/>
              </a:ext>
            </a:extLst>
          </p:cNvPr>
          <p:cNvPicPr>
            <a:picLocks noChangeAspect="1"/>
          </p:cNvPicPr>
          <p:nvPr/>
        </p:nvPicPr>
        <p:blipFill>
          <a:blip r:embed="rId2"/>
          <a:stretch>
            <a:fillRect/>
          </a:stretch>
        </p:blipFill>
        <p:spPr>
          <a:xfrm>
            <a:off x="596475" y="1946446"/>
            <a:ext cx="3663290" cy="1044235"/>
          </a:xfrm>
          <a:prstGeom prst="rect">
            <a:avLst/>
          </a:prstGeom>
        </p:spPr>
      </p:pic>
      <p:sp>
        <p:nvSpPr>
          <p:cNvPr id="6" name="TextBox 5">
            <a:extLst>
              <a:ext uri="{FF2B5EF4-FFF2-40B4-BE49-F238E27FC236}">
                <a16:creationId xmlns:a16="http://schemas.microsoft.com/office/drawing/2014/main" id="{79BA6C0D-1713-4280-979D-47D41CEC63DA}"/>
              </a:ext>
            </a:extLst>
          </p:cNvPr>
          <p:cNvSpPr txBox="1"/>
          <p:nvPr/>
        </p:nvSpPr>
        <p:spPr>
          <a:xfrm>
            <a:off x="4557132" y="2145397"/>
            <a:ext cx="2482987" cy="646331"/>
          </a:xfrm>
          <a:prstGeom prst="rect">
            <a:avLst/>
          </a:prstGeom>
          <a:noFill/>
        </p:spPr>
        <p:txBody>
          <a:bodyPr wrap="none" rtlCol="0">
            <a:spAutoFit/>
          </a:bodyPr>
          <a:lstStyle/>
          <a:p>
            <a:r>
              <a:rPr lang="en-US" i="1" dirty="0"/>
              <a:t>Compute 3-bit CRC with</a:t>
            </a:r>
            <a:br>
              <a:rPr lang="en-US" i="1" dirty="0"/>
            </a:br>
            <a:r>
              <a:rPr lang="en-US" i="1" dirty="0"/>
              <a:t>message M=11100110</a:t>
            </a:r>
          </a:p>
        </p:txBody>
      </p:sp>
      <p:graphicFrame>
        <p:nvGraphicFramePr>
          <p:cNvPr id="8" name="Table 8">
            <a:extLst>
              <a:ext uri="{FF2B5EF4-FFF2-40B4-BE49-F238E27FC236}">
                <a16:creationId xmlns:a16="http://schemas.microsoft.com/office/drawing/2014/main" id="{26936F2A-37A4-49EF-BA3B-A2755590226B}"/>
              </a:ext>
            </a:extLst>
          </p:cNvPr>
          <p:cNvGraphicFramePr>
            <a:graphicFrameLocks noGrp="1"/>
          </p:cNvGraphicFramePr>
          <p:nvPr>
            <p:extLst>
              <p:ext uri="{D42A27DB-BD31-4B8C-83A1-F6EECF244321}">
                <p14:modId xmlns:p14="http://schemas.microsoft.com/office/powerpoint/2010/main" val="1808241406"/>
              </p:ext>
            </p:extLst>
          </p:nvPr>
        </p:nvGraphicFramePr>
        <p:xfrm>
          <a:off x="1281403" y="3110571"/>
          <a:ext cx="9629193" cy="3708400"/>
        </p:xfrm>
        <a:graphic>
          <a:graphicData uri="http://schemas.openxmlformats.org/drawingml/2006/table">
            <a:tbl>
              <a:tblPr firstRow="1" bandRow="1">
                <a:tableStyleId>{5C22544A-7EE6-4342-B048-85BDC9FD1C3A}</a:tableStyleId>
              </a:tblPr>
              <a:tblGrid>
                <a:gridCol w="873793">
                  <a:extLst>
                    <a:ext uri="{9D8B030D-6E8A-4147-A177-3AD203B41FA5}">
                      <a16:colId xmlns:a16="http://schemas.microsoft.com/office/drawing/2014/main" val="841968676"/>
                    </a:ext>
                  </a:extLst>
                </a:gridCol>
                <a:gridCol w="7006205">
                  <a:extLst>
                    <a:ext uri="{9D8B030D-6E8A-4147-A177-3AD203B41FA5}">
                      <a16:colId xmlns:a16="http://schemas.microsoft.com/office/drawing/2014/main" val="4282064372"/>
                    </a:ext>
                  </a:extLst>
                </a:gridCol>
                <a:gridCol w="971261">
                  <a:extLst>
                    <a:ext uri="{9D8B030D-6E8A-4147-A177-3AD203B41FA5}">
                      <a16:colId xmlns:a16="http://schemas.microsoft.com/office/drawing/2014/main" val="397227359"/>
                    </a:ext>
                  </a:extLst>
                </a:gridCol>
                <a:gridCol w="777934">
                  <a:extLst>
                    <a:ext uri="{9D8B030D-6E8A-4147-A177-3AD203B41FA5}">
                      <a16:colId xmlns:a16="http://schemas.microsoft.com/office/drawing/2014/main" val="3070447426"/>
                    </a:ext>
                  </a:extLst>
                </a:gridCol>
              </a:tblGrid>
              <a:tr h="370840">
                <a:tc>
                  <a:txBody>
                    <a:bodyPr/>
                    <a:lstStyle/>
                    <a:p>
                      <a:r>
                        <a:rPr lang="en-US" sz="1400" dirty="0"/>
                        <a:t>CRC</a:t>
                      </a:r>
                    </a:p>
                  </a:txBody>
                  <a:tcPr/>
                </a:tc>
                <a:tc>
                  <a:txBody>
                    <a:bodyPr/>
                    <a:lstStyle/>
                    <a:p>
                      <a:r>
                        <a:rPr lang="en-US" sz="1400" dirty="0"/>
                        <a:t>Step</a:t>
                      </a:r>
                    </a:p>
                  </a:txBody>
                  <a:tcPr/>
                </a:tc>
                <a:tc>
                  <a:txBody>
                    <a:bodyPr/>
                    <a:lstStyle/>
                    <a:p>
                      <a:r>
                        <a:rPr lang="en-US" sz="1400" dirty="0"/>
                        <a:t>Bit</a:t>
                      </a:r>
                    </a:p>
                  </a:txBody>
                  <a:tcPr/>
                </a:tc>
                <a:tc>
                  <a:txBody>
                    <a:bodyPr/>
                    <a:lstStyle/>
                    <a:p>
                      <a:r>
                        <a:rPr lang="en-US" sz="1400" dirty="0"/>
                        <a:t>CRC’</a:t>
                      </a:r>
                    </a:p>
                  </a:txBody>
                  <a:tcPr/>
                </a:tc>
                <a:extLst>
                  <a:ext uri="{0D108BD9-81ED-4DB2-BD59-A6C34878D82A}">
                    <a16:rowId xmlns:a16="http://schemas.microsoft.com/office/drawing/2014/main" val="2476300264"/>
                  </a:ext>
                </a:extLst>
              </a:tr>
              <a:tr h="370840">
                <a:tc>
                  <a:txBody>
                    <a:bodyPr/>
                    <a:lstStyle/>
                    <a:p>
                      <a:r>
                        <a:rPr lang="en-US" sz="1400" dirty="0"/>
                        <a:t>XXX</a:t>
                      </a:r>
                    </a:p>
                  </a:txBody>
                  <a:tcPr/>
                </a:tc>
                <a:tc>
                  <a:txBody>
                    <a:bodyPr/>
                    <a:lstStyle/>
                    <a:p>
                      <a:r>
                        <a:rPr lang="en-US" sz="1400" dirty="0"/>
                        <a:t>Initialize CRC contents</a:t>
                      </a:r>
                    </a:p>
                  </a:txBody>
                  <a:tcPr/>
                </a:tc>
                <a:tc>
                  <a:txBody>
                    <a:bodyPr/>
                    <a:lstStyle/>
                    <a:p>
                      <a:endParaRPr lang="en-US" sz="1400" dirty="0"/>
                    </a:p>
                  </a:txBody>
                  <a:tcPr/>
                </a:tc>
                <a:tc>
                  <a:txBody>
                    <a:bodyPr/>
                    <a:lstStyle/>
                    <a:p>
                      <a:r>
                        <a:rPr lang="en-US" sz="1400" dirty="0"/>
                        <a:t>000</a:t>
                      </a:r>
                    </a:p>
                  </a:txBody>
                  <a:tcPr/>
                </a:tc>
                <a:extLst>
                  <a:ext uri="{0D108BD9-81ED-4DB2-BD59-A6C34878D82A}">
                    <a16:rowId xmlns:a16="http://schemas.microsoft.com/office/drawing/2014/main" val="1299003020"/>
                  </a:ext>
                </a:extLst>
              </a:tr>
              <a:tr h="370840">
                <a:tc>
                  <a:txBody>
                    <a:bodyPr/>
                    <a:lstStyle/>
                    <a:p>
                      <a:r>
                        <a:rPr lang="en-US" sz="1400" dirty="0"/>
                        <a:t>000</a:t>
                      </a:r>
                    </a:p>
                  </a:txBody>
                  <a:tcPr/>
                </a:tc>
                <a:tc>
                  <a:txBody>
                    <a:bodyPr/>
                    <a:lstStyle/>
                    <a:p>
                      <a:r>
                        <a:rPr lang="en-US" sz="1400" dirty="0"/>
                        <a:t>High order bit still 0, shift in bit 7</a:t>
                      </a:r>
                    </a:p>
                  </a:txBody>
                  <a:tcPr/>
                </a:tc>
                <a:tc>
                  <a:txBody>
                    <a:bodyPr/>
                    <a:lstStyle/>
                    <a:p>
                      <a:r>
                        <a:rPr lang="en-US" sz="1400" dirty="0"/>
                        <a:t>1</a:t>
                      </a:r>
                    </a:p>
                  </a:txBody>
                  <a:tcPr/>
                </a:tc>
                <a:tc>
                  <a:txBody>
                    <a:bodyPr/>
                    <a:lstStyle/>
                    <a:p>
                      <a:r>
                        <a:rPr lang="en-US" sz="1400" dirty="0"/>
                        <a:t>001</a:t>
                      </a:r>
                    </a:p>
                  </a:txBody>
                  <a:tcPr/>
                </a:tc>
                <a:extLst>
                  <a:ext uri="{0D108BD9-81ED-4DB2-BD59-A6C34878D82A}">
                    <a16:rowId xmlns:a16="http://schemas.microsoft.com/office/drawing/2014/main" val="3624113008"/>
                  </a:ext>
                </a:extLst>
              </a:tr>
              <a:tr h="370840">
                <a:tc>
                  <a:txBody>
                    <a:bodyPr/>
                    <a:lstStyle/>
                    <a:p>
                      <a:r>
                        <a:rPr lang="en-US" sz="1400" dirty="0"/>
                        <a:t>001</a:t>
                      </a:r>
                    </a:p>
                  </a:txBody>
                  <a:tcPr/>
                </a:tc>
                <a:tc>
                  <a:txBody>
                    <a:bodyPr/>
                    <a:lstStyle/>
                    <a:p>
                      <a:r>
                        <a:rPr lang="en-US" sz="1400" dirty="0"/>
                        <a:t>High order bit still 0, shift in bit 6</a:t>
                      </a:r>
                    </a:p>
                  </a:txBody>
                  <a:tcPr/>
                </a:tc>
                <a:tc>
                  <a:txBody>
                    <a:bodyPr/>
                    <a:lstStyle/>
                    <a:p>
                      <a:r>
                        <a:rPr lang="en-US" sz="1400" dirty="0"/>
                        <a:t>1</a:t>
                      </a:r>
                    </a:p>
                  </a:txBody>
                  <a:tcPr/>
                </a:tc>
                <a:tc>
                  <a:txBody>
                    <a:bodyPr/>
                    <a:lstStyle/>
                    <a:p>
                      <a:r>
                        <a:rPr lang="en-US" sz="1400" dirty="0"/>
                        <a:t>011</a:t>
                      </a:r>
                    </a:p>
                  </a:txBody>
                  <a:tcPr/>
                </a:tc>
                <a:extLst>
                  <a:ext uri="{0D108BD9-81ED-4DB2-BD59-A6C34878D82A}">
                    <a16:rowId xmlns:a16="http://schemas.microsoft.com/office/drawing/2014/main" val="905215612"/>
                  </a:ext>
                </a:extLst>
              </a:tr>
              <a:tr h="370840">
                <a:tc>
                  <a:txBody>
                    <a:bodyPr/>
                    <a:lstStyle/>
                    <a:p>
                      <a:r>
                        <a:rPr lang="en-US" sz="1400" dirty="0"/>
                        <a:t>011</a:t>
                      </a:r>
                    </a:p>
                  </a:txBody>
                  <a:tcPr/>
                </a:tc>
                <a:tc>
                  <a:txBody>
                    <a:bodyPr/>
                    <a:lstStyle/>
                    <a:p>
                      <a:r>
                        <a:rPr lang="en-US" sz="1400" dirty="0"/>
                        <a:t>High order bit still 0, shift in bit 5</a:t>
                      </a:r>
                    </a:p>
                  </a:txBody>
                  <a:tcPr/>
                </a:tc>
                <a:tc>
                  <a:txBody>
                    <a:bodyPr/>
                    <a:lstStyle/>
                    <a:p>
                      <a:r>
                        <a:rPr lang="en-US" sz="1400" dirty="0"/>
                        <a:t>1</a:t>
                      </a:r>
                    </a:p>
                  </a:txBody>
                  <a:tcPr/>
                </a:tc>
                <a:tc>
                  <a:txBody>
                    <a:bodyPr/>
                    <a:lstStyle/>
                    <a:p>
                      <a:r>
                        <a:rPr lang="en-US" sz="1400" dirty="0"/>
                        <a:t>111</a:t>
                      </a:r>
                    </a:p>
                  </a:txBody>
                  <a:tcPr/>
                </a:tc>
                <a:extLst>
                  <a:ext uri="{0D108BD9-81ED-4DB2-BD59-A6C34878D82A}">
                    <a16:rowId xmlns:a16="http://schemas.microsoft.com/office/drawing/2014/main" val="2482983260"/>
                  </a:ext>
                </a:extLst>
              </a:tr>
              <a:tr h="370840">
                <a:tc>
                  <a:txBody>
                    <a:bodyPr/>
                    <a:lstStyle/>
                    <a:p>
                      <a:r>
                        <a:rPr lang="en-US" sz="1400" dirty="0"/>
                        <a:t>111</a:t>
                      </a:r>
                    </a:p>
                  </a:txBody>
                  <a:tcPr/>
                </a:tc>
                <a:tc>
                  <a:txBody>
                    <a:bodyPr/>
                    <a:lstStyle/>
                    <a:p>
                      <a:r>
                        <a:rPr lang="en-US" sz="1400" dirty="0"/>
                        <a:t>High order bit 1, shift in bit 4 and XOR with 011 (110 ^ 011) = 101</a:t>
                      </a:r>
                    </a:p>
                  </a:txBody>
                  <a:tcPr/>
                </a:tc>
                <a:tc>
                  <a:txBody>
                    <a:bodyPr/>
                    <a:lstStyle/>
                    <a:p>
                      <a:r>
                        <a:rPr lang="en-US" sz="1400" dirty="0"/>
                        <a:t>0</a:t>
                      </a:r>
                    </a:p>
                  </a:txBody>
                  <a:tcPr/>
                </a:tc>
                <a:tc>
                  <a:txBody>
                    <a:bodyPr/>
                    <a:lstStyle/>
                    <a:p>
                      <a:r>
                        <a:rPr lang="en-US" sz="1400" dirty="0"/>
                        <a:t>101</a:t>
                      </a:r>
                    </a:p>
                  </a:txBody>
                  <a:tcPr/>
                </a:tc>
                <a:extLst>
                  <a:ext uri="{0D108BD9-81ED-4DB2-BD59-A6C34878D82A}">
                    <a16:rowId xmlns:a16="http://schemas.microsoft.com/office/drawing/2014/main" val="943818646"/>
                  </a:ext>
                </a:extLst>
              </a:tr>
              <a:tr h="370840">
                <a:tc>
                  <a:txBody>
                    <a:bodyPr/>
                    <a:lstStyle/>
                    <a:p>
                      <a:r>
                        <a:rPr lang="en-US" sz="1400" dirty="0"/>
                        <a:t>101</a:t>
                      </a:r>
                    </a:p>
                  </a:txBody>
                  <a:tcPr/>
                </a:tc>
                <a:tc>
                  <a:txBody>
                    <a:bodyPr/>
                    <a:lstStyle/>
                    <a:p>
                      <a:r>
                        <a:rPr lang="en-US" sz="1400" dirty="0"/>
                        <a:t>High order bit 1, shift in bit 3 and XOR with 011 (010 ^ 011) = 001</a:t>
                      </a:r>
                    </a:p>
                  </a:txBody>
                  <a:tcPr/>
                </a:tc>
                <a:tc>
                  <a:txBody>
                    <a:bodyPr/>
                    <a:lstStyle/>
                    <a:p>
                      <a:r>
                        <a:rPr lang="en-US" sz="1400" dirty="0"/>
                        <a:t>0</a:t>
                      </a:r>
                    </a:p>
                  </a:txBody>
                  <a:tcPr/>
                </a:tc>
                <a:tc>
                  <a:txBody>
                    <a:bodyPr/>
                    <a:lstStyle/>
                    <a:p>
                      <a:r>
                        <a:rPr lang="en-US" sz="1400" dirty="0"/>
                        <a:t>001</a:t>
                      </a:r>
                    </a:p>
                  </a:txBody>
                  <a:tcPr/>
                </a:tc>
                <a:extLst>
                  <a:ext uri="{0D108BD9-81ED-4DB2-BD59-A6C34878D82A}">
                    <a16:rowId xmlns:a16="http://schemas.microsoft.com/office/drawing/2014/main" val="2925748973"/>
                  </a:ext>
                </a:extLst>
              </a:tr>
              <a:tr h="370840">
                <a:tc>
                  <a:txBody>
                    <a:bodyPr/>
                    <a:lstStyle/>
                    <a:p>
                      <a:r>
                        <a:rPr lang="en-US" sz="1400" dirty="0"/>
                        <a:t>001</a:t>
                      </a:r>
                    </a:p>
                  </a:txBody>
                  <a:tcPr/>
                </a:tc>
                <a:tc>
                  <a:txBody>
                    <a:bodyPr/>
                    <a:lstStyle/>
                    <a:p>
                      <a:r>
                        <a:rPr lang="en-US" sz="1400" dirty="0"/>
                        <a:t>High order bit is 0, shift in bit 2 </a:t>
                      </a:r>
                    </a:p>
                  </a:txBody>
                  <a:tcPr/>
                </a:tc>
                <a:tc>
                  <a:txBody>
                    <a:bodyPr/>
                    <a:lstStyle/>
                    <a:p>
                      <a:r>
                        <a:rPr lang="en-US" sz="1400" dirty="0"/>
                        <a:t>1</a:t>
                      </a:r>
                    </a:p>
                  </a:txBody>
                  <a:tcPr/>
                </a:tc>
                <a:tc>
                  <a:txBody>
                    <a:bodyPr/>
                    <a:lstStyle/>
                    <a:p>
                      <a:r>
                        <a:rPr lang="en-US" sz="1400" dirty="0"/>
                        <a:t>011</a:t>
                      </a:r>
                    </a:p>
                  </a:txBody>
                  <a:tcPr/>
                </a:tc>
                <a:extLst>
                  <a:ext uri="{0D108BD9-81ED-4DB2-BD59-A6C34878D82A}">
                    <a16:rowId xmlns:a16="http://schemas.microsoft.com/office/drawing/2014/main" val="3451159895"/>
                  </a:ext>
                </a:extLst>
              </a:tr>
              <a:tr h="370840">
                <a:tc>
                  <a:txBody>
                    <a:bodyPr/>
                    <a:lstStyle/>
                    <a:p>
                      <a:r>
                        <a:rPr lang="en-US" sz="1400" dirty="0"/>
                        <a:t>011</a:t>
                      </a:r>
                    </a:p>
                  </a:txBody>
                  <a:tcPr/>
                </a:tc>
                <a:tc>
                  <a:txBody>
                    <a:bodyPr/>
                    <a:lstStyle/>
                    <a:p>
                      <a:r>
                        <a:rPr lang="en-US" sz="1400" dirty="0"/>
                        <a:t>High order bit is 0, shift in bit 1</a:t>
                      </a:r>
                    </a:p>
                  </a:txBody>
                  <a:tcPr/>
                </a:tc>
                <a:tc>
                  <a:txBody>
                    <a:bodyPr/>
                    <a:lstStyle/>
                    <a:p>
                      <a:r>
                        <a:rPr lang="en-US" sz="1400" dirty="0"/>
                        <a:t>1</a:t>
                      </a:r>
                    </a:p>
                  </a:txBody>
                  <a:tcPr/>
                </a:tc>
                <a:tc>
                  <a:txBody>
                    <a:bodyPr/>
                    <a:lstStyle/>
                    <a:p>
                      <a:r>
                        <a:rPr lang="en-US" sz="1400" dirty="0"/>
                        <a:t>111</a:t>
                      </a:r>
                    </a:p>
                  </a:txBody>
                  <a:tcPr/>
                </a:tc>
                <a:extLst>
                  <a:ext uri="{0D108BD9-81ED-4DB2-BD59-A6C34878D82A}">
                    <a16:rowId xmlns:a16="http://schemas.microsoft.com/office/drawing/2014/main" val="2938963781"/>
                  </a:ext>
                </a:extLst>
              </a:tr>
              <a:tr h="370840">
                <a:tc>
                  <a:txBody>
                    <a:bodyPr/>
                    <a:lstStyle/>
                    <a:p>
                      <a:r>
                        <a:rPr lang="en-US" sz="1400" dirty="0"/>
                        <a:t>111</a:t>
                      </a:r>
                    </a:p>
                  </a:txBody>
                  <a:tcPr/>
                </a:tc>
                <a:tc>
                  <a:txBody>
                    <a:bodyPr/>
                    <a:lstStyle/>
                    <a:p>
                      <a:r>
                        <a:rPr lang="en-US" sz="1400" dirty="0"/>
                        <a:t>High order bit 1 is, shift in bit 0 and XOR with 011 (110 ^ 011 = 101)</a:t>
                      </a:r>
                    </a:p>
                  </a:txBody>
                  <a:tcPr/>
                </a:tc>
                <a:tc>
                  <a:txBody>
                    <a:bodyPr/>
                    <a:lstStyle/>
                    <a:p>
                      <a:r>
                        <a:rPr lang="en-US" sz="1400" dirty="0"/>
                        <a:t>0</a:t>
                      </a:r>
                    </a:p>
                  </a:txBody>
                  <a:tcPr/>
                </a:tc>
                <a:tc>
                  <a:txBody>
                    <a:bodyPr/>
                    <a:lstStyle/>
                    <a:p>
                      <a:r>
                        <a:rPr lang="en-US" sz="1400" dirty="0"/>
                        <a:t>101</a:t>
                      </a:r>
                    </a:p>
                  </a:txBody>
                  <a:tcPr/>
                </a:tc>
                <a:extLst>
                  <a:ext uri="{0D108BD9-81ED-4DB2-BD59-A6C34878D82A}">
                    <a16:rowId xmlns:a16="http://schemas.microsoft.com/office/drawing/2014/main" val="3250286799"/>
                  </a:ext>
                </a:extLst>
              </a:tr>
            </a:tbl>
          </a:graphicData>
        </a:graphic>
      </p:graphicFrame>
    </p:spTree>
    <p:extLst>
      <p:ext uri="{BB962C8B-B14F-4D97-AF65-F5344CB8AC3E}">
        <p14:creationId xmlns:p14="http://schemas.microsoft.com/office/powerpoint/2010/main" val="3200137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A234-010D-4634-AFAD-F9FCFB768934}"/>
              </a:ext>
            </a:extLst>
          </p:cNvPr>
          <p:cNvSpPr>
            <a:spLocks noGrp="1"/>
          </p:cNvSpPr>
          <p:nvPr>
            <p:ph type="title"/>
          </p:nvPr>
        </p:nvSpPr>
        <p:spPr/>
        <p:txBody>
          <a:bodyPr>
            <a:normAutofit fontScale="90000"/>
          </a:bodyPr>
          <a:lstStyle/>
          <a:p>
            <a:r>
              <a:rPr lang="en-US" dirty="0"/>
              <a:t>Software Implementation</a:t>
            </a:r>
          </a:p>
        </p:txBody>
      </p:sp>
      <p:pic>
        <p:nvPicPr>
          <p:cNvPr id="4" name="Content Placeholder 3">
            <a:extLst>
              <a:ext uri="{FF2B5EF4-FFF2-40B4-BE49-F238E27FC236}">
                <a16:creationId xmlns:a16="http://schemas.microsoft.com/office/drawing/2014/main" id="{03230CBE-8A65-4AD2-BF49-2E6D8A301B69}"/>
              </a:ext>
            </a:extLst>
          </p:cNvPr>
          <p:cNvPicPr>
            <a:picLocks noGrp="1" noChangeAspect="1"/>
          </p:cNvPicPr>
          <p:nvPr>
            <p:ph idx="1"/>
          </p:nvPr>
        </p:nvPicPr>
        <p:blipFill>
          <a:blip r:embed="rId2"/>
          <a:stretch>
            <a:fillRect/>
          </a:stretch>
        </p:blipFill>
        <p:spPr>
          <a:xfrm>
            <a:off x="3243262" y="1676400"/>
            <a:ext cx="5972175" cy="3905250"/>
          </a:xfrm>
          <a:prstGeom prst="rect">
            <a:avLst/>
          </a:prstGeom>
        </p:spPr>
      </p:pic>
    </p:spTree>
    <p:extLst>
      <p:ext uri="{BB962C8B-B14F-4D97-AF65-F5344CB8AC3E}">
        <p14:creationId xmlns:p14="http://schemas.microsoft.com/office/powerpoint/2010/main" val="3646700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C1F3-F334-41FD-8FE1-83C24D622E1B}"/>
              </a:ext>
            </a:extLst>
          </p:cNvPr>
          <p:cNvSpPr>
            <a:spLocks noGrp="1"/>
          </p:cNvSpPr>
          <p:nvPr>
            <p:ph type="title"/>
          </p:nvPr>
        </p:nvSpPr>
        <p:spPr/>
        <p:txBody>
          <a:bodyPr>
            <a:normAutofit fontScale="90000"/>
          </a:bodyPr>
          <a:lstStyle/>
          <a:p>
            <a:r>
              <a:rPr lang="en-US" dirty="0"/>
              <a:t>Checksum Demonstration</a:t>
            </a:r>
          </a:p>
        </p:txBody>
      </p:sp>
      <p:pic>
        <p:nvPicPr>
          <p:cNvPr id="4" name="Content Placeholder 3">
            <a:extLst>
              <a:ext uri="{FF2B5EF4-FFF2-40B4-BE49-F238E27FC236}">
                <a16:creationId xmlns:a16="http://schemas.microsoft.com/office/drawing/2014/main" id="{C484D1AC-5ED4-4124-9B7F-C7AF16827FC4}"/>
              </a:ext>
            </a:extLst>
          </p:cNvPr>
          <p:cNvPicPr>
            <a:picLocks noGrp="1" noChangeAspect="1"/>
          </p:cNvPicPr>
          <p:nvPr>
            <p:ph idx="1"/>
          </p:nvPr>
        </p:nvPicPr>
        <p:blipFill>
          <a:blip r:embed="rId2"/>
          <a:stretch>
            <a:fillRect/>
          </a:stretch>
        </p:blipFill>
        <p:spPr>
          <a:xfrm>
            <a:off x="3526565" y="1081088"/>
            <a:ext cx="5405569" cy="5095875"/>
          </a:xfrm>
          <a:prstGeom prst="rect">
            <a:avLst/>
          </a:prstGeom>
        </p:spPr>
      </p:pic>
    </p:spTree>
    <p:extLst>
      <p:ext uri="{BB962C8B-B14F-4D97-AF65-F5344CB8AC3E}">
        <p14:creationId xmlns:p14="http://schemas.microsoft.com/office/powerpoint/2010/main" val="749375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69E4-787F-4785-98D6-2DDF46A40422}"/>
              </a:ext>
            </a:extLst>
          </p:cNvPr>
          <p:cNvSpPr>
            <a:spLocks noGrp="1"/>
          </p:cNvSpPr>
          <p:nvPr>
            <p:ph type="title"/>
          </p:nvPr>
        </p:nvSpPr>
        <p:spPr/>
        <p:txBody>
          <a:bodyPr>
            <a:normAutofit fontScale="90000"/>
          </a:bodyPr>
          <a:lstStyle/>
          <a:p>
            <a:r>
              <a:rPr lang="en-US" dirty="0"/>
              <a:t>Handling Errors</a:t>
            </a:r>
          </a:p>
        </p:txBody>
      </p:sp>
      <p:sp>
        <p:nvSpPr>
          <p:cNvPr id="3" name="Content Placeholder 2">
            <a:extLst>
              <a:ext uri="{FF2B5EF4-FFF2-40B4-BE49-F238E27FC236}">
                <a16:creationId xmlns:a16="http://schemas.microsoft.com/office/drawing/2014/main" id="{50004534-6F7E-4C83-A6AA-F9DD6EFC16D7}"/>
              </a:ext>
            </a:extLst>
          </p:cNvPr>
          <p:cNvSpPr>
            <a:spLocks noGrp="1"/>
          </p:cNvSpPr>
          <p:nvPr>
            <p:ph idx="1"/>
          </p:nvPr>
        </p:nvSpPr>
        <p:spPr/>
        <p:txBody>
          <a:bodyPr/>
          <a:lstStyle/>
          <a:p>
            <a:r>
              <a:rPr lang="en-US" dirty="0"/>
              <a:t>Ignore</a:t>
            </a:r>
          </a:p>
          <a:p>
            <a:pPr lvl="1"/>
            <a:r>
              <a:rPr lang="en-US" dirty="0"/>
              <a:t>Assumes that there is some other mechanism to handle errors higher in stack</a:t>
            </a:r>
          </a:p>
          <a:p>
            <a:pPr marL="457200" lvl="1" indent="0">
              <a:buNone/>
            </a:pPr>
            <a:endParaRPr lang="en-US" dirty="0"/>
          </a:p>
          <a:p>
            <a:r>
              <a:rPr lang="en-US" dirty="0"/>
              <a:t>Protocol can ACK/NACK</a:t>
            </a:r>
          </a:p>
          <a:p>
            <a:pPr lvl="1"/>
            <a:r>
              <a:rPr lang="en-US" dirty="0"/>
              <a:t>A protocol can use an ACK or NACK signal on receipt of data to indicate success or fail</a:t>
            </a:r>
          </a:p>
          <a:p>
            <a:pPr lvl="1"/>
            <a:r>
              <a:rPr lang="en-US" dirty="0"/>
              <a:t>Use parity or checksum to determine that there has been error</a:t>
            </a:r>
          </a:p>
          <a:p>
            <a:pPr lvl="1"/>
            <a:endParaRPr lang="en-US" dirty="0"/>
          </a:p>
          <a:p>
            <a:r>
              <a:rPr lang="en-US" dirty="0"/>
              <a:t>Forward Error Correction</a:t>
            </a:r>
          </a:p>
          <a:p>
            <a:pPr lvl="1"/>
            <a:r>
              <a:rPr lang="en-US" dirty="0"/>
              <a:t>Using parity / ECC code to detect and correct error on the receiver w/out the sender having to retransmit</a:t>
            </a:r>
          </a:p>
          <a:p>
            <a:pPr lvl="1"/>
            <a:r>
              <a:rPr lang="en-US" dirty="0"/>
              <a:t>Requirement for noisy link (low signal to noise ratio SNR)</a:t>
            </a:r>
          </a:p>
          <a:p>
            <a:pPr lvl="1"/>
            <a:r>
              <a:rPr lang="en-US" dirty="0"/>
              <a:t>Requirement for broadcast links – each receiver may have different errors</a:t>
            </a:r>
          </a:p>
          <a:p>
            <a:pPr lvl="1"/>
            <a:endParaRPr lang="en-US" dirty="0"/>
          </a:p>
        </p:txBody>
      </p:sp>
    </p:spTree>
    <p:extLst>
      <p:ext uri="{BB962C8B-B14F-4D97-AF65-F5344CB8AC3E}">
        <p14:creationId xmlns:p14="http://schemas.microsoft.com/office/powerpoint/2010/main" val="3512120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le of hay&#10;&#10;Description automatically generated">
            <a:extLst>
              <a:ext uri="{FF2B5EF4-FFF2-40B4-BE49-F238E27FC236}">
                <a16:creationId xmlns:a16="http://schemas.microsoft.com/office/drawing/2014/main" id="{64466916-41B5-40BB-AFA6-7F7A3F214F36}"/>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785169"/>
          </a:xfrm>
          <a:prstGeom prst="rect">
            <a:avLst/>
          </a:prstGeom>
        </p:spPr>
      </p:pic>
      <p:sp>
        <p:nvSpPr>
          <p:cNvPr id="4" name="Title 3">
            <a:extLst>
              <a:ext uri="{FF2B5EF4-FFF2-40B4-BE49-F238E27FC236}">
                <a16:creationId xmlns:a16="http://schemas.microsoft.com/office/drawing/2014/main" id="{2C6EACF1-5386-4E60-B19C-2F4AC10FC99D}"/>
              </a:ext>
            </a:extLst>
          </p:cNvPr>
          <p:cNvSpPr>
            <a:spLocks noGrp="1"/>
          </p:cNvSpPr>
          <p:nvPr>
            <p:ph type="title"/>
          </p:nvPr>
        </p:nvSpPr>
        <p:spPr/>
        <p:txBody>
          <a:bodyPr/>
          <a:lstStyle/>
          <a:p>
            <a:r>
              <a:rPr lang="en-US" dirty="0"/>
              <a:t>Link Types</a:t>
            </a:r>
          </a:p>
        </p:txBody>
      </p:sp>
      <p:sp>
        <p:nvSpPr>
          <p:cNvPr id="5" name="Text Placeholder 4">
            <a:extLst>
              <a:ext uri="{FF2B5EF4-FFF2-40B4-BE49-F238E27FC236}">
                <a16:creationId xmlns:a16="http://schemas.microsoft.com/office/drawing/2014/main" id="{05784623-066C-483F-8EF5-3091C93E737F}"/>
              </a:ext>
            </a:extLst>
          </p:cNvPr>
          <p:cNvSpPr>
            <a:spLocks noGrp="1"/>
          </p:cNvSpPr>
          <p:nvPr>
            <p:ph type="body" idx="1"/>
          </p:nvPr>
        </p:nvSpPr>
        <p:spPr/>
        <p:txBody>
          <a:bodyPr/>
          <a:lstStyle/>
          <a:p>
            <a:r>
              <a:rPr lang="en-US" dirty="0"/>
              <a:t>Part 3</a:t>
            </a:r>
          </a:p>
        </p:txBody>
      </p:sp>
      <p:sp>
        <p:nvSpPr>
          <p:cNvPr id="8" name="TextBox 7">
            <a:extLst>
              <a:ext uri="{FF2B5EF4-FFF2-40B4-BE49-F238E27FC236}">
                <a16:creationId xmlns:a16="http://schemas.microsoft.com/office/drawing/2014/main" id="{3E8C4BF8-D81C-48F0-B564-033734FC073B}"/>
              </a:ext>
            </a:extLst>
          </p:cNvPr>
          <p:cNvSpPr txBox="1"/>
          <p:nvPr/>
        </p:nvSpPr>
        <p:spPr>
          <a:xfrm>
            <a:off x="831850" y="6554337"/>
            <a:ext cx="12192000" cy="230832"/>
          </a:xfrm>
          <a:prstGeom prst="rect">
            <a:avLst/>
          </a:prstGeom>
          <a:noFill/>
        </p:spPr>
        <p:txBody>
          <a:bodyPr wrap="square" rtlCol="0">
            <a:spAutoFit/>
          </a:bodyPr>
          <a:lstStyle/>
          <a:p>
            <a:r>
              <a:rPr lang="en-US" sz="900">
                <a:hlinkClick r:id="rId4" tooltip="http://commons.wikimedia.org/wiki/File:Cable_closet_bh.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40775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3043-7694-45F7-81F6-CAE87C9A563E}"/>
              </a:ext>
            </a:extLst>
          </p:cNvPr>
          <p:cNvSpPr>
            <a:spLocks noGrp="1"/>
          </p:cNvSpPr>
          <p:nvPr>
            <p:ph type="title"/>
          </p:nvPr>
        </p:nvSpPr>
        <p:spPr/>
        <p:txBody>
          <a:bodyPr>
            <a:normAutofit fontScale="90000"/>
          </a:bodyPr>
          <a:lstStyle/>
          <a:p>
            <a:r>
              <a:rPr lang="en-US" dirty="0"/>
              <a:t>Link Layer</a:t>
            </a:r>
          </a:p>
        </p:txBody>
      </p:sp>
      <p:sp>
        <p:nvSpPr>
          <p:cNvPr id="3" name="Content Placeholder 2">
            <a:extLst>
              <a:ext uri="{FF2B5EF4-FFF2-40B4-BE49-F238E27FC236}">
                <a16:creationId xmlns:a16="http://schemas.microsoft.com/office/drawing/2014/main" id="{85E50323-C361-4BE5-A22A-B2E66928FD9B}"/>
              </a:ext>
            </a:extLst>
          </p:cNvPr>
          <p:cNvSpPr>
            <a:spLocks noGrp="1"/>
          </p:cNvSpPr>
          <p:nvPr>
            <p:ph idx="1"/>
          </p:nvPr>
        </p:nvSpPr>
        <p:spPr>
          <a:xfrm>
            <a:off x="1105593" y="1080656"/>
            <a:ext cx="6911066" cy="5096308"/>
          </a:xfrm>
        </p:spPr>
        <p:txBody>
          <a:bodyPr/>
          <a:lstStyle/>
          <a:p>
            <a:r>
              <a:rPr lang="en-US" dirty="0"/>
              <a:t>Group of methods and protocols used to enable end-points to communicate.</a:t>
            </a:r>
          </a:p>
          <a:p>
            <a:pPr lvl="1"/>
            <a:r>
              <a:rPr lang="en-US" dirty="0"/>
              <a:t>OSI model splits into link / physical</a:t>
            </a:r>
          </a:p>
          <a:p>
            <a:pPr lvl="1"/>
            <a:r>
              <a:rPr lang="en-US" dirty="0"/>
              <a:t>Internet often treats it the same</a:t>
            </a:r>
          </a:p>
        </p:txBody>
      </p:sp>
      <p:pic>
        <p:nvPicPr>
          <p:cNvPr id="12" name="Picture 11" descr="Diagram&#10;&#10;Description automatically generated">
            <a:extLst>
              <a:ext uri="{FF2B5EF4-FFF2-40B4-BE49-F238E27FC236}">
                <a16:creationId xmlns:a16="http://schemas.microsoft.com/office/drawing/2014/main" id="{7F3A8205-FB9F-4963-94DC-2A982A0A0D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30175" y="1813867"/>
            <a:ext cx="3848100" cy="4448175"/>
          </a:xfrm>
          <a:prstGeom prst="rect">
            <a:avLst/>
          </a:prstGeom>
        </p:spPr>
      </p:pic>
      <p:sp>
        <p:nvSpPr>
          <p:cNvPr id="13" name="TextBox 12">
            <a:extLst>
              <a:ext uri="{FF2B5EF4-FFF2-40B4-BE49-F238E27FC236}">
                <a16:creationId xmlns:a16="http://schemas.microsoft.com/office/drawing/2014/main" id="{02EDC09D-9543-4F85-B378-44B5C2B2CC40}"/>
              </a:ext>
            </a:extLst>
          </p:cNvPr>
          <p:cNvSpPr txBox="1"/>
          <p:nvPr/>
        </p:nvSpPr>
        <p:spPr>
          <a:xfrm>
            <a:off x="8130175" y="6262042"/>
            <a:ext cx="3848100" cy="230832"/>
          </a:xfrm>
          <a:prstGeom prst="rect">
            <a:avLst/>
          </a:prstGeom>
          <a:noFill/>
        </p:spPr>
        <p:txBody>
          <a:bodyPr wrap="square" rtlCol="0">
            <a:spAutoFit/>
          </a:bodyPr>
          <a:lstStyle/>
          <a:p>
            <a:r>
              <a:rPr lang="en-US" sz="900" dirty="0">
                <a:hlinkClick r:id="rId3" tooltip="http://serverfault.com/questions/260670/about-the-link-layer-of-tcp-ip"/>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14" name="TextBox 13">
            <a:extLst>
              <a:ext uri="{FF2B5EF4-FFF2-40B4-BE49-F238E27FC236}">
                <a16:creationId xmlns:a16="http://schemas.microsoft.com/office/drawing/2014/main" id="{B580E900-7575-4C5C-9DBD-621951B6D20B}"/>
              </a:ext>
            </a:extLst>
          </p:cNvPr>
          <p:cNvSpPr txBox="1"/>
          <p:nvPr/>
        </p:nvSpPr>
        <p:spPr>
          <a:xfrm>
            <a:off x="992077" y="3819292"/>
            <a:ext cx="6363222" cy="17543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“To communicate on its directly-connected network, a host must implement the communication protocol used to interface to that network.  We call this  a link layer or media-access layer protocol.  </a:t>
            </a:r>
            <a:br>
              <a:rPr lang="en-US" dirty="0">
                <a:solidFill>
                  <a:schemeClr val="tx2"/>
                </a:solidFill>
                <a:latin typeface="Times New Roman" panose="02020603050405020304" pitchFamily="18" charset="0"/>
                <a:cs typeface="Times New Roman" panose="02020603050405020304" pitchFamily="18" charset="0"/>
              </a:rPr>
            </a:br>
            <a:br>
              <a:rPr lang="en-US" dirty="0">
                <a:solidFill>
                  <a:schemeClr val="tx2"/>
                </a:solidFill>
                <a:latin typeface="Times New Roman" panose="02020603050405020304" pitchFamily="18" charset="0"/>
                <a:cs typeface="Times New Roman" panose="02020603050405020304" pitchFamily="18" charset="0"/>
              </a:rPr>
            </a:br>
            <a:r>
              <a:rPr lang="en-US" dirty="0">
                <a:solidFill>
                  <a:schemeClr val="tx2"/>
                </a:solidFill>
                <a:latin typeface="Times New Roman" panose="02020603050405020304" pitchFamily="18" charset="0"/>
                <a:cs typeface="Times New Roman" panose="02020603050405020304" pitchFamily="18" charset="0"/>
              </a:rPr>
              <a:t>There is a wide variety of link protocols, corresponding to the many different types of networks.” – RFC1122 §1.1.3</a:t>
            </a:r>
          </a:p>
        </p:txBody>
      </p:sp>
    </p:spTree>
    <p:extLst>
      <p:ext uri="{BB962C8B-B14F-4D97-AF65-F5344CB8AC3E}">
        <p14:creationId xmlns:p14="http://schemas.microsoft.com/office/powerpoint/2010/main" val="92598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17B8-B620-4A97-B656-BB389E5484D4}"/>
              </a:ext>
            </a:extLst>
          </p:cNvPr>
          <p:cNvSpPr>
            <a:spLocks noGrp="1"/>
          </p:cNvSpPr>
          <p:nvPr>
            <p:ph type="title"/>
          </p:nvPr>
        </p:nvSpPr>
        <p:spPr/>
        <p:txBody>
          <a:bodyPr>
            <a:normAutofit fontScale="90000"/>
          </a:bodyPr>
          <a:lstStyle/>
          <a:p>
            <a:r>
              <a:rPr lang="en-US" dirty="0"/>
              <a:t>Link Types</a:t>
            </a:r>
          </a:p>
        </p:txBody>
      </p:sp>
      <p:sp>
        <p:nvSpPr>
          <p:cNvPr id="3" name="Content Placeholder 2">
            <a:extLst>
              <a:ext uri="{FF2B5EF4-FFF2-40B4-BE49-F238E27FC236}">
                <a16:creationId xmlns:a16="http://schemas.microsoft.com/office/drawing/2014/main" id="{DDA1391B-6B81-4F84-81B8-EBC70F19CF25}"/>
              </a:ext>
            </a:extLst>
          </p:cNvPr>
          <p:cNvSpPr>
            <a:spLocks noGrp="1"/>
          </p:cNvSpPr>
          <p:nvPr>
            <p:ph idx="1"/>
          </p:nvPr>
        </p:nvSpPr>
        <p:spPr/>
        <p:txBody>
          <a:bodyPr/>
          <a:lstStyle/>
          <a:p>
            <a:r>
              <a:rPr lang="en-US" dirty="0"/>
              <a:t>Point-to-Point Links</a:t>
            </a:r>
          </a:p>
          <a:p>
            <a:pPr lvl="1"/>
            <a:r>
              <a:rPr lang="en-US" dirty="0"/>
              <a:t>One sender, one receiver, one link between</a:t>
            </a:r>
          </a:p>
          <a:p>
            <a:pPr lvl="1"/>
            <a:r>
              <a:rPr lang="en-US" dirty="0"/>
              <a:t>Maybe full or half duplex</a:t>
            </a:r>
          </a:p>
          <a:p>
            <a:pPr lvl="1"/>
            <a:r>
              <a:rPr lang="en-US" dirty="0"/>
              <a:t>Switched ethernet, HDLC Fiber, serial port connections</a:t>
            </a:r>
          </a:p>
          <a:p>
            <a:pPr lvl="1"/>
            <a:endParaRPr lang="en-US" dirty="0"/>
          </a:p>
          <a:p>
            <a:r>
              <a:rPr lang="en-US" dirty="0"/>
              <a:t>Broadcast Links</a:t>
            </a:r>
          </a:p>
          <a:p>
            <a:pPr lvl="1"/>
            <a:r>
              <a:rPr lang="en-US" dirty="0"/>
              <a:t>All devices share a common transmission line</a:t>
            </a:r>
          </a:p>
          <a:p>
            <a:pPr lvl="1"/>
            <a:r>
              <a:rPr lang="en-US" dirty="0"/>
              <a:t>Ethernet, wireless networks</a:t>
            </a:r>
          </a:p>
          <a:p>
            <a:pPr lvl="1"/>
            <a:r>
              <a:rPr lang="en-US" dirty="0"/>
              <a:t>Leads to “collisions”</a:t>
            </a:r>
          </a:p>
          <a:p>
            <a:pPr lvl="1"/>
            <a:endParaRPr lang="en-US" dirty="0"/>
          </a:p>
        </p:txBody>
      </p:sp>
      <p:pic>
        <p:nvPicPr>
          <p:cNvPr id="5" name="Picture 4" descr="A picture containing outdoor, grass, plane, mountain&#10;&#10;Description automatically generated">
            <a:extLst>
              <a:ext uri="{FF2B5EF4-FFF2-40B4-BE49-F238E27FC236}">
                <a16:creationId xmlns:a16="http://schemas.microsoft.com/office/drawing/2014/main" id="{579B737C-4F05-4A22-8515-58D0D780E6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74980" y="4003288"/>
            <a:ext cx="3378819" cy="2252546"/>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4A03EFBC-BD50-43FD-A2C3-2B0BE681CEE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05592" y="4240327"/>
            <a:ext cx="2815684" cy="2252547"/>
          </a:xfrm>
          <a:prstGeom prst="rect">
            <a:avLst/>
          </a:prstGeom>
        </p:spPr>
      </p:pic>
      <p:sp>
        <p:nvSpPr>
          <p:cNvPr id="8" name="TextBox 7">
            <a:extLst>
              <a:ext uri="{FF2B5EF4-FFF2-40B4-BE49-F238E27FC236}">
                <a16:creationId xmlns:a16="http://schemas.microsoft.com/office/drawing/2014/main" id="{145CCCAB-3538-43CD-A54B-CBCE313F302B}"/>
              </a:ext>
            </a:extLst>
          </p:cNvPr>
          <p:cNvSpPr txBox="1"/>
          <p:nvPr/>
        </p:nvSpPr>
        <p:spPr>
          <a:xfrm>
            <a:off x="4462109" y="6308208"/>
            <a:ext cx="2093177" cy="369332"/>
          </a:xfrm>
          <a:prstGeom prst="rect">
            <a:avLst/>
          </a:prstGeom>
          <a:noFill/>
        </p:spPr>
        <p:txBody>
          <a:bodyPr wrap="square" rtlCol="0">
            <a:spAutoFit/>
          </a:bodyPr>
          <a:lstStyle/>
          <a:p>
            <a:r>
              <a:rPr lang="en-US" sz="900" dirty="0">
                <a:hlinkClick r:id="rId6" tooltip="http://www.pngall.com/satellite-png"/>
              </a:rPr>
              <a:t>This Photo</a:t>
            </a:r>
            <a:r>
              <a:rPr lang="en-US" sz="900" dirty="0"/>
              <a:t> by Unknown Author is licensed under </a:t>
            </a:r>
            <a:r>
              <a:rPr lang="en-US" sz="900" dirty="0">
                <a:hlinkClick r:id="rId7" tooltip="https://creativecommons.org/licenses/by-nc/3.0/"/>
              </a:rPr>
              <a:t>CC BY-NC</a:t>
            </a:r>
            <a:endParaRPr lang="en-US" sz="900" dirty="0"/>
          </a:p>
        </p:txBody>
      </p:sp>
    </p:spTree>
    <p:extLst>
      <p:ext uri="{BB962C8B-B14F-4D97-AF65-F5344CB8AC3E}">
        <p14:creationId xmlns:p14="http://schemas.microsoft.com/office/powerpoint/2010/main" val="4155734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C89547B-7BAB-4FF5-82D2-D56870B43F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09103" y="1164492"/>
            <a:ext cx="2962289" cy="2897489"/>
          </a:xfrm>
          <a:prstGeom prst="rect">
            <a:avLst/>
          </a:prstGeom>
        </p:spPr>
      </p:pic>
      <p:sp>
        <p:nvSpPr>
          <p:cNvPr id="2" name="Title 1">
            <a:extLst>
              <a:ext uri="{FF2B5EF4-FFF2-40B4-BE49-F238E27FC236}">
                <a16:creationId xmlns:a16="http://schemas.microsoft.com/office/drawing/2014/main" id="{44000DD9-14A8-4AE9-97AA-6E7E30113A19}"/>
              </a:ext>
            </a:extLst>
          </p:cNvPr>
          <p:cNvSpPr>
            <a:spLocks noGrp="1"/>
          </p:cNvSpPr>
          <p:nvPr>
            <p:ph type="title"/>
          </p:nvPr>
        </p:nvSpPr>
        <p:spPr/>
        <p:txBody>
          <a:bodyPr>
            <a:normAutofit fontScale="90000"/>
          </a:bodyPr>
          <a:lstStyle/>
          <a:p>
            <a:r>
              <a:rPr lang="en-US" dirty="0"/>
              <a:t>Media Access  Control</a:t>
            </a:r>
          </a:p>
        </p:txBody>
      </p:sp>
      <p:sp>
        <p:nvSpPr>
          <p:cNvPr id="3" name="Content Placeholder 2">
            <a:extLst>
              <a:ext uri="{FF2B5EF4-FFF2-40B4-BE49-F238E27FC236}">
                <a16:creationId xmlns:a16="http://schemas.microsoft.com/office/drawing/2014/main" id="{ABA81515-E250-41BF-9D1F-B6CDE154686E}"/>
              </a:ext>
            </a:extLst>
          </p:cNvPr>
          <p:cNvSpPr>
            <a:spLocks noGrp="1"/>
          </p:cNvSpPr>
          <p:nvPr>
            <p:ph idx="1"/>
          </p:nvPr>
        </p:nvSpPr>
        <p:spPr/>
        <p:txBody>
          <a:bodyPr/>
          <a:lstStyle/>
          <a:p>
            <a:r>
              <a:rPr lang="en-US" dirty="0"/>
              <a:t>When sharing media, need rules to determine who can send</a:t>
            </a:r>
          </a:p>
          <a:p>
            <a:pPr lvl="1"/>
            <a:r>
              <a:rPr lang="en-US" dirty="0"/>
              <a:t>Avoid collisions</a:t>
            </a:r>
          </a:p>
          <a:p>
            <a:pPr lvl="1"/>
            <a:endParaRPr lang="en-US" dirty="0"/>
          </a:p>
          <a:p>
            <a:pPr lvl="1"/>
            <a:r>
              <a:rPr lang="en-US" dirty="0"/>
              <a:t>Strategies</a:t>
            </a:r>
          </a:p>
          <a:p>
            <a:pPr lvl="2"/>
            <a:r>
              <a:rPr lang="en-US" dirty="0"/>
              <a:t>Channel Partitioning</a:t>
            </a:r>
          </a:p>
          <a:p>
            <a:pPr lvl="2"/>
            <a:r>
              <a:rPr lang="en-US" dirty="0"/>
              <a:t>Random Access</a:t>
            </a:r>
          </a:p>
          <a:p>
            <a:pPr lvl="2"/>
            <a:r>
              <a:rPr lang="en-US" dirty="0"/>
              <a:t>Turn-Taking</a:t>
            </a:r>
          </a:p>
          <a:p>
            <a:pPr lvl="2"/>
            <a:endParaRPr lang="en-US" dirty="0"/>
          </a:p>
          <a:p>
            <a:pPr lvl="1"/>
            <a:r>
              <a:rPr lang="en-US" dirty="0"/>
              <a:t>Goals</a:t>
            </a:r>
          </a:p>
          <a:p>
            <a:pPr lvl="2"/>
            <a:r>
              <a:rPr lang="en-US" dirty="0"/>
              <a:t>When only one node is sending, it gets R bps (full bandwidth)</a:t>
            </a:r>
          </a:p>
          <a:p>
            <a:pPr lvl="2"/>
            <a:r>
              <a:rPr lang="en-US" dirty="0"/>
              <a:t>M nodes have data to send, then each node averages R/M data rate (not simultaneously)</a:t>
            </a:r>
          </a:p>
          <a:p>
            <a:pPr lvl="2"/>
            <a:r>
              <a:rPr lang="en-US" dirty="0"/>
              <a:t>Protocol is decentralized – no master node / controller </a:t>
            </a:r>
          </a:p>
          <a:p>
            <a:pPr lvl="2"/>
            <a:r>
              <a:rPr lang="en-US" dirty="0"/>
              <a:t>Protocol is simple, inexpensive to implement on “simple” hardware</a:t>
            </a:r>
          </a:p>
        </p:txBody>
      </p:sp>
      <p:sp>
        <p:nvSpPr>
          <p:cNvPr id="6" name="TextBox 5">
            <a:extLst>
              <a:ext uri="{FF2B5EF4-FFF2-40B4-BE49-F238E27FC236}">
                <a16:creationId xmlns:a16="http://schemas.microsoft.com/office/drawing/2014/main" id="{E61E68DC-4CB8-4001-B71B-4F1FEF7367C0}"/>
              </a:ext>
            </a:extLst>
          </p:cNvPr>
          <p:cNvSpPr txBox="1"/>
          <p:nvPr/>
        </p:nvSpPr>
        <p:spPr>
          <a:xfrm>
            <a:off x="8709103" y="4061981"/>
            <a:ext cx="3048000" cy="369332"/>
          </a:xfrm>
          <a:prstGeom prst="rect">
            <a:avLst/>
          </a:prstGeom>
          <a:noFill/>
        </p:spPr>
        <p:txBody>
          <a:bodyPr wrap="square" rtlCol="0">
            <a:spAutoFit/>
          </a:bodyPr>
          <a:lstStyle/>
          <a:p>
            <a:r>
              <a:rPr lang="en-US" sz="900">
                <a:hlinkClick r:id="rId4" tooltip="http://rocio-tecuentouncuento.blogspot.com/2012_09_01_archive.html"/>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233165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1063-E3C6-41A2-A47F-EA0C6A88A81A}"/>
              </a:ext>
            </a:extLst>
          </p:cNvPr>
          <p:cNvSpPr>
            <a:spLocks noGrp="1"/>
          </p:cNvSpPr>
          <p:nvPr>
            <p:ph type="title"/>
          </p:nvPr>
        </p:nvSpPr>
        <p:spPr/>
        <p:txBody>
          <a:bodyPr>
            <a:normAutofit fontScale="90000"/>
          </a:bodyPr>
          <a:lstStyle/>
          <a:p>
            <a:r>
              <a:rPr lang="en-US" dirty="0"/>
              <a:t>Channel Partitioning</a:t>
            </a:r>
          </a:p>
        </p:txBody>
      </p:sp>
      <p:sp>
        <p:nvSpPr>
          <p:cNvPr id="3" name="Content Placeholder 2">
            <a:extLst>
              <a:ext uri="{FF2B5EF4-FFF2-40B4-BE49-F238E27FC236}">
                <a16:creationId xmlns:a16="http://schemas.microsoft.com/office/drawing/2014/main" id="{238D5126-93F2-4944-84DC-13C7E0E03D0F}"/>
              </a:ext>
            </a:extLst>
          </p:cNvPr>
          <p:cNvSpPr>
            <a:spLocks noGrp="1"/>
          </p:cNvSpPr>
          <p:nvPr>
            <p:ph idx="1"/>
          </p:nvPr>
        </p:nvSpPr>
        <p:spPr/>
        <p:txBody>
          <a:bodyPr/>
          <a:lstStyle/>
          <a:p>
            <a:r>
              <a:rPr lang="en-US" dirty="0"/>
              <a:t>Time Division Multiplexing</a:t>
            </a:r>
          </a:p>
          <a:p>
            <a:pPr lvl="1"/>
            <a:r>
              <a:rPr lang="en-US" dirty="0"/>
              <a:t>Each node is given a window to send data</a:t>
            </a:r>
          </a:p>
          <a:p>
            <a:pPr lvl="1"/>
            <a:r>
              <a:rPr lang="en-US" dirty="0"/>
              <a:t>Single node is rate limited to R/N (misses goal #1)</a:t>
            </a:r>
          </a:p>
          <a:p>
            <a:pPr lvl="1"/>
            <a:r>
              <a:rPr lang="en-US" dirty="0"/>
              <a:t>Node must always wait its turn, so no collisions</a:t>
            </a:r>
          </a:p>
          <a:p>
            <a:pPr lvl="1"/>
            <a:r>
              <a:rPr lang="en-US" dirty="0"/>
              <a:t>But, necessarily makes a larger channel into a smaller channel, even when its not used</a:t>
            </a:r>
          </a:p>
          <a:p>
            <a:pPr lvl="1"/>
            <a:endParaRPr lang="en-US" dirty="0"/>
          </a:p>
          <a:p>
            <a:pPr lvl="1"/>
            <a:endParaRPr lang="en-US" dirty="0"/>
          </a:p>
          <a:p>
            <a:r>
              <a:rPr lang="en-US" dirty="0"/>
              <a:t>Frequency Division Multiplexing</a:t>
            </a:r>
          </a:p>
          <a:p>
            <a:pPr lvl="1"/>
            <a:r>
              <a:rPr lang="en-US" dirty="0"/>
              <a:t>Creates smaller channels from larger bandwidth</a:t>
            </a:r>
          </a:p>
          <a:p>
            <a:pPr lvl="1"/>
            <a:r>
              <a:rPr lang="en-US" dirty="0"/>
              <a:t>R/N bps out of a larger R bps channel, each node is limited to R/N</a:t>
            </a:r>
          </a:p>
          <a:p>
            <a:pPr lvl="1"/>
            <a:endParaRPr lang="en-US" dirty="0"/>
          </a:p>
          <a:p>
            <a:r>
              <a:rPr lang="en-US" dirty="0"/>
              <a:t>Code Division Multiple Access (CDMA)</a:t>
            </a:r>
          </a:p>
          <a:p>
            <a:pPr lvl="1"/>
            <a:r>
              <a:rPr lang="en-US" dirty="0"/>
              <a:t>Assigns different code prefix to each node, each node uses this code to encode its data.  Careful selection of code allows simultaneous use of channels.</a:t>
            </a:r>
          </a:p>
        </p:txBody>
      </p:sp>
      <p:pic>
        <p:nvPicPr>
          <p:cNvPr id="1026" name="Picture 2">
            <a:extLst>
              <a:ext uri="{FF2B5EF4-FFF2-40B4-BE49-F238E27FC236}">
                <a16:creationId xmlns:a16="http://schemas.microsoft.com/office/drawing/2014/main" id="{EB18BE9E-EF70-4506-B1D8-ABB33C797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3148" y="5618629"/>
            <a:ext cx="1780398" cy="12588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471A2C0-1878-4008-BC2F-435670C33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307" y="3318607"/>
            <a:ext cx="2500080" cy="1800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883F74-4ABF-49D6-B5D8-76488D3C3F79}"/>
              </a:ext>
            </a:extLst>
          </p:cNvPr>
          <p:cNvSpPr txBox="1"/>
          <p:nvPr/>
        </p:nvSpPr>
        <p:spPr>
          <a:xfrm>
            <a:off x="1750741" y="6411951"/>
            <a:ext cx="3874779" cy="261610"/>
          </a:xfrm>
          <a:prstGeom prst="rect">
            <a:avLst/>
          </a:prstGeom>
          <a:noFill/>
        </p:spPr>
        <p:txBody>
          <a:bodyPr wrap="none" rtlCol="0">
            <a:spAutoFit/>
          </a:bodyPr>
          <a:lstStyle/>
          <a:p>
            <a:r>
              <a:rPr lang="en-US" sz="1100" dirty="0"/>
              <a:t>https://en.wikipedia.org/wiki/Frequency-division_multiplexing</a:t>
            </a:r>
          </a:p>
        </p:txBody>
      </p:sp>
    </p:spTree>
    <p:extLst>
      <p:ext uri="{BB962C8B-B14F-4D97-AF65-F5344CB8AC3E}">
        <p14:creationId xmlns:p14="http://schemas.microsoft.com/office/powerpoint/2010/main" val="2485730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969B-D70A-4736-BC35-0243694A1C1A}"/>
              </a:ext>
            </a:extLst>
          </p:cNvPr>
          <p:cNvSpPr>
            <a:spLocks noGrp="1"/>
          </p:cNvSpPr>
          <p:nvPr>
            <p:ph type="title"/>
          </p:nvPr>
        </p:nvSpPr>
        <p:spPr/>
        <p:txBody>
          <a:bodyPr>
            <a:normAutofit fontScale="90000"/>
          </a:bodyPr>
          <a:lstStyle/>
          <a:p>
            <a:r>
              <a:rPr lang="en-US" dirty="0"/>
              <a:t>Random Access Protocol</a:t>
            </a:r>
          </a:p>
        </p:txBody>
      </p:sp>
      <p:sp>
        <p:nvSpPr>
          <p:cNvPr id="3" name="Content Placeholder 2">
            <a:extLst>
              <a:ext uri="{FF2B5EF4-FFF2-40B4-BE49-F238E27FC236}">
                <a16:creationId xmlns:a16="http://schemas.microsoft.com/office/drawing/2014/main" id="{AB1CC1A7-8C35-4D09-9183-2E5FCFAE02A3}"/>
              </a:ext>
            </a:extLst>
          </p:cNvPr>
          <p:cNvSpPr>
            <a:spLocks noGrp="1"/>
          </p:cNvSpPr>
          <p:nvPr>
            <p:ph idx="1"/>
          </p:nvPr>
        </p:nvSpPr>
        <p:spPr/>
        <p:txBody>
          <a:bodyPr/>
          <a:lstStyle/>
          <a:p>
            <a:r>
              <a:rPr lang="en-US" dirty="0"/>
              <a:t>Allows any node to begin sending at any time</a:t>
            </a:r>
          </a:p>
          <a:p>
            <a:pPr lvl="1"/>
            <a:r>
              <a:rPr lang="en-US" dirty="0"/>
              <a:t>Sender checks medium, if clear, begins sending</a:t>
            </a:r>
          </a:p>
          <a:p>
            <a:pPr lvl="1"/>
            <a:r>
              <a:rPr lang="en-US" dirty="0"/>
              <a:t>If two or more senders collide,</a:t>
            </a:r>
          </a:p>
          <a:p>
            <a:pPr lvl="2"/>
            <a:r>
              <a:rPr lang="en-US" dirty="0"/>
              <a:t>All pick a random number to wait, and try again</a:t>
            </a:r>
          </a:p>
          <a:p>
            <a:pPr lvl="1"/>
            <a:r>
              <a:rPr lang="en-US" dirty="0"/>
              <a:t>As # of nodes increases, performance begins to decrease super-linearly</a:t>
            </a:r>
          </a:p>
          <a:p>
            <a:pPr lvl="2"/>
            <a:r>
              <a:rPr lang="en-US" dirty="0"/>
              <a:t>Random waits create “dead-time” on network, other nodes can jump in, create transmission storm, and reduce performance.</a:t>
            </a:r>
          </a:p>
          <a:p>
            <a:pPr lvl="2"/>
            <a:endParaRPr lang="en-US" dirty="0"/>
          </a:p>
          <a:p>
            <a:pPr lvl="2"/>
            <a:endParaRPr lang="en-US" dirty="0"/>
          </a:p>
          <a:p>
            <a:pPr lvl="1"/>
            <a:r>
              <a:rPr lang="en-US" dirty="0"/>
              <a:t>Basis for the </a:t>
            </a:r>
            <a:r>
              <a:rPr lang="en-US" i="1" dirty="0"/>
              <a:t>Carrier Sense Multiple Access (CSMA) that is used in Ethernet!</a:t>
            </a:r>
            <a:endParaRPr lang="en-US" dirty="0"/>
          </a:p>
        </p:txBody>
      </p:sp>
      <p:pic>
        <p:nvPicPr>
          <p:cNvPr id="5" name="Picture 4" descr="A picture containing cloth, indoor, table, remote&#10;&#10;Description automatically generated">
            <a:extLst>
              <a:ext uri="{FF2B5EF4-FFF2-40B4-BE49-F238E27FC236}">
                <a16:creationId xmlns:a16="http://schemas.microsoft.com/office/drawing/2014/main" id="{71F07C7D-8848-4128-8028-D36D949D3B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03730" y="4438520"/>
            <a:ext cx="2271596" cy="1514397"/>
          </a:xfrm>
          <a:prstGeom prst="rect">
            <a:avLst/>
          </a:prstGeom>
        </p:spPr>
      </p:pic>
      <p:sp>
        <p:nvSpPr>
          <p:cNvPr id="6" name="TextBox 5">
            <a:extLst>
              <a:ext uri="{FF2B5EF4-FFF2-40B4-BE49-F238E27FC236}">
                <a16:creationId xmlns:a16="http://schemas.microsoft.com/office/drawing/2014/main" id="{6C303EA4-FBC1-4100-AFCA-11EFF307BFF9}"/>
              </a:ext>
            </a:extLst>
          </p:cNvPr>
          <p:cNvSpPr txBox="1"/>
          <p:nvPr/>
        </p:nvSpPr>
        <p:spPr>
          <a:xfrm>
            <a:off x="9403730" y="6123542"/>
            <a:ext cx="2271596" cy="369332"/>
          </a:xfrm>
          <a:prstGeom prst="rect">
            <a:avLst/>
          </a:prstGeom>
          <a:noFill/>
        </p:spPr>
        <p:txBody>
          <a:bodyPr wrap="square" rtlCol="0">
            <a:spAutoFit/>
          </a:bodyPr>
          <a:lstStyle/>
          <a:p>
            <a:r>
              <a:rPr lang="en-US" sz="900">
                <a:hlinkClick r:id="rId3" tooltip="https://roughlydaily.com/tag/mathematics/"/>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634680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F0817-56F2-455D-BC51-D5B643E24499}"/>
              </a:ext>
            </a:extLst>
          </p:cNvPr>
          <p:cNvSpPr>
            <a:spLocks noGrp="1"/>
          </p:cNvSpPr>
          <p:nvPr>
            <p:ph type="title"/>
          </p:nvPr>
        </p:nvSpPr>
        <p:spPr/>
        <p:txBody>
          <a:bodyPr>
            <a:normAutofit fontScale="90000"/>
          </a:bodyPr>
          <a:lstStyle/>
          <a:p>
            <a:r>
              <a:rPr lang="en-US" dirty="0"/>
              <a:t>ALOHA Slotted Protocol</a:t>
            </a:r>
          </a:p>
        </p:txBody>
      </p:sp>
      <p:sp>
        <p:nvSpPr>
          <p:cNvPr id="3" name="Content Placeholder 2">
            <a:extLst>
              <a:ext uri="{FF2B5EF4-FFF2-40B4-BE49-F238E27FC236}">
                <a16:creationId xmlns:a16="http://schemas.microsoft.com/office/drawing/2014/main" id="{0490FF15-10EC-4A5D-AE7D-85FFE6223C73}"/>
              </a:ext>
            </a:extLst>
          </p:cNvPr>
          <p:cNvSpPr>
            <a:spLocks noGrp="1"/>
          </p:cNvSpPr>
          <p:nvPr>
            <p:ph idx="1"/>
          </p:nvPr>
        </p:nvSpPr>
        <p:spPr/>
        <p:txBody>
          <a:bodyPr/>
          <a:lstStyle/>
          <a:p>
            <a:r>
              <a:rPr lang="en-US" dirty="0"/>
              <a:t>ALOHA slotted protocol</a:t>
            </a:r>
          </a:p>
          <a:p>
            <a:pPr lvl="1"/>
            <a:r>
              <a:rPr lang="en-US" dirty="0"/>
              <a:t>Developed in UofH 1971, first public demo of wireless packet data network</a:t>
            </a:r>
          </a:p>
          <a:p>
            <a:pPr lvl="1"/>
            <a:r>
              <a:rPr lang="en-US" dirty="0"/>
              <a:t>ALOHA channels used in 1980’s on “1G” mobile networks, and later expanded into 2 and 3G networks with widespread adoption of GPRS.</a:t>
            </a:r>
          </a:p>
          <a:p>
            <a:pPr lvl="1"/>
            <a:endParaRPr lang="en-US" dirty="0"/>
          </a:p>
          <a:p>
            <a:pPr lvl="1"/>
            <a:r>
              <a:rPr lang="en-US" dirty="0"/>
              <a:t>Basics of Operation</a:t>
            </a:r>
          </a:p>
          <a:p>
            <a:pPr lvl="2"/>
            <a:r>
              <a:rPr lang="en-US" dirty="0"/>
              <a:t>All frames are fixed at L bits</a:t>
            </a:r>
          </a:p>
          <a:p>
            <a:pPr lvl="2"/>
            <a:r>
              <a:rPr lang="en-US" dirty="0"/>
              <a:t>Time divided into L/R seconds (time to transmit one frame)</a:t>
            </a:r>
          </a:p>
          <a:p>
            <a:pPr lvl="2"/>
            <a:r>
              <a:rPr lang="en-US" dirty="0"/>
              <a:t>Nodes start to transmit frames only @ beginning of assigned slot</a:t>
            </a:r>
          </a:p>
          <a:p>
            <a:pPr lvl="2"/>
            <a:r>
              <a:rPr lang="en-US" dirty="0"/>
              <a:t>Nodes are time synchronized so each node knows when a frame starts</a:t>
            </a:r>
          </a:p>
          <a:p>
            <a:pPr lvl="2"/>
            <a:r>
              <a:rPr lang="en-US" dirty="0"/>
              <a:t>If two or more frames collide then all nodes detect event before end of slot</a:t>
            </a:r>
          </a:p>
          <a:p>
            <a:pPr lvl="2"/>
            <a:endParaRPr lang="en-US" dirty="0"/>
          </a:p>
          <a:p>
            <a:pPr lvl="1"/>
            <a:r>
              <a:rPr lang="en-US" dirty="0"/>
              <a:t>Retransmits</a:t>
            </a:r>
          </a:p>
          <a:p>
            <a:pPr lvl="2"/>
            <a:r>
              <a:rPr lang="en-US" dirty="0"/>
              <a:t>During collision, all nodes wait a random time, and retransmit with probability </a:t>
            </a:r>
            <a:r>
              <a:rPr lang="en-US" i="1" dirty="0"/>
              <a:t>p</a:t>
            </a:r>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3569220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7099-493C-4482-9AA8-D052CB960970}"/>
              </a:ext>
            </a:extLst>
          </p:cNvPr>
          <p:cNvSpPr>
            <a:spLocks noGrp="1"/>
          </p:cNvSpPr>
          <p:nvPr>
            <p:ph type="title"/>
          </p:nvPr>
        </p:nvSpPr>
        <p:spPr/>
        <p:txBody>
          <a:bodyPr>
            <a:normAutofit fontScale="90000"/>
          </a:bodyPr>
          <a:lstStyle/>
          <a:p>
            <a:r>
              <a:rPr lang="en-US" dirty="0"/>
              <a:t>ALOHA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C193CD-54ED-417A-AB57-B9AADF4B6BBB}"/>
                  </a:ext>
                </a:extLst>
              </p:cNvPr>
              <p:cNvSpPr>
                <a:spLocks noGrp="1"/>
              </p:cNvSpPr>
              <p:nvPr>
                <p:ph idx="1"/>
              </p:nvPr>
            </p:nvSpPr>
            <p:spPr>
              <a:xfrm>
                <a:off x="1094441" y="1080656"/>
                <a:ext cx="10248207" cy="5096308"/>
              </a:xfrm>
            </p:spPr>
            <p:txBody>
              <a:bodyPr/>
              <a:lstStyle/>
              <a:p>
                <a:r>
                  <a:rPr lang="en-US" dirty="0"/>
                  <a:t>Analysis</a:t>
                </a:r>
              </a:p>
              <a:p>
                <a:pPr lvl="1"/>
                <a:r>
                  <a:rPr lang="en-US" dirty="0"/>
                  <a:t>Allows nodes to continuously transmit at full rate R</a:t>
                </a:r>
              </a:p>
              <a:p>
                <a:pPr lvl="1"/>
                <a:r>
                  <a:rPr lang="en-US" dirty="0"/>
                  <a:t>Decentralized – slots must be synchronized at each node</a:t>
                </a:r>
              </a:p>
              <a:p>
                <a:pPr lvl="1"/>
                <a:r>
                  <a:rPr lang="en-US" dirty="0"/>
                  <a:t>With multiple senders, fraction of slots will be collisions, leads to inefficiency</a:t>
                </a:r>
              </a:p>
              <a:p>
                <a:pPr lvl="1"/>
                <a:endParaRPr lang="en-US" dirty="0"/>
              </a:p>
              <a:p>
                <a:pPr lvl="1"/>
                <a:r>
                  <a:rPr lang="en-US" dirty="0"/>
                  <a:t>Maximum efficiency:</a:t>
                </a:r>
              </a:p>
              <a:p>
                <a:pPr lvl="2"/>
                <a:r>
                  <a:rPr lang="en-US" dirty="0"/>
                  <a:t>Assume each node attempts to transmit a frame in each slot with probability </a:t>
                </a:r>
                <a:r>
                  <a:rPr lang="en-US" i="1" dirty="0"/>
                  <a:t>p</a:t>
                </a:r>
              </a:p>
              <a:p>
                <a:pPr lvl="2"/>
                <a:r>
                  <a:rPr lang="en-US" dirty="0"/>
                  <a:t>Suppose there are </a:t>
                </a:r>
                <a:r>
                  <a:rPr lang="en-US" i="1" dirty="0"/>
                  <a:t>n</a:t>
                </a:r>
                <a:r>
                  <a:rPr lang="en-US" dirty="0"/>
                  <a:t> nodes, then probability that a given slot is successful, i.e. probability one node sends, (n-1) do not:</a:t>
                </a:r>
              </a:p>
              <a:p>
                <a:pPr marL="9144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oMath>
                  </m:oMathPara>
                </a14:m>
                <a:endParaRPr lang="en-US" dirty="0"/>
              </a:p>
              <a:p>
                <a:pPr lvl="2"/>
                <a:r>
                  <a:rPr lang="en-US" dirty="0"/>
                  <a:t>Probability of success of one node is:</a:t>
                </a:r>
              </a:p>
              <a:p>
                <a:pPr marL="9144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−1</m:t>
                          </m:r>
                        </m:e>
                      </m:d>
                    </m:oMath>
                  </m:oMathPara>
                </a14:m>
                <a:endParaRPr lang="en-US" b="0" dirty="0"/>
              </a:p>
              <a:p>
                <a:pPr lvl="2"/>
                <a:r>
                  <a:rPr lang="en-US" dirty="0"/>
                  <a:t>Probably of success for </a:t>
                </a:r>
                <a:r>
                  <a:rPr lang="en-US" i="1" dirty="0"/>
                  <a:t>n</a:t>
                </a:r>
                <a:r>
                  <a:rPr lang="en-US" dirty="0"/>
                  <a:t> nodes is:</a:t>
                </a:r>
              </a:p>
              <a:p>
                <a:pPr marL="9144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 (1−</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oMath>
                  </m:oMathPara>
                </a14:m>
                <a:endParaRPr lang="en-US" dirty="0"/>
              </a:p>
              <a:p>
                <a:pPr lvl="2"/>
                <a:r>
                  <a:rPr lang="en-US" dirty="0"/>
                  <a:t>Max efficiency is found for some set of nodes:</a:t>
                </a:r>
              </a:p>
            </p:txBody>
          </p:sp>
        </mc:Choice>
        <mc:Fallback xmlns="">
          <p:sp>
            <p:nvSpPr>
              <p:cNvPr id="3" name="Content Placeholder 2">
                <a:extLst>
                  <a:ext uri="{FF2B5EF4-FFF2-40B4-BE49-F238E27FC236}">
                    <a16:creationId xmlns:a16="http://schemas.microsoft.com/office/drawing/2014/main" id="{78C193CD-54ED-417A-AB57-B9AADF4B6BBB}"/>
                  </a:ext>
                </a:extLst>
              </p:cNvPr>
              <p:cNvSpPr>
                <a:spLocks noGrp="1" noRot="1" noChangeAspect="1" noMove="1" noResize="1" noEditPoints="1" noAdjustHandles="1" noChangeArrowheads="1" noChangeShapeType="1" noTextEdit="1"/>
              </p:cNvSpPr>
              <p:nvPr>
                <p:ph idx="1"/>
              </p:nvPr>
            </p:nvSpPr>
            <p:spPr>
              <a:xfrm>
                <a:off x="1094441" y="1080656"/>
                <a:ext cx="10248207" cy="5096308"/>
              </a:xfrm>
              <a:blipFill>
                <a:blip r:embed="rId2"/>
                <a:stretch>
                  <a:fillRect l="-833" t="-15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D995659-D514-458F-9C37-D1F02A63080E}"/>
              </a:ext>
            </a:extLst>
          </p:cNvPr>
          <p:cNvPicPr>
            <a:picLocks noChangeAspect="1"/>
          </p:cNvPicPr>
          <p:nvPr/>
        </p:nvPicPr>
        <p:blipFill>
          <a:blip r:embed="rId3"/>
          <a:stretch>
            <a:fillRect/>
          </a:stretch>
        </p:blipFill>
        <p:spPr>
          <a:xfrm>
            <a:off x="7947102" y="3939637"/>
            <a:ext cx="3895493" cy="2918363"/>
          </a:xfrm>
          <a:prstGeom prst="rect">
            <a:avLst/>
          </a:prstGeom>
        </p:spPr>
      </p:pic>
    </p:spTree>
    <p:extLst>
      <p:ext uri="{BB962C8B-B14F-4D97-AF65-F5344CB8AC3E}">
        <p14:creationId xmlns:p14="http://schemas.microsoft.com/office/powerpoint/2010/main" val="2657543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50030-552A-4A97-85FC-0903E3A03FD1}"/>
              </a:ext>
            </a:extLst>
          </p:cNvPr>
          <p:cNvSpPr>
            <a:spLocks noGrp="1"/>
          </p:cNvSpPr>
          <p:nvPr>
            <p:ph type="title"/>
          </p:nvPr>
        </p:nvSpPr>
        <p:spPr/>
        <p:txBody>
          <a:bodyPr>
            <a:normAutofit fontScale="90000"/>
          </a:bodyPr>
          <a:lstStyle/>
          <a:p>
            <a:r>
              <a:rPr lang="en-US" dirty="0"/>
              <a:t>ALHOA Unslotted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612BD1-7603-4BB5-9F35-2CC7CD8370EF}"/>
                  </a:ext>
                </a:extLst>
              </p:cNvPr>
              <p:cNvSpPr>
                <a:spLocks noGrp="1"/>
              </p:cNvSpPr>
              <p:nvPr>
                <p:ph idx="1"/>
              </p:nvPr>
            </p:nvSpPr>
            <p:spPr/>
            <p:txBody>
              <a:bodyPr/>
              <a:lstStyle/>
              <a:p>
                <a:r>
                  <a:rPr lang="en-US" dirty="0"/>
                  <a:t>Removes fixed time slots from </a:t>
                </a:r>
                <a:r>
                  <a:rPr lang="en-US" i="1" dirty="0"/>
                  <a:t>slotted</a:t>
                </a:r>
                <a:r>
                  <a:rPr lang="en-US" dirty="0"/>
                  <a:t> protocol</a:t>
                </a:r>
              </a:p>
              <a:p>
                <a:pPr lvl="1"/>
                <a:r>
                  <a:rPr lang="en-US" dirty="0"/>
                  <a:t>Node tries to immediately transfer frame when link is unused</a:t>
                </a:r>
              </a:p>
              <a:p>
                <a:pPr lvl="1"/>
                <a:r>
                  <a:rPr lang="en-US" dirty="0"/>
                  <a:t>If collision, node will immediately resume w/ probability </a:t>
                </a:r>
                <a:r>
                  <a:rPr lang="en-US" i="1" dirty="0"/>
                  <a:t>p</a:t>
                </a:r>
                <a:r>
                  <a:rPr lang="en-US" dirty="0"/>
                  <a:t>, otherwise</a:t>
                </a:r>
                <a:br>
                  <a:rPr lang="en-US" dirty="0"/>
                </a:br>
                <a:r>
                  <a:rPr lang="en-US" dirty="0"/>
                  <a:t>will wait L/R seconds.</a:t>
                </a:r>
              </a:p>
              <a:p>
                <a:pPr lvl="1"/>
                <a:endParaRPr lang="en-US" dirty="0"/>
              </a:p>
              <a:p>
                <a:r>
                  <a:rPr lang="en-US" dirty="0"/>
                  <a:t>Efficiency</a:t>
                </a:r>
              </a:p>
              <a:p>
                <a:pPr lvl="1"/>
                <a:r>
                  <a:rPr lang="en-US" i="1" dirty="0"/>
                  <a:t>P </a:t>
                </a:r>
                <a:r>
                  <a:rPr lang="en-US" dirty="0"/>
                  <a:t>is probability node is transmitting, tie up line for a slot</a:t>
                </a:r>
              </a:p>
              <a:p>
                <a:pPr lvl="1"/>
                <a:r>
                  <a:rPr lang="en-US" dirty="0"/>
                  <a:t>Same start as before: probability of no collision:</a:t>
                </a:r>
              </a:p>
              <a:p>
                <a:pPr marL="457200" lvl="1"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−1</m:t>
                          </m:r>
                        </m:e>
                      </m:d>
                    </m:oMath>
                  </m:oMathPara>
                </a14:m>
                <a:endParaRPr lang="en-US" b="0" dirty="0"/>
              </a:p>
              <a:p>
                <a:pPr lvl="1"/>
                <a:r>
                  <a:rPr lang="en-US" dirty="0"/>
                  <a:t>Probability all other nodes do not begin transmitting:</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2(</m:t>
                      </m:r>
                      <m:r>
                        <a:rPr lang="en-US" b="0" i="1" smtClean="0">
                          <a:latin typeface="Cambria Math" panose="02040503050406030204" pitchFamily="18" charset="0"/>
                        </a:rPr>
                        <m:t>𝑛</m:t>
                      </m:r>
                      <m:r>
                        <a:rPr lang="en-US" b="0" i="1" smtClean="0">
                          <a:latin typeface="Cambria Math" panose="02040503050406030204" pitchFamily="18" charset="0"/>
                        </a:rPr>
                        <m:t>−1)</m:t>
                      </m:r>
                    </m:oMath>
                  </m:oMathPara>
                </a14:m>
                <a:endParaRPr lang="en-US" dirty="0"/>
              </a:p>
            </p:txBody>
          </p:sp>
        </mc:Choice>
        <mc:Fallback xmlns="">
          <p:sp>
            <p:nvSpPr>
              <p:cNvPr id="3" name="Content Placeholder 2">
                <a:extLst>
                  <a:ext uri="{FF2B5EF4-FFF2-40B4-BE49-F238E27FC236}">
                    <a16:creationId xmlns:a16="http://schemas.microsoft.com/office/drawing/2014/main" id="{87612BD1-7603-4BB5-9F35-2CC7CD8370EF}"/>
                  </a:ext>
                </a:extLst>
              </p:cNvPr>
              <p:cNvSpPr>
                <a:spLocks noGrp="1" noRot="1" noChangeAspect="1" noMove="1" noResize="1" noEditPoints="1" noAdjustHandles="1" noChangeArrowheads="1" noChangeShapeType="1" noTextEdit="1"/>
              </p:cNvSpPr>
              <p:nvPr>
                <p:ph idx="1"/>
              </p:nvPr>
            </p:nvSpPr>
            <p:spPr>
              <a:blipFill>
                <a:blip r:embed="rId2"/>
                <a:stretch>
                  <a:fillRect l="-773" t="-1555"/>
                </a:stretch>
              </a:blipFill>
            </p:spPr>
            <p:txBody>
              <a:bodyPr/>
              <a:lstStyle/>
              <a:p>
                <a:r>
                  <a:rPr lang="en-US">
                    <a:noFill/>
                  </a:rPr>
                  <a:t> </a:t>
                </a:r>
              </a:p>
            </p:txBody>
          </p:sp>
        </mc:Fallback>
      </mc:AlternateContent>
    </p:spTree>
    <p:extLst>
      <p:ext uri="{BB962C8B-B14F-4D97-AF65-F5344CB8AC3E}">
        <p14:creationId xmlns:p14="http://schemas.microsoft.com/office/powerpoint/2010/main" val="1582074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459E-F750-410D-8D5B-6EC19AF99F7C}"/>
              </a:ext>
            </a:extLst>
          </p:cNvPr>
          <p:cNvSpPr>
            <a:spLocks noGrp="1"/>
          </p:cNvSpPr>
          <p:nvPr>
            <p:ph type="title"/>
          </p:nvPr>
        </p:nvSpPr>
        <p:spPr/>
        <p:txBody>
          <a:bodyPr>
            <a:normAutofit fontScale="90000"/>
          </a:bodyPr>
          <a:lstStyle/>
          <a:p>
            <a:r>
              <a:rPr lang="en-US" dirty="0"/>
              <a:t>Signal Propagation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C8CC16-180F-47A2-B958-96D9C9794DD6}"/>
                  </a:ext>
                </a:extLst>
              </p:cNvPr>
              <p:cNvSpPr>
                <a:spLocks noGrp="1"/>
              </p:cNvSpPr>
              <p:nvPr>
                <p:ph idx="1"/>
              </p:nvPr>
            </p:nvSpPr>
            <p:spPr/>
            <p:txBody>
              <a:bodyPr>
                <a:normAutofit fontScale="92500" lnSpcReduction="10000"/>
              </a:bodyPr>
              <a:lstStyle/>
              <a:p>
                <a:r>
                  <a:rPr lang="en-US" dirty="0"/>
                  <a:t>ALOHA (just studied) and CSMA (up next) both sense transmission line</a:t>
                </a:r>
              </a:p>
              <a:p>
                <a:pPr lvl="1"/>
                <a:r>
                  <a:rPr lang="en-US" dirty="0"/>
                  <a:t>How can there be collisions?</a:t>
                </a:r>
              </a:p>
              <a:p>
                <a:pPr lvl="1"/>
                <a:endParaRPr lang="en-US" dirty="0"/>
              </a:p>
              <a:p>
                <a:pPr lvl="1"/>
                <a:r>
                  <a:rPr lang="en-US" dirty="0"/>
                  <a:t>Speed of network is </a:t>
                </a:r>
                <a:r>
                  <a:rPr lang="en-US" i="1" dirty="0"/>
                  <a:t>R</a:t>
                </a:r>
                <a:r>
                  <a:rPr lang="en-US" dirty="0"/>
                  <a:t> bits per second</a:t>
                </a:r>
              </a:p>
              <a:p>
                <a:pPr lvl="1"/>
                <a:r>
                  <a:rPr lang="en-US" dirty="0"/>
                  <a:t>Speed of light (signal) </a:t>
                </a:r>
                <a14:m>
                  <m:oMath xmlns:m="http://schemas.openxmlformats.org/officeDocument/2006/math">
                    <m:r>
                      <a:rPr lang="en-US" b="0" i="1" smtClean="0">
                        <a:latin typeface="Cambria Math" panose="02040503050406030204" pitchFamily="18" charset="0"/>
                      </a:rPr>
                      <m:t>≈300×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oMath>
                </a14:m>
                <a:r>
                  <a:rPr lang="en-US" dirty="0"/>
                  <a:t>m/s</a:t>
                </a:r>
              </a:p>
              <a:p>
                <a:pPr lvl="1"/>
                <a:r>
                  <a:rPr lang="en-US" dirty="0"/>
                  <a:t>Find the linear distance of a single bit:</a:t>
                </a:r>
              </a:p>
              <a:p>
                <a:pPr marL="45720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𝑚𝑒𝑡𝑒𝑟</m:t>
                          </m:r>
                          <m:r>
                            <a:rPr lang="en-US" b="0" i="1" smtClean="0">
                              <a:latin typeface="Cambria Math" panose="02040503050406030204" pitchFamily="18" charset="0"/>
                            </a:rPr>
                            <m:t> </m:t>
                          </m:r>
                          <m:r>
                            <a:rPr lang="en-US" b="0" i="1" smtClean="0">
                              <a:latin typeface="Cambria Math" panose="02040503050406030204" pitchFamily="18" charset="0"/>
                            </a:rPr>
                            <m:t>𝑝𝑒𝑟</m:t>
                          </m:r>
                          <m:r>
                            <a:rPr lang="en-US" b="0" i="1" smtClean="0">
                              <a:latin typeface="Cambria Math" panose="02040503050406030204" pitchFamily="18" charset="0"/>
                            </a:rPr>
                            <m:t> </m:t>
                          </m:r>
                          <m:r>
                            <a:rPr lang="en-US" b="0" i="1" smtClean="0">
                              <a:latin typeface="Cambria Math" panose="02040503050406030204" pitchFamily="18" charset="0"/>
                            </a:rPr>
                            <m:t>𝑏𝑖𝑡</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300×10^6 </m:t>
                          </m:r>
                          <m:r>
                            <a:rPr lang="en-US" b="0" i="1" smtClean="0">
                              <a:latin typeface="Cambria Math" panose="02040503050406030204" pitchFamily="18" charset="0"/>
                            </a:rPr>
                            <m:t>𝑚𝑒𝑡𝑒𝑟𝑠</m:t>
                          </m:r>
                        </m:num>
                        <m:den>
                          <m:r>
                            <a:rPr lang="en-US" b="0" i="1" smtClean="0">
                              <a:latin typeface="Cambria Math" panose="02040503050406030204" pitchFamily="18" charset="0"/>
                            </a:rPr>
                            <m:t>1 </m:t>
                          </m:r>
                          <m:r>
                            <a:rPr lang="en-US" b="0" i="1" smtClean="0">
                              <a:latin typeface="Cambria Math" panose="02040503050406030204" pitchFamily="18" charset="0"/>
                            </a:rPr>
                            <m:t>𝑠𝑒𝑐𝑜𝑛𝑑</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𝑠</m:t>
                          </m:r>
                          <m:r>
                            <a:rPr lang="en-US" b="0" i="1" smtClean="0">
                              <a:latin typeface="Cambria Math" panose="02040503050406030204" pitchFamily="18" charset="0"/>
                            </a:rPr>
                            <m:t> </m:t>
                          </m:r>
                        </m:num>
                        <m:den>
                          <m:r>
                            <a:rPr lang="en-US" b="0" i="1" smtClean="0">
                              <a:latin typeface="Cambria Math" panose="02040503050406030204" pitchFamily="18" charset="0"/>
                            </a:rPr>
                            <m:t>𝑅</m:t>
                          </m:r>
                          <m:r>
                            <a:rPr lang="en-US" b="0" i="1" smtClean="0">
                              <a:latin typeface="Cambria Math" panose="02040503050406030204" pitchFamily="18" charset="0"/>
                            </a:rPr>
                            <m:t> </m:t>
                          </m:r>
                          <m:r>
                            <a:rPr lang="en-US" b="0" i="1" smtClean="0">
                              <a:latin typeface="Cambria Math" panose="02040503050406030204" pitchFamily="18" charset="0"/>
                            </a:rPr>
                            <m:t>𝑏𝑖𝑡𝑠</m:t>
                          </m:r>
                        </m:den>
                      </m:f>
                    </m:oMath>
                  </m:oMathPara>
                </a14:m>
                <a:endParaRPr lang="en-US" dirty="0"/>
              </a:p>
              <a:p>
                <a:pPr marL="457200" lvl="1" indent="0">
                  <a:buNone/>
                </a:pPr>
                <a:endParaRPr lang="en-US" dirty="0"/>
              </a:p>
              <a:p>
                <a:pPr lvl="1"/>
                <a:r>
                  <a:rPr lang="en-US" dirty="0"/>
                  <a:t>For 1000 Mbps network:</a:t>
                </a:r>
              </a:p>
              <a:p>
                <a:pPr marL="45720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1000</m:t>
                          </m:r>
                        </m:sub>
                      </m:sSub>
                      <m:r>
                        <a:rPr lang="en-US" b="0" i="1" smtClean="0">
                          <a:latin typeface="Cambria Math" panose="02040503050406030204" pitchFamily="18" charset="0"/>
                        </a:rPr>
                        <m:t>=0.3</m:t>
                      </m:r>
                      <m:r>
                        <a:rPr lang="en-US" b="0" i="1" smtClean="0">
                          <a:latin typeface="Cambria Math" panose="02040503050406030204" pitchFamily="18" charset="0"/>
                        </a:rPr>
                        <m:t>𝑚</m:t>
                      </m:r>
                      <m:r>
                        <a:rPr lang="en-US" b="0" i="1" smtClean="0">
                          <a:latin typeface="Cambria Math" panose="02040503050406030204" pitchFamily="18" charset="0"/>
                        </a:rPr>
                        <m:t>=30 </m:t>
                      </m:r>
                      <m:r>
                        <a:rPr lang="en-US" b="0" i="1" smtClean="0">
                          <a:latin typeface="Cambria Math" panose="02040503050406030204" pitchFamily="18" charset="0"/>
                        </a:rPr>
                        <m:t>𝑐𝑚</m:t>
                      </m:r>
                    </m:oMath>
                  </m:oMathPara>
                </a14:m>
                <a:endParaRPr lang="en-US" b="0" dirty="0"/>
              </a:p>
              <a:p>
                <a:pPr lvl="1"/>
                <a:r>
                  <a:rPr lang="en-US" dirty="0"/>
                  <a:t>Suppose 2 nodes are 100m apart, how many bits can be sent from one before its detected on the other?</a:t>
                </a:r>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 </m:t>
                      </m:r>
                      <m:r>
                        <a:rPr lang="en-US" i="1">
                          <a:latin typeface="Cambria Math" panose="02040503050406030204" pitchFamily="18" charset="0"/>
                        </a:rPr>
                        <m:t>𝑏𝑖𝑡</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1 </m:t>
                          </m:r>
                          <m:r>
                            <a:rPr lang="en-US" i="1">
                              <a:latin typeface="Cambria Math" panose="02040503050406030204" pitchFamily="18" charset="0"/>
                            </a:rPr>
                            <m:t>𝑏𝑖𝑡</m:t>
                          </m:r>
                        </m:num>
                        <m:den>
                          <m:r>
                            <a:rPr lang="en-US" i="1">
                              <a:latin typeface="Cambria Math" panose="02040503050406030204" pitchFamily="18" charset="0"/>
                            </a:rPr>
                            <m:t>0.3</m:t>
                          </m:r>
                          <m:r>
                            <a:rPr lang="en-US" i="1">
                              <a:latin typeface="Cambria Math" panose="02040503050406030204" pitchFamily="18" charset="0"/>
                            </a:rPr>
                            <m:t>𝑚</m:t>
                          </m:r>
                        </m:den>
                      </m:f>
                      <m:r>
                        <a:rPr lang="en-US" i="1">
                          <a:latin typeface="Cambria Math" panose="02040503050406030204" pitchFamily="18" charset="0"/>
                        </a:rPr>
                        <m:t>×100</m:t>
                      </m:r>
                      <m:r>
                        <a:rPr lang="en-US" i="1">
                          <a:latin typeface="Cambria Math" panose="02040503050406030204" pitchFamily="18" charset="0"/>
                        </a:rPr>
                        <m:t>𝑚</m:t>
                      </m:r>
                      <m:r>
                        <a:rPr lang="en-US" i="1">
                          <a:latin typeface="Cambria Math" panose="02040503050406030204" pitchFamily="18" charset="0"/>
                        </a:rPr>
                        <m:t>=333.3 </m:t>
                      </m:r>
                      <m:r>
                        <a:rPr lang="en-US" i="1">
                          <a:latin typeface="Cambria Math" panose="02040503050406030204" pitchFamily="18" charset="0"/>
                        </a:rPr>
                        <m:t>𝑏𝑖𝑡𝑠</m:t>
                      </m:r>
                    </m:oMath>
                  </m:oMathPara>
                </a14:m>
                <a:endParaRPr lang="en-US" dirty="0"/>
              </a:p>
              <a:p>
                <a:pPr lvl="1"/>
                <a:endParaRPr lang="en-US" dirty="0"/>
              </a:p>
              <a:p>
                <a:pPr lvl="1"/>
                <a:r>
                  <a:rPr lang="en-US" dirty="0"/>
                  <a:t>Speed of light is slow, and distance is going to be a big problem!</a:t>
                </a:r>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95C8CC16-180F-47A2-B958-96D9C9794DD6}"/>
                  </a:ext>
                </a:extLst>
              </p:cNvPr>
              <p:cNvSpPr>
                <a:spLocks noGrp="1" noRot="1" noChangeAspect="1" noMove="1" noResize="1" noEditPoints="1" noAdjustHandles="1" noChangeArrowheads="1" noChangeShapeType="1" noTextEdit="1"/>
              </p:cNvSpPr>
              <p:nvPr>
                <p:ph idx="1"/>
              </p:nvPr>
            </p:nvSpPr>
            <p:spPr>
              <a:blipFill>
                <a:blip r:embed="rId2"/>
                <a:stretch>
                  <a:fillRect l="-654" t="-2033"/>
                </a:stretch>
              </a:blipFill>
            </p:spPr>
            <p:txBody>
              <a:bodyPr/>
              <a:lstStyle/>
              <a:p>
                <a:r>
                  <a:rPr lang="en-US">
                    <a:noFill/>
                  </a:rPr>
                  <a:t> </a:t>
                </a:r>
              </a:p>
            </p:txBody>
          </p:sp>
        </mc:Fallback>
      </mc:AlternateContent>
    </p:spTree>
    <p:extLst>
      <p:ext uri="{BB962C8B-B14F-4D97-AF65-F5344CB8AC3E}">
        <p14:creationId xmlns:p14="http://schemas.microsoft.com/office/powerpoint/2010/main" val="996015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C2C7-5C57-4E83-BBD9-51E6BB1D38B1}"/>
              </a:ext>
            </a:extLst>
          </p:cNvPr>
          <p:cNvSpPr>
            <a:spLocks noGrp="1"/>
          </p:cNvSpPr>
          <p:nvPr>
            <p:ph type="title"/>
          </p:nvPr>
        </p:nvSpPr>
        <p:spPr/>
        <p:txBody>
          <a:bodyPr>
            <a:normAutofit fontScale="90000"/>
          </a:bodyPr>
          <a:lstStyle/>
          <a:p>
            <a:r>
              <a:rPr lang="en-US" dirty="0"/>
              <a:t>Carrier Sense Multiple Access (CSMA)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0B166C-2FF8-4FCF-872B-77A5BA9F7622}"/>
                  </a:ext>
                </a:extLst>
              </p:cNvPr>
              <p:cNvSpPr>
                <a:spLocks noGrp="1"/>
              </p:cNvSpPr>
              <p:nvPr>
                <p:ph idx="1"/>
              </p:nvPr>
            </p:nvSpPr>
            <p:spPr/>
            <p:txBody>
              <a:bodyPr/>
              <a:lstStyle/>
              <a:p>
                <a:r>
                  <a:rPr lang="en-US" dirty="0"/>
                  <a:t>Protocol</a:t>
                </a:r>
              </a:p>
              <a:p>
                <a:pPr lvl="1"/>
                <a:r>
                  <a:rPr lang="en-US" dirty="0"/>
                  <a:t>Adapter receives packet from OS</a:t>
                </a:r>
              </a:p>
              <a:p>
                <a:pPr lvl="1"/>
                <a:r>
                  <a:rPr lang="en-US" dirty="0"/>
                  <a:t>Adapter senses idle channel, starts transmitting</a:t>
                </a:r>
              </a:p>
              <a:p>
                <a:pPr lvl="1"/>
                <a:r>
                  <a:rPr lang="en-US" dirty="0"/>
                  <a:t>Adapter monitors channel (compares to output amp), monitors for presence of external signal energy</a:t>
                </a:r>
              </a:p>
              <a:p>
                <a:pPr lvl="2"/>
                <a:r>
                  <a:rPr lang="en-US" dirty="0"/>
                  <a:t>If not present, frame is transmitted successful</a:t>
                </a:r>
              </a:p>
              <a:p>
                <a:pPr lvl="2"/>
                <a:r>
                  <a:rPr lang="en-US" dirty="0"/>
                  <a:t>If detected, then a collision is detected – wait a random amount of time to retransmit</a:t>
                </a:r>
              </a:p>
              <a:p>
                <a:pPr lvl="2"/>
                <a:endParaRPr lang="en-US" dirty="0"/>
              </a:p>
              <a:p>
                <a:pPr lvl="1"/>
                <a:r>
                  <a:rPr lang="en-US" dirty="0"/>
                  <a:t>Retransmit timeout </a:t>
                </a:r>
              </a:p>
              <a:p>
                <a:pPr lvl="2"/>
                <a:r>
                  <a:rPr lang="en-US" dirty="0"/>
                  <a:t>If too large, utilization too low</a:t>
                </a:r>
              </a:p>
              <a:p>
                <a:pPr lvl="2"/>
                <a:r>
                  <a:rPr lang="en-US" dirty="0"/>
                  <a:t>If too small, too many retransmits</a:t>
                </a:r>
              </a:p>
              <a:p>
                <a:pPr lvl="2"/>
                <a:endParaRPr lang="en-US" dirty="0"/>
              </a:p>
              <a:p>
                <a:pPr lvl="2"/>
                <a:r>
                  <a:rPr lang="en-US" dirty="0"/>
                  <a:t>Binary Exponential Back-off</a:t>
                </a:r>
              </a:p>
              <a:p>
                <a:pPr lvl="3"/>
                <a:r>
                  <a:rPr lang="en-US" dirty="0"/>
                  <a:t>A packet has experienced </a:t>
                </a:r>
                <a:r>
                  <a:rPr lang="en-US" i="1" dirty="0"/>
                  <a:t>n</a:t>
                </a:r>
                <a:r>
                  <a:rPr lang="en-US" dirty="0"/>
                  <a:t> collisions, choose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∈[0 …2</m:t>
                    </m:r>
                    <m:r>
                      <a:rPr lang="en-US" b="0" i="1" smtClean="0">
                        <a:latin typeface="Cambria Math" panose="02040503050406030204" pitchFamily="18" charset="0"/>
                      </a:rPr>
                      <m:t>𝑛</m:t>
                    </m:r>
                    <m:r>
                      <a:rPr lang="en-US" b="0" i="1" smtClean="0">
                        <a:latin typeface="Cambria Math" panose="02040503050406030204" pitchFamily="18" charset="0"/>
                      </a:rPr>
                      <m:t>−1]</m:t>
                    </m:r>
                  </m:oMath>
                </a14:m>
                <a:endParaRPr lang="en-US" dirty="0"/>
              </a:p>
              <a:p>
                <a:pPr lvl="3"/>
                <a:r>
                  <a:rPr lang="en-US" dirty="0"/>
                  <a:t>Time is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512</m:t>
                        </m:r>
                      </m:num>
                      <m:den>
                        <m:r>
                          <a:rPr lang="en-US" b="0" i="1" smtClean="0">
                            <a:latin typeface="Cambria Math" panose="02040503050406030204" pitchFamily="18" charset="0"/>
                          </a:rPr>
                          <m:t>𝑅</m:t>
                        </m:r>
                      </m:den>
                    </m:f>
                    <m:r>
                      <a:rPr lang="en-US" b="0" i="1" smtClean="0">
                        <a:latin typeface="Cambria Math" panose="02040503050406030204" pitchFamily="18" charset="0"/>
                      </a:rPr>
                      <m:t>)</m:t>
                    </m:r>
                  </m:oMath>
                </a14:m>
                <a:r>
                  <a:rPr lang="en-US" dirty="0"/>
                  <a:t> – time to send 512 bits, capped to 10.</a:t>
                </a:r>
              </a:p>
              <a:p>
                <a:pPr lvl="3"/>
                <a:endParaRPr lang="en-US" dirty="0"/>
              </a:p>
            </p:txBody>
          </p:sp>
        </mc:Choice>
        <mc:Fallback xmlns="">
          <p:sp>
            <p:nvSpPr>
              <p:cNvPr id="3" name="Content Placeholder 2">
                <a:extLst>
                  <a:ext uri="{FF2B5EF4-FFF2-40B4-BE49-F238E27FC236}">
                    <a16:creationId xmlns:a16="http://schemas.microsoft.com/office/drawing/2014/main" id="{E50B166C-2FF8-4FCF-872B-77A5BA9F7622}"/>
                  </a:ext>
                </a:extLst>
              </p:cNvPr>
              <p:cNvSpPr>
                <a:spLocks noGrp="1" noRot="1" noChangeAspect="1" noMove="1" noResize="1" noEditPoints="1" noAdjustHandles="1" noChangeArrowheads="1" noChangeShapeType="1" noTextEdit="1"/>
              </p:cNvSpPr>
              <p:nvPr>
                <p:ph idx="1"/>
              </p:nvPr>
            </p:nvSpPr>
            <p:spPr>
              <a:blipFill>
                <a:blip r:embed="rId2"/>
                <a:stretch>
                  <a:fillRect l="-773" t="-1555" r="-178"/>
                </a:stretch>
              </a:blipFill>
            </p:spPr>
            <p:txBody>
              <a:bodyPr/>
              <a:lstStyle/>
              <a:p>
                <a:r>
                  <a:rPr lang="en-US">
                    <a:noFill/>
                  </a:rPr>
                  <a:t> </a:t>
                </a:r>
              </a:p>
            </p:txBody>
          </p:sp>
        </mc:Fallback>
      </mc:AlternateContent>
    </p:spTree>
    <p:extLst>
      <p:ext uri="{BB962C8B-B14F-4D97-AF65-F5344CB8AC3E}">
        <p14:creationId xmlns:p14="http://schemas.microsoft.com/office/powerpoint/2010/main" val="1563554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5C2D-DDB0-4F8C-9BE8-B34D64427D95}"/>
              </a:ext>
            </a:extLst>
          </p:cNvPr>
          <p:cNvSpPr>
            <a:spLocks noGrp="1"/>
          </p:cNvSpPr>
          <p:nvPr>
            <p:ph type="title"/>
          </p:nvPr>
        </p:nvSpPr>
        <p:spPr/>
        <p:txBody>
          <a:bodyPr>
            <a:normAutofit fontScale="90000"/>
          </a:bodyPr>
          <a:lstStyle/>
          <a:p>
            <a:r>
              <a:rPr lang="en-US" dirty="0"/>
              <a:t>Performance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41DE94-3AFC-4F57-B1D2-B1D29668BC3A}"/>
                  </a:ext>
                </a:extLst>
              </p:cNvPr>
              <p:cNvSpPr>
                <a:spLocks noGrp="1"/>
              </p:cNvSpPr>
              <p:nvPr>
                <p:ph idx="1"/>
              </p:nvPr>
            </p:nvSpPr>
            <p:spPr/>
            <p:txBody>
              <a:bodyPr/>
              <a:lstStyle/>
              <a:p>
                <a:r>
                  <a:rPr lang="en-US" dirty="0"/>
                  <a:t>CSMA+CD w/ exponential back-off</a:t>
                </a:r>
              </a:p>
              <a:p>
                <a:pPr lvl="1"/>
                <a:r>
                  <a:rPr lang="en-US" dirty="0"/>
                  <a:t>Efficiency is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1+5</m:t>
                        </m:r>
                        <m:r>
                          <a:rPr lang="en-US" b="0" i="1" smtClean="0">
                            <a:latin typeface="Cambria Math" panose="02040503050406030204" pitchFamily="18" charset="0"/>
                          </a:rPr>
                          <m:t>𝛽</m:t>
                        </m:r>
                      </m:den>
                    </m:f>
                    <m:r>
                      <a:rPr lang="en-US" b="0" i="1" smtClean="0">
                        <a:latin typeface="Cambria Math" panose="02040503050406030204" pitchFamily="18" charset="0"/>
                      </a:rPr>
                      <m:t>,</m:t>
                    </m:r>
                  </m:oMath>
                </a14:m>
                <a:r>
                  <a:rPr lang="en-US" dirty="0"/>
                  <a:t> where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𝑝𝑟𝑜𝑝</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𝑡𝑟𝑎𝑛𝑠</m:t>
                            </m:r>
                          </m:sub>
                        </m:sSub>
                      </m:den>
                    </m:f>
                  </m:oMath>
                </a14:m>
                <a:endParaRPr lang="en-US" dirty="0"/>
              </a:p>
              <a:p>
                <a:pPr lvl="1"/>
                <a:endParaRPr lang="en-US" dirty="0"/>
              </a:p>
              <a:p>
                <a:pPr lvl="1"/>
                <a:r>
                  <a:rPr lang="en-US" dirty="0"/>
                  <a:t>This quickly degrades to a limit of </a:t>
                </a:r>
                <a14:m>
                  <m:oMath xmlns:m="http://schemas.openxmlformats.org/officeDocument/2006/math">
                    <m:r>
                      <a:rPr lang="en-US" b="0" i="1" smtClean="0">
                        <a:latin typeface="Cambria Math" panose="02040503050406030204" pitchFamily="18" charset="0"/>
                      </a:rPr>
                      <m:t>1/6</m:t>
                    </m:r>
                  </m:oMath>
                </a14:m>
                <a:r>
                  <a:rPr lang="en-US" dirty="0"/>
                  <a:t>, which is not good!</a:t>
                </a:r>
              </a:p>
              <a:p>
                <a:pPr lvl="1"/>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9F41DE94-3AFC-4F57-B1D2-B1D29668BC3A}"/>
                  </a:ext>
                </a:extLst>
              </p:cNvPr>
              <p:cNvSpPr>
                <a:spLocks noGrp="1" noRot="1" noChangeAspect="1" noMove="1" noResize="1" noEditPoints="1" noAdjustHandles="1" noChangeArrowheads="1" noChangeShapeType="1" noTextEdit="1"/>
              </p:cNvSpPr>
              <p:nvPr>
                <p:ph idx="1"/>
              </p:nvPr>
            </p:nvSpPr>
            <p:spPr>
              <a:blipFill>
                <a:blip r:embed="rId2"/>
                <a:stretch>
                  <a:fillRect l="-773" t="-1555"/>
                </a:stretch>
              </a:blipFill>
            </p:spPr>
            <p:txBody>
              <a:bodyPr/>
              <a:lstStyle/>
              <a:p>
                <a:r>
                  <a:rPr lang="en-US">
                    <a:noFill/>
                  </a:rPr>
                  <a:t> </a:t>
                </a:r>
              </a:p>
            </p:txBody>
          </p:sp>
        </mc:Fallback>
      </mc:AlternateContent>
    </p:spTree>
    <p:extLst>
      <p:ext uri="{BB962C8B-B14F-4D97-AF65-F5344CB8AC3E}">
        <p14:creationId xmlns:p14="http://schemas.microsoft.com/office/powerpoint/2010/main" val="254061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03F4-8339-4232-8309-CB6134ADDB79}"/>
              </a:ext>
            </a:extLst>
          </p:cNvPr>
          <p:cNvSpPr>
            <a:spLocks noGrp="1"/>
          </p:cNvSpPr>
          <p:nvPr>
            <p:ph type="title"/>
          </p:nvPr>
        </p:nvSpPr>
        <p:spPr/>
        <p:txBody>
          <a:bodyPr>
            <a:normAutofit fontScale="90000"/>
          </a:bodyPr>
          <a:lstStyle/>
          <a:p>
            <a:r>
              <a:rPr lang="en-US" dirty="0"/>
              <a:t>Link Layer Services</a:t>
            </a:r>
          </a:p>
        </p:txBody>
      </p:sp>
      <p:sp>
        <p:nvSpPr>
          <p:cNvPr id="3" name="Content Placeholder 2">
            <a:extLst>
              <a:ext uri="{FF2B5EF4-FFF2-40B4-BE49-F238E27FC236}">
                <a16:creationId xmlns:a16="http://schemas.microsoft.com/office/drawing/2014/main" id="{7EFC0BE6-7C4C-45C5-9C31-8712AFE67266}"/>
              </a:ext>
            </a:extLst>
          </p:cNvPr>
          <p:cNvSpPr>
            <a:spLocks noGrp="1"/>
          </p:cNvSpPr>
          <p:nvPr>
            <p:ph idx="1"/>
          </p:nvPr>
        </p:nvSpPr>
        <p:spPr/>
        <p:txBody>
          <a:bodyPr/>
          <a:lstStyle/>
          <a:p>
            <a:r>
              <a:rPr lang="en-US" dirty="0"/>
              <a:t>The link layer needs to provide:</a:t>
            </a:r>
          </a:p>
          <a:p>
            <a:pPr lvl="1"/>
            <a:r>
              <a:rPr lang="en-US" dirty="0"/>
              <a:t>Framing</a:t>
            </a:r>
          </a:p>
          <a:p>
            <a:pPr lvl="2"/>
            <a:r>
              <a:rPr lang="en-US" dirty="0"/>
              <a:t>an atomic sequence of bits that exchanged over a network</a:t>
            </a:r>
          </a:p>
          <a:p>
            <a:pPr lvl="2"/>
            <a:r>
              <a:rPr lang="en-US" dirty="0"/>
              <a:t>typically used to encapsulate data from network layer</a:t>
            </a:r>
          </a:p>
          <a:p>
            <a:pPr lvl="2"/>
            <a:r>
              <a:rPr lang="en-US" dirty="0"/>
              <a:t>used to keep sender and receiver synchronized </a:t>
            </a:r>
          </a:p>
          <a:p>
            <a:pPr lvl="2"/>
            <a:r>
              <a:rPr lang="en-US" dirty="0"/>
              <a:t>May be </a:t>
            </a:r>
            <a:r>
              <a:rPr lang="en-US" i="1" dirty="0"/>
              <a:t>fixed</a:t>
            </a:r>
            <a:r>
              <a:rPr lang="en-US" dirty="0"/>
              <a:t> or </a:t>
            </a:r>
            <a:r>
              <a:rPr lang="en-US" i="1" dirty="0"/>
              <a:t>variable length</a:t>
            </a:r>
            <a:endParaRPr lang="en-US" dirty="0"/>
          </a:p>
          <a:p>
            <a:pPr lvl="1"/>
            <a:endParaRPr lang="en-US" dirty="0"/>
          </a:p>
          <a:p>
            <a:pPr lvl="1"/>
            <a:r>
              <a:rPr lang="en-US" dirty="0"/>
              <a:t>Link Access</a:t>
            </a:r>
          </a:p>
          <a:p>
            <a:pPr lvl="2"/>
            <a:r>
              <a:rPr lang="en-US" dirty="0"/>
              <a:t>Link provides an access protocol to control when devices send frames on the shared media</a:t>
            </a:r>
          </a:p>
          <a:p>
            <a:pPr lvl="1"/>
            <a:endParaRPr lang="en-US" dirty="0"/>
          </a:p>
          <a:p>
            <a:pPr lvl="1"/>
            <a:r>
              <a:rPr lang="en-US" dirty="0"/>
              <a:t>Reliable Delivery (?)</a:t>
            </a:r>
          </a:p>
          <a:p>
            <a:pPr lvl="2"/>
            <a:r>
              <a:rPr lang="en-US" dirty="0"/>
              <a:t>In high-BER media, shifts retransmissions &amp; reliability to link layer</a:t>
            </a:r>
          </a:p>
          <a:p>
            <a:pPr lvl="1"/>
            <a:endParaRPr lang="en-US" dirty="0"/>
          </a:p>
          <a:p>
            <a:pPr lvl="1"/>
            <a:r>
              <a:rPr lang="en-US" dirty="0"/>
              <a:t>Error Detection &amp; Correction</a:t>
            </a:r>
          </a:p>
          <a:p>
            <a:pPr lvl="2"/>
            <a:r>
              <a:rPr lang="en-US" dirty="0"/>
              <a:t>Adds parity, ECC, checksums</a:t>
            </a:r>
          </a:p>
          <a:p>
            <a:pPr marL="914400" lvl="2" indent="0">
              <a:buNone/>
            </a:pPr>
            <a:endParaRPr lang="en-US" dirty="0"/>
          </a:p>
        </p:txBody>
      </p:sp>
      <p:pic>
        <p:nvPicPr>
          <p:cNvPr id="5" name="Picture 4" descr="A picture containing icon&#10;&#10;Description automatically generated">
            <a:extLst>
              <a:ext uri="{FF2B5EF4-FFF2-40B4-BE49-F238E27FC236}">
                <a16:creationId xmlns:a16="http://schemas.microsoft.com/office/drawing/2014/main" id="{8FC5D1A9-37BD-4431-BBDF-7D2B09EAB5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00116" y="681036"/>
            <a:ext cx="2354765" cy="2354765"/>
          </a:xfrm>
          <a:prstGeom prst="rect">
            <a:avLst/>
          </a:prstGeom>
        </p:spPr>
      </p:pic>
      <p:sp>
        <p:nvSpPr>
          <p:cNvPr id="6" name="TextBox 5">
            <a:extLst>
              <a:ext uri="{FF2B5EF4-FFF2-40B4-BE49-F238E27FC236}">
                <a16:creationId xmlns:a16="http://schemas.microsoft.com/office/drawing/2014/main" id="{1708639F-3AF2-40E3-B244-B50964E02EFA}"/>
              </a:ext>
            </a:extLst>
          </p:cNvPr>
          <p:cNvSpPr txBox="1"/>
          <p:nvPr/>
        </p:nvSpPr>
        <p:spPr>
          <a:xfrm>
            <a:off x="9300116" y="3159352"/>
            <a:ext cx="2354765" cy="369332"/>
          </a:xfrm>
          <a:prstGeom prst="rect">
            <a:avLst/>
          </a:prstGeom>
          <a:noFill/>
        </p:spPr>
        <p:txBody>
          <a:bodyPr wrap="square" rtlCol="0">
            <a:spAutoFit/>
          </a:bodyPr>
          <a:lstStyle/>
          <a:p>
            <a:r>
              <a:rPr lang="en-US" sz="900">
                <a:hlinkClick r:id="rId3" tooltip="https://www.dailyclipart.net/clipart/category/objects-clip-art/page/2/"/>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2460415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3E4A-D0B9-426D-A342-378697B4E429}"/>
              </a:ext>
            </a:extLst>
          </p:cNvPr>
          <p:cNvSpPr>
            <a:spLocks noGrp="1"/>
          </p:cNvSpPr>
          <p:nvPr>
            <p:ph type="title"/>
          </p:nvPr>
        </p:nvSpPr>
        <p:spPr/>
        <p:txBody>
          <a:bodyPr>
            <a:normAutofit fontScale="90000"/>
          </a:bodyPr>
          <a:lstStyle/>
          <a:p>
            <a:r>
              <a:rPr lang="en-US" dirty="0"/>
              <a:t>Taking Turns Protocol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97C7C7-E14C-41C0-808C-2E43D13B7FBB}"/>
                  </a:ext>
                </a:extLst>
              </p:cNvPr>
              <p:cNvSpPr>
                <a:spLocks noGrp="1"/>
              </p:cNvSpPr>
              <p:nvPr>
                <p:ph idx="1"/>
              </p:nvPr>
            </p:nvSpPr>
            <p:spPr/>
            <p:txBody>
              <a:bodyPr/>
              <a:lstStyle/>
              <a:p>
                <a:r>
                  <a:rPr lang="en-US" dirty="0"/>
                  <a:t>Third strategy</a:t>
                </a:r>
              </a:p>
              <a:p>
                <a:pPr lvl="1"/>
                <a:r>
                  <a:rPr lang="en-US" dirty="0"/>
                  <a:t>Polling Protocol – one node designated </a:t>
                </a:r>
                <a:r>
                  <a:rPr lang="en-US" i="1" dirty="0"/>
                  <a:t>master, </a:t>
                </a:r>
                <a:r>
                  <a:rPr lang="en-US" dirty="0"/>
                  <a:t>polls each node on segment in RR fashion, sending it a control message.  </a:t>
                </a:r>
                <a:r>
                  <a:rPr lang="en-US" i="1" dirty="0"/>
                  <a:t>Master</a:t>
                </a:r>
                <a:r>
                  <a:rPr lang="en-US" dirty="0"/>
                  <a:t> designates the node that can begin transmitting.</a:t>
                </a:r>
              </a:p>
              <a:p>
                <a:pPr lvl="2"/>
                <a:r>
                  <a:rPr lang="en-US" dirty="0"/>
                  <a:t>Avoids collisions &amp; empty time slots</a:t>
                </a:r>
              </a:p>
              <a:p>
                <a:pPr lvl="2"/>
                <a:r>
                  <a:rPr lang="en-US" dirty="0"/>
                  <a:t>Creates polling delay – </a:t>
                </a:r>
                <a14:m>
                  <m:oMath xmlns:m="http://schemas.openxmlformats.org/officeDocument/2006/math">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lim</m:t>
                        </m:r>
                      </m:e>
                      <m:lim>
                        <m:r>
                          <a:rPr lang="en-US" b="0" i="1" smtClean="0">
                            <a:latin typeface="Cambria Math" panose="02040503050406030204" pitchFamily="18" charset="0"/>
                          </a:rPr>
                          <m:t>𝑛</m:t>
                        </m:r>
                        <m:r>
                          <a:rPr lang="en-US" b="0" i="1" smtClean="0">
                            <a:latin typeface="Cambria Math" panose="02040503050406030204" pitchFamily="18" charset="0"/>
                          </a:rPr>
                          <m:t>→∞ </m:t>
                        </m:r>
                      </m:lim>
                    </m:limLow>
                  </m:oMath>
                </a14:m>
                <a:r>
                  <a:rPr lang="en-US" dirty="0"/>
                  <a:t>, spend exclusive time polling</a:t>
                </a:r>
              </a:p>
              <a:p>
                <a:pPr lvl="2"/>
                <a:r>
                  <a:rPr lang="en-US" dirty="0"/>
                  <a:t>If </a:t>
                </a:r>
                <a:r>
                  <a:rPr lang="en-US" i="1" dirty="0"/>
                  <a:t>master</a:t>
                </a:r>
                <a:r>
                  <a:rPr lang="en-US" dirty="0"/>
                  <a:t> fails, then all nodes fail, network stops</a:t>
                </a:r>
              </a:p>
              <a:p>
                <a:pPr lvl="2"/>
                <a:endParaRPr lang="en-US" dirty="0"/>
              </a:p>
              <a:p>
                <a:pPr lvl="2"/>
                <a:r>
                  <a:rPr lang="en-US" dirty="0"/>
                  <a:t>801.15 &amp; blue tooth use this strategy</a:t>
                </a:r>
              </a:p>
              <a:p>
                <a:pPr lvl="2"/>
                <a:endParaRPr lang="en-US" dirty="0"/>
              </a:p>
              <a:p>
                <a:pPr lvl="1"/>
                <a:r>
                  <a:rPr lang="en-US" dirty="0"/>
                  <a:t>Token Passing</a:t>
                </a:r>
              </a:p>
              <a:p>
                <a:pPr lvl="2"/>
                <a:r>
                  <a:rPr lang="en-US" dirty="0"/>
                  <a:t>A special token frame is sent from one node to its neighbor</a:t>
                </a:r>
              </a:p>
              <a:p>
                <a:pPr lvl="2"/>
                <a:r>
                  <a:rPr lang="en-US" dirty="0"/>
                  <a:t>While a node has the token, it can send </a:t>
                </a:r>
                <a:r>
                  <a:rPr lang="en-US" i="1" dirty="0"/>
                  <a:t>n</a:t>
                </a:r>
                <a:r>
                  <a:rPr lang="en-US" dirty="0"/>
                  <a:t> frames of data, then must pass along the token</a:t>
                </a:r>
              </a:p>
              <a:p>
                <a:pPr lvl="2"/>
                <a:r>
                  <a:rPr lang="en-US" dirty="0"/>
                  <a:t>Collision free, but depends on not skipping neighbors</a:t>
                </a:r>
              </a:p>
              <a:p>
                <a:pPr lvl="2"/>
                <a:r>
                  <a:rPr lang="en-US" i="1" dirty="0"/>
                  <a:t>Token Ring &amp; FDDI</a:t>
                </a:r>
              </a:p>
              <a:p>
                <a:pPr lvl="2"/>
                <a:endParaRPr lang="en-US" dirty="0"/>
              </a:p>
              <a:p>
                <a:pPr lvl="2"/>
                <a:endParaRPr lang="en-US" dirty="0"/>
              </a:p>
            </p:txBody>
          </p:sp>
        </mc:Choice>
        <mc:Fallback xmlns="">
          <p:sp>
            <p:nvSpPr>
              <p:cNvPr id="3" name="Content Placeholder 2">
                <a:extLst>
                  <a:ext uri="{FF2B5EF4-FFF2-40B4-BE49-F238E27FC236}">
                    <a16:creationId xmlns:a16="http://schemas.microsoft.com/office/drawing/2014/main" id="{6097C7C7-E14C-41C0-808C-2E43D13B7FBB}"/>
                  </a:ext>
                </a:extLst>
              </p:cNvPr>
              <p:cNvSpPr>
                <a:spLocks noGrp="1" noRot="1" noChangeAspect="1" noMove="1" noResize="1" noEditPoints="1" noAdjustHandles="1" noChangeArrowheads="1" noChangeShapeType="1" noTextEdit="1"/>
              </p:cNvSpPr>
              <p:nvPr>
                <p:ph idx="1"/>
              </p:nvPr>
            </p:nvSpPr>
            <p:spPr>
              <a:blipFill>
                <a:blip r:embed="rId2"/>
                <a:stretch>
                  <a:fillRect l="-773" t="-1555"/>
                </a:stretch>
              </a:blipFill>
            </p:spPr>
            <p:txBody>
              <a:bodyPr/>
              <a:lstStyle/>
              <a:p>
                <a:r>
                  <a:rPr lang="en-US">
                    <a:noFill/>
                  </a:rPr>
                  <a:t> </a:t>
                </a:r>
              </a:p>
            </p:txBody>
          </p:sp>
        </mc:Fallback>
      </mc:AlternateContent>
    </p:spTree>
    <p:extLst>
      <p:ext uri="{BB962C8B-B14F-4D97-AF65-F5344CB8AC3E}">
        <p14:creationId xmlns:p14="http://schemas.microsoft.com/office/powerpoint/2010/main" val="780407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15147-EAD7-4F66-873E-34969EE8338C}"/>
              </a:ext>
            </a:extLst>
          </p:cNvPr>
          <p:cNvSpPr>
            <a:spLocks noGrp="1"/>
          </p:cNvSpPr>
          <p:nvPr>
            <p:ph type="title"/>
          </p:nvPr>
        </p:nvSpPr>
        <p:spPr/>
        <p:txBody>
          <a:bodyPr>
            <a:normAutofit fontScale="90000"/>
          </a:bodyPr>
          <a:lstStyle/>
          <a:p>
            <a:r>
              <a:rPr lang="en-US" dirty="0"/>
              <a:t>Data over Cable Service Interface Specification (DOCSIS)</a:t>
            </a:r>
          </a:p>
        </p:txBody>
      </p:sp>
      <p:sp>
        <p:nvSpPr>
          <p:cNvPr id="3" name="Content Placeholder 2">
            <a:extLst>
              <a:ext uri="{FF2B5EF4-FFF2-40B4-BE49-F238E27FC236}">
                <a16:creationId xmlns:a16="http://schemas.microsoft.com/office/drawing/2014/main" id="{E9B6A274-FAE9-42B0-8A8A-E4DD8C61F5E5}"/>
              </a:ext>
            </a:extLst>
          </p:cNvPr>
          <p:cNvSpPr>
            <a:spLocks noGrp="1"/>
          </p:cNvSpPr>
          <p:nvPr>
            <p:ph idx="1"/>
          </p:nvPr>
        </p:nvSpPr>
        <p:spPr/>
        <p:txBody>
          <a:bodyPr/>
          <a:lstStyle/>
          <a:p>
            <a:r>
              <a:rPr lang="en-US" dirty="0"/>
              <a:t>DOCSIS</a:t>
            </a:r>
          </a:p>
          <a:p>
            <a:pPr lvl="1"/>
            <a:r>
              <a:rPr lang="en-US" dirty="0"/>
              <a:t>Developed by cable </a:t>
            </a:r>
            <a:r>
              <a:rPr lang="en-US" dirty="0" err="1"/>
              <a:t>co’s</a:t>
            </a:r>
            <a:r>
              <a:rPr lang="en-US" dirty="0"/>
              <a:t> for internet delivery over cable infrastructure</a:t>
            </a:r>
          </a:p>
          <a:p>
            <a:pPr lvl="1"/>
            <a:r>
              <a:rPr lang="en-US" dirty="0"/>
              <a:t>Uses all three types: partitioning, random access, and polling!</a:t>
            </a:r>
          </a:p>
          <a:p>
            <a:pPr lvl="2"/>
            <a:r>
              <a:rPr lang="en-US" dirty="0"/>
              <a:t>FDM to divide downstream and upstream segments into multiple “channels”</a:t>
            </a:r>
          </a:p>
          <a:p>
            <a:pPr lvl="3"/>
            <a:r>
              <a:rPr lang="en-US" dirty="0"/>
              <a:t>Downstream – 6MHz channel, 40Mbps / channel</a:t>
            </a:r>
          </a:p>
          <a:p>
            <a:pPr lvl="3"/>
            <a:r>
              <a:rPr lang="en-US" dirty="0"/>
              <a:t>Upstream – 6.4MHz channel, 30 Mbps / channel</a:t>
            </a:r>
          </a:p>
          <a:p>
            <a:pPr lvl="3"/>
            <a:r>
              <a:rPr lang="en-US" dirty="0"/>
              <a:t>Channels are </a:t>
            </a:r>
            <a:r>
              <a:rPr lang="en-US" i="1" dirty="0"/>
              <a:t>broadcast</a:t>
            </a:r>
            <a:r>
              <a:rPr lang="en-US" dirty="0"/>
              <a:t> – everyone “sees” everything</a:t>
            </a:r>
          </a:p>
          <a:p>
            <a:pPr lvl="3"/>
            <a:r>
              <a:rPr lang="en-US" dirty="0"/>
              <a:t>No collisions on downstream – single </a:t>
            </a:r>
            <a:r>
              <a:rPr lang="en-US" i="1" dirty="0"/>
              <a:t>CMTS termination system</a:t>
            </a:r>
          </a:p>
          <a:p>
            <a:pPr lvl="3"/>
            <a:r>
              <a:rPr lang="en-US" dirty="0"/>
              <a:t>Upstream channels are shared and can have collisions</a:t>
            </a:r>
          </a:p>
          <a:p>
            <a:pPr lvl="3"/>
            <a:r>
              <a:rPr lang="en-US" dirty="0"/>
              <a:t>Channels can be “bonded” to increase bandwidth</a:t>
            </a:r>
          </a:p>
          <a:p>
            <a:pPr lvl="2"/>
            <a:r>
              <a:rPr lang="en-US" dirty="0"/>
              <a:t>CMTS uses “MAP” messages to poll each modem in loop</a:t>
            </a:r>
          </a:p>
          <a:p>
            <a:pPr lvl="2"/>
            <a:r>
              <a:rPr lang="en-US" dirty="0"/>
              <a:t>Cable modems send control messages upstream to request time slot – may collide</a:t>
            </a:r>
          </a:p>
          <a:p>
            <a:pPr lvl="2"/>
            <a:r>
              <a:rPr lang="en-US" dirty="0"/>
              <a:t>Uses PKI for protecting privacy on shared loops</a:t>
            </a:r>
          </a:p>
          <a:p>
            <a:pPr lvl="2"/>
            <a:endParaRPr lang="en-US" dirty="0"/>
          </a:p>
          <a:p>
            <a:pPr lvl="2"/>
            <a:endParaRPr lang="en-US" dirty="0"/>
          </a:p>
          <a:p>
            <a:pPr lvl="2"/>
            <a:endParaRPr lang="en-US" dirty="0"/>
          </a:p>
        </p:txBody>
      </p:sp>
      <p:pic>
        <p:nvPicPr>
          <p:cNvPr id="4" name="Picture 3">
            <a:extLst>
              <a:ext uri="{FF2B5EF4-FFF2-40B4-BE49-F238E27FC236}">
                <a16:creationId xmlns:a16="http://schemas.microsoft.com/office/drawing/2014/main" id="{70B988CE-39A2-46BE-96E6-D87287633582}"/>
              </a:ext>
            </a:extLst>
          </p:cNvPr>
          <p:cNvPicPr>
            <a:picLocks noChangeAspect="1"/>
          </p:cNvPicPr>
          <p:nvPr/>
        </p:nvPicPr>
        <p:blipFill>
          <a:blip r:embed="rId2"/>
          <a:stretch>
            <a:fillRect/>
          </a:stretch>
        </p:blipFill>
        <p:spPr>
          <a:xfrm>
            <a:off x="7738947" y="5047006"/>
            <a:ext cx="4140935" cy="1206040"/>
          </a:xfrm>
          <a:prstGeom prst="rect">
            <a:avLst/>
          </a:prstGeom>
        </p:spPr>
      </p:pic>
    </p:spTree>
    <p:extLst>
      <p:ext uri="{BB962C8B-B14F-4D97-AF65-F5344CB8AC3E}">
        <p14:creationId xmlns:p14="http://schemas.microsoft.com/office/powerpoint/2010/main" val="2285278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8AEE93F5-BE60-4F7A-898C-546465A57FD4}"/>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068" y="-278782"/>
            <a:ext cx="12283068" cy="7738333"/>
          </a:xfrm>
          <a:prstGeom prst="rect">
            <a:avLst/>
          </a:prstGeom>
        </p:spPr>
      </p:pic>
      <p:sp>
        <p:nvSpPr>
          <p:cNvPr id="4" name="Title 3">
            <a:extLst>
              <a:ext uri="{FF2B5EF4-FFF2-40B4-BE49-F238E27FC236}">
                <a16:creationId xmlns:a16="http://schemas.microsoft.com/office/drawing/2014/main" id="{4BC3EEF2-F04D-4CA4-93A7-6CCCDC76465D}"/>
              </a:ext>
            </a:extLst>
          </p:cNvPr>
          <p:cNvSpPr>
            <a:spLocks noGrp="1"/>
          </p:cNvSpPr>
          <p:nvPr>
            <p:ph type="title"/>
          </p:nvPr>
        </p:nvSpPr>
        <p:spPr/>
        <p:txBody>
          <a:bodyPr/>
          <a:lstStyle/>
          <a:p>
            <a:r>
              <a:rPr lang="en-US" dirty="0"/>
              <a:t>Ethernet</a:t>
            </a:r>
          </a:p>
        </p:txBody>
      </p:sp>
      <p:sp>
        <p:nvSpPr>
          <p:cNvPr id="5" name="Text Placeholder 4">
            <a:extLst>
              <a:ext uri="{FF2B5EF4-FFF2-40B4-BE49-F238E27FC236}">
                <a16:creationId xmlns:a16="http://schemas.microsoft.com/office/drawing/2014/main" id="{03662B44-58C9-43C9-89F2-5EC1131F6A19}"/>
              </a:ext>
            </a:extLst>
          </p:cNvPr>
          <p:cNvSpPr>
            <a:spLocks noGrp="1"/>
          </p:cNvSpPr>
          <p:nvPr>
            <p:ph type="body" idx="1"/>
          </p:nvPr>
        </p:nvSpPr>
        <p:spPr/>
        <p:txBody>
          <a:bodyPr/>
          <a:lstStyle/>
          <a:p>
            <a:r>
              <a:rPr lang="en-US" dirty="0"/>
              <a:t>Part 4</a:t>
            </a:r>
          </a:p>
        </p:txBody>
      </p:sp>
      <p:sp>
        <p:nvSpPr>
          <p:cNvPr id="11" name="TextBox 10">
            <a:extLst>
              <a:ext uri="{FF2B5EF4-FFF2-40B4-BE49-F238E27FC236}">
                <a16:creationId xmlns:a16="http://schemas.microsoft.com/office/drawing/2014/main" id="{EE60DA22-A6DC-4A2E-9DE6-DE318B3D2475}"/>
              </a:ext>
            </a:extLst>
          </p:cNvPr>
          <p:cNvSpPr txBox="1"/>
          <p:nvPr/>
        </p:nvSpPr>
        <p:spPr>
          <a:xfrm>
            <a:off x="8473068" y="6234926"/>
            <a:ext cx="3810000" cy="230832"/>
          </a:xfrm>
          <a:prstGeom prst="rect">
            <a:avLst/>
          </a:prstGeom>
          <a:noFill/>
        </p:spPr>
        <p:txBody>
          <a:bodyPr wrap="square" rtlCol="0">
            <a:spAutoFit/>
          </a:bodyPr>
          <a:lstStyle/>
          <a:p>
            <a:r>
              <a:rPr lang="en-US" sz="900">
                <a:hlinkClick r:id="rId3" tooltip="http://tugurium.com/gti/termino.asp?tr=ethernet&amp;tp=t&amp;or=0"/>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2213679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75D7-46F1-4BCF-8567-924236F3D4EC}"/>
              </a:ext>
            </a:extLst>
          </p:cNvPr>
          <p:cNvSpPr>
            <a:spLocks noGrp="1"/>
          </p:cNvSpPr>
          <p:nvPr>
            <p:ph type="title"/>
          </p:nvPr>
        </p:nvSpPr>
        <p:spPr/>
        <p:txBody>
          <a:bodyPr>
            <a:normAutofit fontScale="90000"/>
          </a:bodyPr>
          <a:lstStyle/>
          <a:p>
            <a:r>
              <a:rPr lang="en-US" dirty="0"/>
              <a:t>Ethernet</a:t>
            </a:r>
          </a:p>
        </p:txBody>
      </p:sp>
      <p:sp>
        <p:nvSpPr>
          <p:cNvPr id="3" name="Content Placeholder 2">
            <a:extLst>
              <a:ext uri="{FF2B5EF4-FFF2-40B4-BE49-F238E27FC236}">
                <a16:creationId xmlns:a16="http://schemas.microsoft.com/office/drawing/2014/main" id="{0A8BB9F8-22CC-4841-92C9-943BDCF3F79D}"/>
              </a:ext>
            </a:extLst>
          </p:cNvPr>
          <p:cNvSpPr>
            <a:spLocks noGrp="1"/>
          </p:cNvSpPr>
          <p:nvPr>
            <p:ph idx="1"/>
          </p:nvPr>
        </p:nvSpPr>
        <p:spPr/>
        <p:txBody>
          <a:bodyPr/>
          <a:lstStyle/>
          <a:p>
            <a:r>
              <a:rPr lang="en-US" dirty="0"/>
              <a:t>Ethernet developed in 1970’s by Metcalfe &amp; Boggs</a:t>
            </a:r>
          </a:p>
          <a:p>
            <a:pPr lvl="1"/>
            <a:r>
              <a:rPr lang="en-US" dirty="0"/>
              <a:t>Layer-2 protocol, designed to carry any network packet</a:t>
            </a:r>
          </a:p>
          <a:p>
            <a:pPr lvl="1"/>
            <a:r>
              <a:rPr lang="en-US" dirty="0"/>
              <a:t>Ethernet devices include a MAC address (next slide)</a:t>
            </a:r>
          </a:p>
          <a:p>
            <a:pPr lvl="1"/>
            <a:r>
              <a:rPr lang="en-US" dirty="0"/>
              <a:t>IP uses </a:t>
            </a:r>
            <a:r>
              <a:rPr lang="en-US" i="1" dirty="0"/>
              <a:t>Address Resolution Protocol (ARP) (slide after that)</a:t>
            </a:r>
          </a:p>
          <a:p>
            <a:pPr lvl="1"/>
            <a:endParaRPr lang="en-US" i="1" dirty="0"/>
          </a:p>
          <a:p>
            <a:pPr lvl="1"/>
            <a:r>
              <a:rPr lang="en-US" dirty="0"/>
              <a:t>Reasons for long-term success</a:t>
            </a:r>
          </a:p>
          <a:p>
            <a:pPr lvl="2"/>
            <a:r>
              <a:rPr lang="en-US" dirty="0"/>
              <a:t>Well understood / devil you know vs. devil you don’t</a:t>
            </a:r>
          </a:p>
          <a:p>
            <a:pPr lvl="2"/>
            <a:r>
              <a:rPr lang="en-US" dirty="0"/>
              <a:t>New technology is more expensive and complex</a:t>
            </a:r>
          </a:p>
          <a:p>
            <a:pPr lvl="2"/>
            <a:r>
              <a:rPr lang="en-US" dirty="0"/>
              <a:t>New technology offered higher data rates, but ethernet has always caught up</a:t>
            </a:r>
          </a:p>
          <a:p>
            <a:pPr lvl="2"/>
            <a:r>
              <a:rPr lang="en-US" dirty="0"/>
              <a:t>Switched ethernet emerged and has entrenched it in our networks</a:t>
            </a:r>
          </a:p>
          <a:p>
            <a:pPr lvl="2"/>
            <a:r>
              <a:rPr lang="en-US" dirty="0"/>
              <a:t>Open standards enabled competition and cheap, commodity hardware</a:t>
            </a:r>
          </a:p>
          <a:p>
            <a:pPr lvl="1"/>
            <a:endParaRPr lang="en-US" dirty="0"/>
          </a:p>
          <a:p>
            <a:pPr lvl="1"/>
            <a:r>
              <a:rPr lang="en-US" dirty="0"/>
              <a:t>Originally based on </a:t>
            </a:r>
            <a:r>
              <a:rPr lang="en-US" i="1" dirty="0"/>
              <a:t>co-axial</a:t>
            </a:r>
            <a:r>
              <a:rPr lang="en-US" dirty="0"/>
              <a:t> networks,</a:t>
            </a:r>
            <a:br>
              <a:rPr lang="en-US" dirty="0"/>
            </a:br>
            <a:r>
              <a:rPr lang="en-US" dirty="0"/>
              <a:t> 10Base2 and 10Base5</a:t>
            </a:r>
          </a:p>
          <a:p>
            <a:pPr lvl="1"/>
            <a:endParaRPr lang="en-US" dirty="0"/>
          </a:p>
          <a:p>
            <a:pPr lvl="1"/>
            <a:endParaRPr lang="en-US" dirty="0"/>
          </a:p>
        </p:txBody>
      </p:sp>
      <p:pic>
        <p:nvPicPr>
          <p:cNvPr id="5" name="Picture 4" descr="A person wearing a suit and tie&#10;&#10;Description automatically generated">
            <a:extLst>
              <a:ext uri="{FF2B5EF4-FFF2-40B4-BE49-F238E27FC236}">
                <a16:creationId xmlns:a16="http://schemas.microsoft.com/office/drawing/2014/main" id="{B8497159-7BC6-4517-8083-55E2867D1F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23187" y="1080755"/>
            <a:ext cx="1474202" cy="2213517"/>
          </a:xfrm>
          <a:prstGeom prst="rect">
            <a:avLst/>
          </a:prstGeom>
        </p:spPr>
      </p:pic>
      <p:sp>
        <p:nvSpPr>
          <p:cNvPr id="6" name="TextBox 5">
            <a:extLst>
              <a:ext uri="{FF2B5EF4-FFF2-40B4-BE49-F238E27FC236}">
                <a16:creationId xmlns:a16="http://schemas.microsoft.com/office/drawing/2014/main" id="{8EF015F3-91EB-4A2E-884F-97951F12149D}"/>
              </a:ext>
            </a:extLst>
          </p:cNvPr>
          <p:cNvSpPr txBox="1"/>
          <p:nvPr/>
        </p:nvSpPr>
        <p:spPr>
          <a:xfrm>
            <a:off x="9656956" y="3518717"/>
            <a:ext cx="2206664" cy="369332"/>
          </a:xfrm>
          <a:prstGeom prst="rect">
            <a:avLst/>
          </a:prstGeom>
          <a:noFill/>
        </p:spPr>
        <p:txBody>
          <a:bodyPr wrap="square" rtlCol="0">
            <a:spAutoFit/>
          </a:bodyPr>
          <a:lstStyle/>
          <a:p>
            <a:r>
              <a:rPr lang="en-US" sz="900">
                <a:hlinkClick r:id="rId3" tooltip="http://flickr.com/photos/mwichary/3363901421"/>
              </a:rPr>
              <a:t>This Photo</a:t>
            </a:r>
            <a:r>
              <a:rPr lang="en-US" sz="900"/>
              <a:t> by Unknown Author is licensed under </a:t>
            </a:r>
            <a:r>
              <a:rPr lang="en-US" sz="900">
                <a:hlinkClick r:id="rId4" tooltip="https://creativecommons.org/licenses/by/3.0/"/>
              </a:rPr>
              <a:t>CC BY</a:t>
            </a:r>
            <a:endParaRPr lang="en-US" sz="900"/>
          </a:p>
        </p:txBody>
      </p:sp>
      <p:pic>
        <p:nvPicPr>
          <p:cNvPr id="8" name="Picture 7" descr="A picture containing light&#10;&#10;Description automatically generated">
            <a:extLst>
              <a:ext uri="{FF2B5EF4-FFF2-40B4-BE49-F238E27FC236}">
                <a16:creationId xmlns:a16="http://schemas.microsoft.com/office/drawing/2014/main" id="{24D22CDC-309F-4237-A16E-04F905EF82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73699" y="4220029"/>
            <a:ext cx="2834887" cy="1594624"/>
          </a:xfrm>
          <a:prstGeom prst="rect">
            <a:avLst/>
          </a:prstGeom>
        </p:spPr>
      </p:pic>
      <p:sp>
        <p:nvSpPr>
          <p:cNvPr id="9" name="TextBox 8">
            <a:extLst>
              <a:ext uri="{FF2B5EF4-FFF2-40B4-BE49-F238E27FC236}">
                <a16:creationId xmlns:a16="http://schemas.microsoft.com/office/drawing/2014/main" id="{29C0A778-EBB4-4CD2-896A-3E99AF145689}"/>
              </a:ext>
            </a:extLst>
          </p:cNvPr>
          <p:cNvSpPr txBox="1"/>
          <p:nvPr/>
        </p:nvSpPr>
        <p:spPr>
          <a:xfrm>
            <a:off x="8554644" y="7151611"/>
            <a:ext cx="501148" cy="1754326"/>
          </a:xfrm>
          <a:prstGeom prst="rect">
            <a:avLst/>
          </a:prstGeom>
          <a:noFill/>
        </p:spPr>
        <p:txBody>
          <a:bodyPr wrap="square" rtlCol="0">
            <a:spAutoFit/>
          </a:bodyPr>
          <a:lstStyle/>
          <a:p>
            <a:r>
              <a:rPr lang="en-US" sz="900">
                <a:hlinkClick r:id="rId6" tooltip="https://commons.wikimedia.org/wiki/File:BNC_Tee_connector,_with_Ethernet_cable_connected-92166.jpg"/>
              </a:rPr>
              <a:t>This Photo</a:t>
            </a:r>
            <a:r>
              <a:rPr lang="en-US" sz="900"/>
              <a:t> by Unknown Author is licensed under </a:t>
            </a:r>
            <a:r>
              <a:rPr lang="en-US" sz="900">
                <a:hlinkClick r:id="rId7" tooltip="https://creativecommons.org/licenses/by-sa/3.0/"/>
              </a:rPr>
              <a:t>CC BY-SA</a:t>
            </a:r>
            <a:endParaRPr lang="en-US" sz="900"/>
          </a:p>
        </p:txBody>
      </p:sp>
      <p:pic>
        <p:nvPicPr>
          <p:cNvPr id="11" name="Picture 10" descr="A circuit board&#10;&#10;Description automatically generated">
            <a:extLst>
              <a:ext uri="{FF2B5EF4-FFF2-40B4-BE49-F238E27FC236}">
                <a16:creationId xmlns:a16="http://schemas.microsoft.com/office/drawing/2014/main" id="{84FE8C07-B749-4F20-85DA-0F01FF98ADC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973217" y="4937490"/>
            <a:ext cx="2866642" cy="1754325"/>
          </a:xfrm>
          <a:prstGeom prst="rect">
            <a:avLst/>
          </a:prstGeom>
        </p:spPr>
      </p:pic>
      <p:sp>
        <p:nvSpPr>
          <p:cNvPr id="12" name="TextBox 11">
            <a:extLst>
              <a:ext uri="{FF2B5EF4-FFF2-40B4-BE49-F238E27FC236}">
                <a16:creationId xmlns:a16="http://schemas.microsoft.com/office/drawing/2014/main" id="{44DC137C-565F-461B-9002-738C2B27AEB6}"/>
              </a:ext>
            </a:extLst>
          </p:cNvPr>
          <p:cNvSpPr txBox="1"/>
          <p:nvPr/>
        </p:nvSpPr>
        <p:spPr>
          <a:xfrm>
            <a:off x="2523892" y="6845208"/>
            <a:ext cx="1977522" cy="369332"/>
          </a:xfrm>
          <a:prstGeom prst="rect">
            <a:avLst/>
          </a:prstGeom>
          <a:noFill/>
        </p:spPr>
        <p:txBody>
          <a:bodyPr wrap="square" rtlCol="0">
            <a:spAutoFit/>
          </a:bodyPr>
          <a:lstStyle/>
          <a:p>
            <a:r>
              <a:rPr lang="en-US" sz="900">
                <a:hlinkClick r:id="rId9" tooltip="https://pt.wikipedia.org/wiki/Transceiver"/>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910309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FD09-6FB7-4DA1-8733-0EFDFC42F318}"/>
              </a:ext>
            </a:extLst>
          </p:cNvPr>
          <p:cNvSpPr>
            <a:spLocks noGrp="1"/>
          </p:cNvSpPr>
          <p:nvPr>
            <p:ph type="title"/>
          </p:nvPr>
        </p:nvSpPr>
        <p:spPr/>
        <p:txBody>
          <a:bodyPr>
            <a:normAutofit fontScale="90000"/>
          </a:bodyPr>
          <a:lstStyle/>
          <a:p>
            <a:r>
              <a:rPr lang="en-US" dirty="0"/>
              <a:t>Media Access Control (MAC address)</a:t>
            </a:r>
          </a:p>
        </p:txBody>
      </p:sp>
      <p:sp>
        <p:nvSpPr>
          <p:cNvPr id="3" name="Content Placeholder 2">
            <a:extLst>
              <a:ext uri="{FF2B5EF4-FFF2-40B4-BE49-F238E27FC236}">
                <a16:creationId xmlns:a16="http://schemas.microsoft.com/office/drawing/2014/main" id="{E10BC994-D248-4601-9841-F4ECF3E639B3}"/>
              </a:ext>
            </a:extLst>
          </p:cNvPr>
          <p:cNvSpPr>
            <a:spLocks noGrp="1"/>
          </p:cNvSpPr>
          <p:nvPr>
            <p:ph idx="1"/>
          </p:nvPr>
        </p:nvSpPr>
        <p:spPr/>
        <p:txBody>
          <a:bodyPr/>
          <a:lstStyle/>
          <a:p>
            <a:r>
              <a:rPr lang="en-US" dirty="0"/>
              <a:t>MAC addresses</a:t>
            </a:r>
          </a:p>
          <a:p>
            <a:pPr lvl="1"/>
            <a:r>
              <a:rPr lang="en-US" dirty="0"/>
              <a:t>Address assigned to the </a:t>
            </a:r>
            <a:r>
              <a:rPr lang="en-US" i="1" dirty="0"/>
              <a:t>network interface card (NIC)</a:t>
            </a:r>
            <a:endParaRPr lang="en-US" dirty="0"/>
          </a:p>
          <a:p>
            <a:pPr lvl="1"/>
            <a:r>
              <a:rPr lang="en-US" dirty="0"/>
              <a:t>Typically by vendor, can be overwritten in software</a:t>
            </a:r>
          </a:p>
          <a:p>
            <a:pPr lvl="1"/>
            <a:r>
              <a:rPr lang="en-US" dirty="0"/>
              <a:t>48-bit address (6 byte)</a:t>
            </a:r>
          </a:p>
          <a:p>
            <a:pPr lvl="1"/>
            <a:r>
              <a:rPr lang="en-US" dirty="0"/>
              <a:t>Globally unique, but not hierarchical</a:t>
            </a:r>
          </a:p>
          <a:p>
            <a:pPr lvl="1"/>
            <a:r>
              <a:rPr lang="en-US" dirty="0"/>
              <a:t>IEEE manages assignment – first 24 bits are assigned to vendor (OUI)</a:t>
            </a:r>
          </a:p>
          <a:p>
            <a:pPr lvl="1"/>
            <a:r>
              <a:rPr lang="en-US" dirty="0"/>
              <a:t>Special FF:FF:FF:FF:FF:FF “broadcast” address</a:t>
            </a:r>
          </a:p>
          <a:p>
            <a:pPr lvl="1"/>
            <a:r>
              <a:rPr lang="en-US" dirty="0"/>
              <a:t>Address can be </a:t>
            </a:r>
            <a:r>
              <a:rPr lang="en-US" i="1" dirty="0"/>
              <a:t>universally administered (UAA) </a:t>
            </a:r>
            <a:r>
              <a:rPr lang="en-US" dirty="0"/>
              <a:t>or </a:t>
            </a:r>
            <a:r>
              <a:rPr lang="en-US" i="1" dirty="0"/>
              <a:t>locally administered (LAA)</a:t>
            </a:r>
          </a:p>
          <a:p>
            <a:pPr lvl="2"/>
            <a:r>
              <a:rPr lang="en-US" i="1" dirty="0"/>
              <a:t>LAA can be assigned to devices by network admin, often used in VM monitors</a:t>
            </a:r>
          </a:p>
          <a:p>
            <a:pPr lvl="2"/>
            <a:r>
              <a:rPr lang="en-US" dirty="0"/>
              <a:t>Distinguished by setting second-least significant bit of the first octet of address (U/L bit)</a:t>
            </a:r>
          </a:p>
          <a:p>
            <a:pPr lvl="3"/>
            <a:r>
              <a:rPr lang="en-US" dirty="0"/>
              <a:t>0 – universal, 1 – local  (06-XX-XX-XX-XX-XX is local, 06=0b0000 0110, </a:t>
            </a:r>
          </a:p>
          <a:p>
            <a:pPr marL="914400" lvl="2" indent="0">
              <a:buNone/>
            </a:pPr>
            <a:endParaRPr lang="en-US" dirty="0"/>
          </a:p>
        </p:txBody>
      </p:sp>
    </p:spTree>
    <p:extLst>
      <p:ext uri="{BB962C8B-B14F-4D97-AF65-F5344CB8AC3E}">
        <p14:creationId xmlns:p14="http://schemas.microsoft.com/office/powerpoint/2010/main" val="223901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2756-6307-44CC-9E20-120A0B611108}"/>
              </a:ext>
            </a:extLst>
          </p:cNvPr>
          <p:cNvSpPr>
            <a:spLocks noGrp="1"/>
          </p:cNvSpPr>
          <p:nvPr>
            <p:ph type="title"/>
          </p:nvPr>
        </p:nvSpPr>
        <p:spPr/>
        <p:txBody>
          <a:bodyPr>
            <a:normAutofit fontScale="90000"/>
          </a:bodyPr>
          <a:lstStyle/>
          <a:p>
            <a:r>
              <a:rPr lang="en-US" dirty="0"/>
              <a:t>Address Resolution Protocol (ARP)</a:t>
            </a:r>
          </a:p>
        </p:txBody>
      </p:sp>
      <p:sp>
        <p:nvSpPr>
          <p:cNvPr id="3" name="Content Placeholder 2">
            <a:extLst>
              <a:ext uri="{FF2B5EF4-FFF2-40B4-BE49-F238E27FC236}">
                <a16:creationId xmlns:a16="http://schemas.microsoft.com/office/drawing/2014/main" id="{022981FE-BF4C-429F-9295-6B1898BC92C2}"/>
              </a:ext>
            </a:extLst>
          </p:cNvPr>
          <p:cNvSpPr>
            <a:spLocks noGrp="1"/>
          </p:cNvSpPr>
          <p:nvPr>
            <p:ph idx="1"/>
          </p:nvPr>
        </p:nvSpPr>
        <p:spPr/>
        <p:txBody>
          <a:bodyPr/>
          <a:lstStyle/>
          <a:p>
            <a:r>
              <a:rPr lang="en-US" dirty="0"/>
              <a:t>ARP maps IP addresses to MAC addresses</a:t>
            </a:r>
          </a:p>
          <a:p>
            <a:pPr lvl="1"/>
            <a:r>
              <a:rPr lang="en-US" dirty="0"/>
              <a:t>Before delivering an IP message, kernel needs to know which MAC </a:t>
            </a:r>
            <a:r>
              <a:rPr lang="en-US" dirty="0" err="1"/>
              <a:t>dest</a:t>
            </a:r>
            <a:r>
              <a:rPr lang="en-US" dirty="0"/>
              <a:t>. to frame pkt</a:t>
            </a:r>
          </a:p>
          <a:p>
            <a:pPr lvl="1"/>
            <a:r>
              <a:rPr lang="en-US" dirty="0"/>
              <a:t>Sends a “who has </a:t>
            </a:r>
            <a:r>
              <a:rPr lang="en-US" dirty="0" err="1"/>
              <a:t>ip</a:t>
            </a:r>
            <a:r>
              <a:rPr lang="en-US" dirty="0"/>
              <a:t> XX:XX:XX:XX” message as a broadcast</a:t>
            </a:r>
          </a:p>
          <a:p>
            <a:pPr lvl="1"/>
            <a:r>
              <a:rPr lang="en-US" dirty="0"/>
              <a:t>One(?) host responds with “I have </a:t>
            </a:r>
            <a:r>
              <a:rPr lang="en-US" dirty="0" err="1"/>
              <a:t>ip</a:t>
            </a:r>
            <a:r>
              <a:rPr lang="en-US" dirty="0"/>
              <a:t> XX:XX:XX:XX”, requestor gets MAC from message</a:t>
            </a:r>
          </a:p>
          <a:p>
            <a:pPr lvl="1"/>
            <a:endParaRPr lang="en-US" dirty="0"/>
          </a:p>
          <a:p>
            <a:pPr lvl="1"/>
            <a:r>
              <a:rPr lang="en-US" dirty="0"/>
              <a:t>Host keeps an </a:t>
            </a:r>
            <a:r>
              <a:rPr lang="en-US" i="1" dirty="0"/>
              <a:t>Arp table</a:t>
            </a:r>
            <a:r>
              <a:rPr lang="en-US" dirty="0"/>
              <a:t> with active entries, and periodically prunes it</a:t>
            </a:r>
          </a:p>
          <a:p>
            <a:pPr lvl="2"/>
            <a:r>
              <a:rPr lang="en-US" dirty="0"/>
              <a:t>$ </a:t>
            </a:r>
            <a:r>
              <a:rPr lang="en-US" dirty="0" err="1"/>
              <a:t>arp</a:t>
            </a:r>
            <a:r>
              <a:rPr lang="en-US" dirty="0"/>
              <a:t> –a</a:t>
            </a:r>
          </a:p>
          <a:p>
            <a:pPr lvl="2"/>
            <a:endParaRPr lang="en-US" dirty="0"/>
          </a:p>
          <a:p>
            <a:pPr marL="457200" lvl="1" indent="0">
              <a:buNone/>
            </a:pPr>
            <a:endParaRPr lang="en-US" dirty="0"/>
          </a:p>
        </p:txBody>
      </p:sp>
      <p:pic>
        <p:nvPicPr>
          <p:cNvPr id="4" name="Picture 3">
            <a:extLst>
              <a:ext uri="{FF2B5EF4-FFF2-40B4-BE49-F238E27FC236}">
                <a16:creationId xmlns:a16="http://schemas.microsoft.com/office/drawing/2014/main" id="{6E9797CC-883C-4DB2-AE3A-890173034394}"/>
              </a:ext>
            </a:extLst>
          </p:cNvPr>
          <p:cNvPicPr>
            <a:picLocks noChangeAspect="1"/>
          </p:cNvPicPr>
          <p:nvPr/>
        </p:nvPicPr>
        <p:blipFill>
          <a:blip r:embed="rId2"/>
          <a:stretch>
            <a:fillRect/>
          </a:stretch>
        </p:blipFill>
        <p:spPr>
          <a:xfrm>
            <a:off x="507018" y="3843227"/>
            <a:ext cx="7113905" cy="750670"/>
          </a:xfrm>
          <a:prstGeom prst="rect">
            <a:avLst/>
          </a:prstGeom>
        </p:spPr>
      </p:pic>
      <p:pic>
        <p:nvPicPr>
          <p:cNvPr id="5" name="Picture 4">
            <a:extLst>
              <a:ext uri="{FF2B5EF4-FFF2-40B4-BE49-F238E27FC236}">
                <a16:creationId xmlns:a16="http://schemas.microsoft.com/office/drawing/2014/main" id="{047305AD-808F-4E71-8813-844739F696E6}"/>
              </a:ext>
            </a:extLst>
          </p:cNvPr>
          <p:cNvPicPr>
            <a:picLocks noChangeAspect="1"/>
          </p:cNvPicPr>
          <p:nvPr/>
        </p:nvPicPr>
        <p:blipFill>
          <a:blip r:embed="rId3"/>
          <a:stretch>
            <a:fillRect/>
          </a:stretch>
        </p:blipFill>
        <p:spPr>
          <a:xfrm>
            <a:off x="507017" y="4715864"/>
            <a:ext cx="7113905" cy="703573"/>
          </a:xfrm>
          <a:prstGeom prst="rect">
            <a:avLst/>
          </a:prstGeom>
        </p:spPr>
      </p:pic>
      <p:pic>
        <p:nvPicPr>
          <p:cNvPr id="6" name="Picture 5">
            <a:extLst>
              <a:ext uri="{FF2B5EF4-FFF2-40B4-BE49-F238E27FC236}">
                <a16:creationId xmlns:a16="http://schemas.microsoft.com/office/drawing/2014/main" id="{A08ADA02-E366-4693-B5F4-604308E62026}"/>
              </a:ext>
            </a:extLst>
          </p:cNvPr>
          <p:cNvPicPr>
            <a:picLocks noChangeAspect="1"/>
          </p:cNvPicPr>
          <p:nvPr/>
        </p:nvPicPr>
        <p:blipFill>
          <a:blip r:embed="rId4"/>
          <a:stretch>
            <a:fillRect/>
          </a:stretch>
        </p:blipFill>
        <p:spPr>
          <a:xfrm>
            <a:off x="7862673" y="4346002"/>
            <a:ext cx="4089700" cy="2146871"/>
          </a:xfrm>
          <a:prstGeom prst="rect">
            <a:avLst/>
          </a:prstGeom>
        </p:spPr>
      </p:pic>
      <p:pic>
        <p:nvPicPr>
          <p:cNvPr id="7" name="Picture 6">
            <a:extLst>
              <a:ext uri="{FF2B5EF4-FFF2-40B4-BE49-F238E27FC236}">
                <a16:creationId xmlns:a16="http://schemas.microsoft.com/office/drawing/2014/main" id="{E0654EFA-EA0D-4262-9932-6B51C03FC7F4}"/>
              </a:ext>
            </a:extLst>
          </p:cNvPr>
          <p:cNvPicPr>
            <a:picLocks noChangeAspect="1"/>
          </p:cNvPicPr>
          <p:nvPr/>
        </p:nvPicPr>
        <p:blipFill>
          <a:blip r:embed="rId5"/>
          <a:stretch>
            <a:fillRect/>
          </a:stretch>
        </p:blipFill>
        <p:spPr>
          <a:xfrm>
            <a:off x="507017" y="5477306"/>
            <a:ext cx="7113905" cy="543903"/>
          </a:xfrm>
          <a:prstGeom prst="rect">
            <a:avLst/>
          </a:prstGeom>
        </p:spPr>
      </p:pic>
    </p:spTree>
    <p:extLst>
      <p:ext uri="{BB962C8B-B14F-4D97-AF65-F5344CB8AC3E}">
        <p14:creationId xmlns:p14="http://schemas.microsoft.com/office/powerpoint/2010/main" val="612906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0C568-3A52-4DAE-9F1E-E89181B81C09}"/>
              </a:ext>
            </a:extLst>
          </p:cNvPr>
          <p:cNvSpPr>
            <a:spLocks noGrp="1"/>
          </p:cNvSpPr>
          <p:nvPr>
            <p:ph type="title"/>
          </p:nvPr>
        </p:nvSpPr>
        <p:spPr/>
        <p:txBody>
          <a:bodyPr>
            <a:normAutofit fontScale="90000"/>
          </a:bodyPr>
          <a:lstStyle/>
          <a:p>
            <a:r>
              <a:rPr lang="en-US" dirty="0"/>
              <a:t>Ethernet Evolution</a:t>
            </a:r>
          </a:p>
        </p:txBody>
      </p:sp>
      <p:sp>
        <p:nvSpPr>
          <p:cNvPr id="3" name="Content Placeholder 2">
            <a:extLst>
              <a:ext uri="{FF2B5EF4-FFF2-40B4-BE49-F238E27FC236}">
                <a16:creationId xmlns:a16="http://schemas.microsoft.com/office/drawing/2014/main" id="{C4884EC0-2AD3-4460-99B5-DED528EBEF2F}"/>
              </a:ext>
            </a:extLst>
          </p:cNvPr>
          <p:cNvSpPr>
            <a:spLocks noGrp="1"/>
          </p:cNvSpPr>
          <p:nvPr>
            <p:ph idx="1"/>
          </p:nvPr>
        </p:nvSpPr>
        <p:spPr/>
        <p:txBody>
          <a:bodyPr/>
          <a:lstStyle/>
          <a:p>
            <a:r>
              <a:rPr lang="en-US" dirty="0"/>
              <a:t>Shared Segment</a:t>
            </a:r>
          </a:p>
          <a:p>
            <a:pPr lvl="1"/>
            <a:r>
              <a:rPr lang="en-US" dirty="0"/>
              <a:t>Initially, ethernet was a signal run of coaxial wire – a “bus” </a:t>
            </a:r>
          </a:p>
          <a:p>
            <a:pPr lvl="1"/>
            <a:endParaRPr lang="en-US" dirty="0"/>
          </a:p>
          <a:p>
            <a:r>
              <a:rPr lang="en-US" dirty="0"/>
              <a:t>Hub / Star Topology</a:t>
            </a:r>
          </a:p>
          <a:p>
            <a:pPr lvl="1"/>
            <a:r>
              <a:rPr lang="en-US" dirty="0"/>
              <a:t>Hosts &amp; routers directly connect to an ethernet “hub”</a:t>
            </a:r>
          </a:p>
          <a:p>
            <a:pPr lvl="1"/>
            <a:r>
              <a:rPr lang="en-US" dirty="0"/>
              <a:t>Physical layer device (one below us) – each bit received is rebroadcast to all ports</a:t>
            </a:r>
          </a:p>
          <a:p>
            <a:pPr lvl="1"/>
            <a:r>
              <a:rPr lang="en-US" dirty="0"/>
              <a:t>Still a “shared” link – but can extend distance </a:t>
            </a:r>
          </a:p>
          <a:p>
            <a:pPr lvl="1"/>
            <a:r>
              <a:rPr lang="en-US" dirty="0"/>
              <a:t>Collisions still a major problem</a:t>
            </a:r>
          </a:p>
          <a:p>
            <a:pPr lvl="1"/>
            <a:endParaRPr lang="en-US" dirty="0"/>
          </a:p>
          <a:p>
            <a:r>
              <a:rPr lang="en-US" dirty="0"/>
              <a:t>Switch</a:t>
            </a:r>
          </a:p>
          <a:p>
            <a:pPr lvl="1"/>
            <a:r>
              <a:rPr lang="en-US" dirty="0"/>
              <a:t>Store &amp; forward / cut-through switching</a:t>
            </a:r>
          </a:p>
          <a:p>
            <a:pPr lvl="1"/>
            <a:r>
              <a:rPr lang="en-US" dirty="0"/>
              <a:t>Enables point-to-point, device connections</a:t>
            </a:r>
          </a:p>
          <a:p>
            <a:pPr lvl="1"/>
            <a:r>
              <a:rPr lang="en-US" dirty="0" err="1"/>
              <a:t>Collisionless</a:t>
            </a:r>
            <a:endParaRPr lang="en-US" dirty="0"/>
          </a:p>
          <a:p>
            <a:pPr lvl="1"/>
            <a:endParaRPr lang="en-US" dirty="0"/>
          </a:p>
          <a:p>
            <a:endParaRPr lang="en-US" dirty="0"/>
          </a:p>
        </p:txBody>
      </p:sp>
      <p:pic>
        <p:nvPicPr>
          <p:cNvPr id="5" name="Picture 4" descr="A picture containing brush, strainer&#10;&#10;Description automatically generated">
            <a:extLst>
              <a:ext uri="{FF2B5EF4-FFF2-40B4-BE49-F238E27FC236}">
                <a16:creationId xmlns:a16="http://schemas.microsoft.com/office/drawing/2014/main" id="{86966EAF-4B92-4EEA-A5AD-7B9CE6D9BB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59048" y="4003288"/>
            <a:ext cx="4626190" cy="2266833"/>
          </a:xfrm>
          <a:prstGeom prst="rect">
            <a:avLst/>
          </a:prstGeom>
        </p:spPr>
      </p:pic>
      <p:sp>
        <p:nvSpPr>
          <p:cNvPr id="6" name="TextBox 5">
            <a:extLst>
              <a:ext uri="{FF2B5EF4-FFF2-40B4-BE49-F238E27FC236}">
                <a16:creationId xmlns:a16="http://schemas.microsoft.com/office/drawing/2014/main" id="{47526C7D-9B0C-4EE7-A7FD-9F5FC001AF92}"/>
              </a:ext>
            </a:extLst>
          </p:cNvPr>
          <p:cNvSpPr txBox="1"/>
          <p:nvPr/>
        </p:nvSpPr>
        <p:spPr>
          <a:xfrm>
            <a:off x="9127738" y="6270121"/>
            <a:ext cx="2857500" cy="369332"/>
          </a:xfrm>
          <a:prstGeom prst="rect">
            <a:avLst/>
          </a:prstGeom>
          <a:noFill/>
        </p:spPr>
        <p:txBody>
          <a:bodyPr wrap="square" rtlCol="0">
            <a:spAutoFit/>
          </a:bodyPr>
          <a:lstStyle/>
          <a:p>
            <a:r>
              <a:rPr lang="en-US" sz="900">
                <a:hlinkClick r:id="rId3" tooltip="https://en.wikipedia.org/wiki/Network_topology"/>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391329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5736-C11A-4767-9730-B6A843348104}"/>
              </a:ext>
            </a:extLst>
          </p:cNvPr>
          <p:cNvSpPr>
            <a:spLocks noGrp="1"/>
          </p:cNvSpPr>
          <p:nvPr>
            <p:ph type="title"/>
          </p:nvPr>
        </p:nvSpPr>
        <p:spPr/>
        <p:txBody>
          <a:bodyPr>
            <a:normAutofit fontScale="90000"/>
          </a:bodyPr>
          <a:lstStyle/>
          <a:p>
            <a:r>
              <a:rPr lang="en-US" dirty="0"/>
              <a:t>Switched LAN</a:t>
            </a:r>
          </a:p>
        </p:txBody>
      </p:sp>
      <p:sp>
        <p:nvSpPr>
          <p:cNvPr id="3" name="Content Placeholder 2">
            <a:extLst>
              <a:ext uri="{FF2B5EF4-FFF2-40B4-BE49-F238E27FC236}">
                <a16:creationId xmlns:a16="http://schemas.microsoft.com/office/drawing/2014/main" id="{78CB2C7A-3F3F-4296-A407-152755DC86F6}"/>
              </a:ext>
            </a:extLst>
          </p:cNvPr>
          <p:cNvSpPr>
            <a:spLocks noGrp="1"/>
          </p:cNvSpPr>
          <p:nvPr>
            <p:ph idx="1"/>
          </p:nvPr>
        </p:nvSpPr>
        <p:spPr/>
        <p:txBody>
          <a:bodyPr/>
          <a:lstStyle/>
          <a:p>
            <a:r>
              <a:rPr lang="en-US" i="1" dirty="0"/>
              <a:t>Switched</a:t>
            </a:r>
            <a:r>
              <a:rPr lang="en-US" dirty="0"/>
              <a:t> local area network</a:t>
            </a:r>
          </a:p>
          <a:p>
            <a:pPr lvl="1"/>
            <a:r>
              <a:rPr lang="en-US" dirty="0"/>
              <a:t>Operate at Layer-2, don’t route, and don’t use RIP or OSPF</a:t>
            </a:r>
          </a:p>
          <a:p>
            <a:pPr lvl="1"/>
            <a:r>
              <a:rPr lang="en-US" dirty="0"/>
              <a:t>Usually “transparent” to the network</a:t>
            </a:r>
          </a:p>
          <a:p>
            <a:pPr lvl="1"/>
            <a:r>
              <a:rPr lang="en-US" dirty="0"/>
              <a:t>Forwarding and Filtering</a:t>
            </a:r>
          </a:p>
          <a:p>
            <a:pPr lvl="2"/>
            <a:r>
              <a:rPr lang="en-US" dirty="0"/>
              <a:t>Limited compared to routers</a:t>
            </a:r>
          </a:p>
          <a:p>
            <a:pPr lvl="1"/>
            <a:r>
              <a:rPr lang="en-US" dirty="0"/>
              <a:t>Self-Learning</a:t>
            </a:r>
          </a:p>
          <a:p>
            <a:pPr lvl="2"/>
            <a:r>
              <a:rPr lang="en-US" dirty="0"/>
              <a:t>Each switch port tracks MAC addresses arriving on port, builds a switch table</a:t>
            </a:r>
          </a:p>
          <a:p>
            <a:pPr lvl="2"/>
            <a:r>
              <a:rPr lang="en-US" dirty="0"/>
              <a:t>Prunes switch table periodically to flush old, no longer seen addresses</a:t>
            </a:r>
          </a:p>
          <a:p>
            <a:pPr lvl="1"/>
            <a:r>
              <a:rPr lang="en-US" dirty="0"/>
              <a:t>Properties</a:t>
            </a:r>
          </a:p>
          <a:p>
            <a:pPr lvl="2"/>
            <a:r>
              <a:rPr lang="en-US" dirty="0"/>
              <a:t>Eliminates collisions (when true switching)</a:t>
            </a:r>
          </a:p>
          <a:p>
            <a:pPr lvl="2"/>
            <a:r>
              <a:rPr lang="en-US" dirty="0"/>
              <a:t>Heterogenous links</a:t>
            </a:r>
          </a:p>
          <a:p>
            <a:pPr lvl="2"/>
            <a:r>
              <a:rPr lang="en-US" dirty="0"/>
              <a:t>Management</a:t>
            </a:r>
          </a:p>
          <a:p>
            <a:pPr lvl="2"/>
            <a:r>
              <a:rPr lang="en-US" dirty="0"/>
              <a:t>Man-in-the-Middle (</a:t>
            </a:r>
            <a:r>
              <a:rPr lang="en-US" dirty="0" err="1"/>
              <a:t>MitM</a:t>
            </a:r>
            <a:r>
              <a:rPr lang="en-US" dirty="0"/>
              <a:t>) &amp; Switch Poisoning</a:t>
            </a:r>
          </a:p>
          <a:p>
            <a:pPr marL="914400" lvl="2" indent="0">
              <a:buNone/>
            </a:pPr>
            <a:endParaRPr lang="en-US" dirty="0"/>
          </a:p>
        </p:txBody>
      </p:sp>
      <p:pic>
        <p:nvPicPr>
          <p:cNvPr id="5" name="Picture 4" descr="A close up of a computer&#10;&#10;Description automatically generated">
            <a:extLst>
              <a:ext uri="{FF2B5EF4-FFF2-40B4-BE49-F238E27FC236}">
                <a16:creationId xmlns:a16="http://schemas.microsoft.com/office/drawing/2014/main" id="{DFB6E27C-B035-4588-90F9-F6AE3ED8D4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59127" y="4176597"/>
            <a:ext cx="2794000" cy="2095500"/>
          </a:xfrm>
          <a:prstGeom prst="rect">
            <a:avLst/>
          </a:prstGeom>
        </p:spPr>
      </p:pic>
      <p:sp>
        <p:nvSpPr>
          <p:cNvPr id="6" name="TextBox 5">
            <a:extLst>
              <a:ext uri="{FF2B5EF4-FFF2-40B4-BE49-F238E27FC236}">
                <a16:creationId xmlns:a16="http://schemas.microsoft.com/office/drawing/2014/main" id="{92ED8AF2-ABC5-4593-BD9E-287520A59700}"/>
              </a:ext>
            </a:extLst>
          </p:cNvPr>
          <p:cNvSpPr txBox="1"/>
          <p:nvPr/>
        </p:nvSpPr>
        <p:spPr>
          <a:xfrm>
            <a:off x="9059127" y="6272097"/>
            <a:ext cx="2794000" cy="369332"/>
          </a:xfrm>
          <a:prstGeom prst="rect">
            <a:avLst/>
          </a:prstGeom>
          <a:noFill/>
        </p:spPr>
        <p:txBody>
          <a:bodyPr wrap="square" rtlCol="0">
            <a:spAutoFit/>
          </a:bodyPr>
          <a:lstStyle/>
          <a:p>
            <a:r>
              <a:rPr lang="en-US" sz="900">
                <a:hlinkClick r:id="rId3" tooltip="https://en.wikipedia.org/wiki/Catalyst_6500"/>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459582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AC29-CA23-420C-BA73-B6897A89375C}"/>
              </a:ext>
            </a:extLst>
          </p:cNvPr>
          <p:cNvSpPr>
            <a:spLocks noGrp="1"/>
          </p:cNvSpPr>
          <p:nvPr>
            <p:ph type="title"/>
          </p:nvPr>
        </p:nvSpPr>
        <p:spPr/>
        <p:txBody>
          <a:bodyPr>
            <a:normAutofit fontScale="90000"/>
          </a:bodyPr>
          <a:lstStyle/>
          <a:p>
            <a:r>
              <a:rPr lang="en-US" dirty="0"/>
              <a:t>Switch vs. Router</a:t>
            </a:r>
          </a:p>
        </p:txBody>
      </p:sp>
      <p:sp>
        <p:nvSpPr>
          <p:cNvPr id="3" name="Content Placeholder 2">
            <a:extLst>
              <a:ext uri="{FF2B5EF4-FFF2-40B4-BE49-F238E27FC236}">
                <a16:creationId xmlns:a16="http://schemas.microsoft.com/office/drawing/2014/main" id="{5D28220D-63C3-4F25-8339-04CC5BDC7909}"/>
              </a:ext>
            </a:extLst>
          </p:cNvPr>
          <p:cNvSpPr>
            <a:spLocks noGrp="1"/>
          </p:cNvSpPr>
          <p:nvPr>
            <p:ph idx="1"/>
          </p:nvPr>
        </p:nvSpPr>
        <p:spPr/>
        <p:txBody>
          <a:bodyPr/>
          <a:lstStyle/>
          <a:p>
            <a:r>
              <a:rPr lang="en-US" dirty="0"/>
              <a:t>Switches</a:t>
            </a:r>
          </a:p>
          <a:p>
            <a:pPr lvl="1"/>
            <a:r>
              <a:rPr lang="en-US" dirty="0"/>
              <a:t>Generally “invisible” on the network</a:t>
            </a:r>
          </a:p>
          <a:p>
            <a:pPr lvl="1"/>
            <a:r>
              <a:rPr lang="en-US" dirty="0"/>
              <a:t>Plug and play – can be configured for advanced features (e.g. VLAN)</a:t>
            </a:r>
          </a:p>
          <a:p>
            <a:pPr lvl="1"/>
            <a:r>
              <a:rPr lang="en-US" dirty="0"/>
              <a:t>Can selectively forward certain broadcast message (e.g. DHCP)</a:t>
            </a:r>
          </a:p>
          <a:p>
            <a:pPr lvl="1"/>
            <a:r>
              <a:rPr lang="en-US" dirty="0"/>
              <a:t>More adept at </a:t>
            </a:r>
            <a:r>
              <a:rPr lang="en-US" i="1" dirty="0"/>
              <a:t>switching</a:t>
            </a:r>
            <a:r>
              <a:rPr lang="en-US" dirty="0"/>
              <a:t> than a router – lower latency, lower cost for performance.</a:t>
            </a:r>
          </a:p>
          <a:p>
            <a:r>
              <a:rPr lang="en-US" dirty="0"/>
              <a:t>Routers</a:t>
            </a:r>
          </a:p>
          <a:p>
            <a:pPr lvl="1"/>
            <a:r>
              <a:rPr lang="en-US" dirty="0"/>
              <a:t>Use “OpenFlow” for layer 2 and 3 routing decisions</a:t>
            </a:r>
          </a:p>
          <a:p>
            <a:pPr lvl="1"/>
            <a:r>
              <a:rPr lang="en-US" dirty="0"/>
              <a:t>Can perform functions of switches</a:t>
            </a:r>
          </a:p>
          <a:p>
            <a:pPr lvl="1"/>
            <a:r>
              <a:rPr lang="en-US" dirty="0"/>
              <a:t>Routers can stop broadcast storms </a:t>
            </a:r>
          </a:p>
          <a:p>
            <a:pPr lvl="1"/>
            <a:r>
              <a:rPr lang="en-US" dirty="0"/>
              <a:t>Not plug-and-play, </a:t>
            </a:r>
          </a:p>
          <a:p>
            <a:pPr lvl="1"/>
            <a:r>
              <a:rPr lang="en-US" dirty="0"/>
              <a:t>Have higher processing times, higher latency</a:t>
            </a:r>
          </a:p>
          <a:p>
            <a:pPr lvl="1"/>
            <a:r>
              <a:rPr lang="en-US" dirty="0"/>
              <a:t>Higher cost for same performance</a:t>
            </a:r>
          </a:p>
          <a:p>
            <a:endParaRPr lang="en-US" dirty="0"/>
          </a:p>
        </p:txBody>
      </p:sp>
    </p:spTree>
    <p:extLst>
      <p:ext uri="{BB962C8B-B14F-4D97-AF65-F5344CB8AC3E}">
        <p14:creationId xmlns:p14="http://schemas.microsoft.com/office/powerpoint/2010/main" val="2240648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E6F3-F200-4353-BA88-E1A60338175D}"/>
              </a:ext>
            </a:extLst>
          </p:cNvPr>
          <p:cNvSpPr>
            <a:spLocks noGrp="1"/>
          </p:cNvSpPr>
          <p:nvPr>
            <p:ph type="title"/>
          </p:nvPr>
        </p:nvSpPr>
        <p:spPr/>
        <p:txBody>
          <a:bodyPr>
            <a:normAutofit fontScale="90000"/>
          </a:bodyPr>
          <a:lstStyle/>
          <a:p>
            <a:r>
              <a:rPr lang="en-US" dirty="0"/>
              <a:t>Ethernet Frame</a:t>
            </a:r>
          </a:p>
        </p:txBody>
      </p:sp>
      <p:sp>
        <p:nvSpPr>
          <p:cNvPr id="3" name="Content Placeholder 2">
            <a:extLst>
              <a:ext uri="{FF2B5EF4-FFF2-40B4-BE49-F238E27FC236}">
                <a16:creationId xmlns:a16="http://schemas.microsoft.com/office/drawing/2014/main" id="{788AD7F0-5DEC-4A9B-910D-753A62A9D401}"/>
              </a:ext>
            </a:extLst>
          </p:cNvPr>
          <p:cNvSpPr>
            <a:spLocks noGrp="1"/>
          </p:cNvSpPr>
          <p:nvPr>
            <p:ph idx="1"/>
          </p:nvPr>
        </p:nvSpPr>
        <p:spPr>
          <a:xfrm>
            <a:off x="1105592" y="2163336"/>
            <a:ext cx="10248207" cy="4013627"/>
          </a:xfrm>
        </p:spPr>
        <p:txBody>
          <a:bodyPr>
            <a:normAutofit fontScale="77500" lnSpcReduction="20000"/>
          </a:bodyPr>
          <a:lstStyle/>
          <a:p>
            <a:r>
              <a:rPr lang="en-US" dirty="0"/>
              <a:t>Preamble &amp; </a:t>
            </a:r>
            <a:r>
              <a:rPr lang="en-US" dirty="0" err="1"/>
              <a:t>SoF</a:t>
            </a:r>
            <a:endParaRPr lang="en-US" dirty="0"/>
          </a:p>
          <a:p>
            <a:pPr lvl="1"/>
            <a:r>
              <a:rPr lang="en-US" dirty="0"/>
              <a:t>7 octets (bytes) of 0b10101010</a:t>
            </a:r>
          </a:p>
          <a:p>
            <a:pPr lvl="1"/>
            <a:r>
              <a:rPr lang="en-US" dirty="0"/>
              <a:t>1 octet (byte) of 0b10101011  </a:t>
            </a:r>
          </a:p>
          <a:p>
            <a:pPr lvl="1"/>
            <a:r>
              <a:rPr lang="en-US" dirty="0"/>
              <a:t>Used to synchronize the receiver to the transmitter’s clock</a:t>
            </a:r>
          </a:p>
          <a:p>
            <a:r>
              <a:rPr lang="en-US" dirty="0"/>
              <a:t>MAC addresses – destination and source</a:t>
            </a:r>
          </a:p>
          <a:p>
            <a:pPr lvl="1"/>
            <a:r>
              <a:rPr lang="en-US" dirty="0"/>
              <a:t>6 octets for MAC address</a:t>
            </a:r>
          </a:p>
          <a:p>
            <a:r>
              <a:rPr lang="en-US" dirty="0"/>
              <a:t>802.1Q tag (VLAN)</a:t>
            </a:r>
          </a:p>
          <a:p>
            <a:r>
              <a:rPr lang="en-US" dirty="0"/>
              <a:t>Ethernet Type</a:t>
            </a:r>
          </a:p>
          <a:p>
            <a:r>
              <a:rPr lang="en-US" dirty="0"/>
              <a:t>Payload</a:t>
            </a:r>
          </a:p>
          <a:p>
            <a:pPr lvl="1"/>
            <a:r>
              <a:rPr lang="en-US" dirty="0"/>
              <a:t>46-1500 octets (variable length, defined by protocol)</a:t>
            </a:r>
          </a:p>
          <a:p>
            <a:r>
              <a:rPr lang="en-US" dirty="0"/>
              <a:t>CRC-32 sequence</a:t>
            </a:r>
          </a:p>
          <a:p>
            <a:pPr lvl="1"/>
            <a:r>
              <a:rPr lang="en-US" dirty="0"/>
              <a:t>Polynomial: 0x4C11DB7, </a:t>
            </a:r>
          </a:p>
          <a:p>
            <a:r>
              <a:rPr lang="en-US" dirty="0"/>
              <a:t>Interpacket Gap </a:t>
            </a:r>
          </a:p>
          <a:p>
            <a:pPr lvl="1"/>
            <a:r>
              <a:rPr lang="en-US" dirty="0"/>
              <a:t>12 packets of “quiet”</a:t>
            </a:r>
          </a:p>
          <a:p>
            <a:pPr lvl="1"/>
            <a:endParaRPr lang="en-US" dirty="0"/>
          </a:p>
        </p:txBody>
      </p:sp>
      <p:pic>
        <p:nvPicPr>
          <p:cNvPr id="5" name="Picture 4">
            <a:extLst>
              <a:ext uri="{FF2B5EF4-FFF2-40B4-BE49-F238E27FC236}">
                <a16:creationId xmlns:a16="http://schemas.microsoft.com/office/drawing/2014/main" id="{B1227F3C-51AD-4195-8108-21D9FECA1F42}"/>
              </a:ext>
            </a:extLst>
          </p:cNvPr>
          <p:cNvPicPr>
            <a:picLocks noChangeAspect="1"/>
          </p:cNvPicPr>
          <p:nvPr/>
        </p:nvPicPr>
        <p:blipFill>
          <a:blip r:embed="rId2"/>
          <a:stretch>
            <a:fillRect/>
          </a:stretch>
        </p:blipFill>
        <p:spPr>
          <a:xfrm>
            <a:off x="203662" y="898484"/>
            <a:ext cx="11784676" cy="1066716"/>
          </a:xfrm>
          <a:prstGeom prst="rect">
            <a:avLst/>
          </a:prstGeom>
        </p:spPr>
      </p:pic>
    </p:spTree>
    <p:extLst>
      <p:ext uri="{BB962C8B-B14F-4D97-AF65-F5344CB8AC3E}">
        <p14:creationId xmlns:p14="http://schemas.microsoft.com/office/powerpoint/2010/main" val="214995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00CE-3EAD-4D05-9F77-7705664150D2}"/>
              </a:ext>
            </a:extLst>
          </p:cNvPr>
          <p:cNvSpPr>
            <a:spLocks noGrp="1"/>
          </p:cNvSpPr>
          <p:nvPr>
            <p:ph type="title"/>
          </p:nvPr>
        </p:nvSpPr>
        <p:spPr/>
        <p:txBody>
          <a:bodyPr>
            <a:normAutofit fontScale="90000"/>
          </a:bodyPr>
          <a:lstStyle/>
          <a:p>
            <a:r>
              <a:rPr lang="en-US" dirty="0"/>
              <a:t>Link Layer Implementation</a:t>
            </a:r>
          </a:p>
        </p:txBody>
      </p:sp>
      <p:sp>
        <p:nvSpPr>
          <p:cNvPr id="3" name="Content Placeholder 2">
            <a:extLst>
              <a:ext uri="{FF2B5EF4-FFF2-40B4-BE49-F238E27FC236}">
                <a16:creationId xmlns:a16="http://schemas.microsoft.com/office/drawing/2014/main" id="{F3DC7630-DACA-44D6-B507-52C5C60EDC6E}"/>
              </a:ext>
            </a:extLst>
          </p:cNvPr>
          <p:cNvSpPr>
            <a:spLocks noGrp="1"/>
          </p:cNvSpPr>
          <p:nvPr>
            <p:ph idx="1"/>
          </p:nvPr>
        </p:nvSpPr>
        <p:spPr/>
        <p:txBody>
          <a:bodyPr/>
          <a:lstStyle/>
          <a:p>
            <a:r>
              <a:rPr lang="en-US" dirty="0"/>
              <a:t>Hardware</a:t>
            </a:r>
          </a:p>
          <a:p>
            <a:pPr lvl="1"/>
            <a:r>
              <a:rPr lang="en-US" dirty="0"/>
              <a:t>Network interface cards (NIC) w/ special purpose PHY chips</a:t>
            </a:r>
          </a:p>
          <a:p>
            <a:pPr lvl="1"/>
            <a:r>
              <a:rPr lang="en-US" dirty="0"/>
              <a:t>Necessary for high-speed link operation</a:t>
            </a:r>
          </a:p>
          <a:p>
            <a:pPr lvl="1"/>
            <a:r>
              <a:rPr lang="en-US" dirty="0"/>
              <a:t>Magnetics / Isolation Transformer</a:t>
            </a:r>
          </a:p>
          <a:p>
            <a:pPr lvl="1"/>
            <a:endParaRPr lang="en-US" dirty="0"/>
          </a:p>
          <a:p>
            <a:r>
              <a:rPr lang="en-US" dirty="0"/>
              <a:t>Software</a:t>
            </a:r>
          </a:p>
          <a:p>
            <a:pPr lvl="1"/>
            <a:r>
              <a:rPr lang="en-US" dirty="0"/>
              <a:t>Framing can be done in OS, stream of bytes written to PHY</a:t>
            </a:r>
          </a:p>
          <a:p>
            <a:pPr lvl="1"/>
            <a:r>
              <a:rPr lang="en-US" dirty="0"/>
              <a:t>In this relationship, PHY just reads/writes bytes – e.g. serial port protocols</a:t>
            </a:r>
          </a:p>
          <a:p>
            <a:pPr lvl="1"/>
            <a:r>
              <a:rPr lang="en-US" dirty="0"/>
              <a:t>May still have a </a:t>
            </a:r>
            <a:r>
              <a:rPr lang="en-US" i="1" dirty="0"/>
              <a:t>bit level framing</a:t>
            </a:r>
            <a:r>
              <a:rPr lang="en-US" dirty="0"/>
              <a:t> in the physical layer!</a:t>
            </a:r>
          </a:p>
          <a:p>
            <a:pPr lvl="1"/>
            <a:endParaRPr lang="en-US" dirty="0"/>
          </a:p>
          <a:p>
            <a:r>
              <a:rPr lang="en-US" dirty="0"/>
              <a:t>Link Layers can be stacked</a:t>
            </a:r>
          </a:p>
          <a:p>
            <a:pPr lvl="1"/>
            <a:r>
              <a:rPr lang="en-US" dirty="0"/>
              <a:t>E.g. PPPoE, PPPoA, …</a:t>
            </a:r>
          </a:p>
          <a:p>
            <a:pPr lvl="1"/>
            <a:endParaRPr lang="en-US" dirty="0"/>
          </a:p>
        </p:txBody>
      </p:sp>
      <p:pic>
        <p:nvPicPr>
          <p:cNvPr id="24578" name="Picture 2" descr="2337992-3-TYC-FNT-ME">
            <a:extLst>
              <a:ext uri="{FF2B5EF4-FFF2-40B4-BE49-F238E27FC236}">
                <a16:creationId xmlns:a16="http://schemas.microsoft.com/office/drawing/2014/main" id="{AFA80CB1-0F33-45CD-9593-1BDD11767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0211" y="1080656"/>
            <a:ext cx="30765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5978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D25E-A311-4BD3-A2D7-C405F2F53979}"/>
              </a:ext>
            </a:extLst>
          </p:cNvPr>
          <p:cNvSpPr>
            <a:spLocks noGrp="1"/>
          </p:cNvSpPr>
          <p:nvPr>
            <p:ph type="title"/>
          </p:nvPr>
        </p:nvSpPr>
        <p:spPr/>
        <p:txBody>
          <a:bodyPr>
            <a:normAutofit fontScale="90000"/>
          </a:bodyPr>
          <a:lstStyle/>
          <a:p>
            <a:r>
              <a:rPr lang="en-US" dirty="0"/>
              <a:t>Ethernet Line Coding</a:t>
            </a:r>
          </a:p>
        </p:txBody>
      </p:sp>
      <p:sp>
        <p:nvSpPr>
          <p:cNvPr id="3" name="Content Placeholder 2">
            <a:extLst>
              <a:ext uri="{FF2B5EF4-FFF2-40B4-BE49-F238E27FC236}">
                <a16:creationId xmlns:a16="http://schemas.microsoft.com/office/drawing/2014/main" id="{2A59FCEC-8728-445A-BD17-3E8784E6132D}"/>
              </a:ext>
            </a:extLst>
          </p:cNvPr>
          <p:cNvSpPr>
            <a:spLocks noGrp="1"/>
          </p:cNvSpPr>
          <p:nvPr>
            <p:ph idx="1"/>
          </p:nvPr>
        </p:nvSpPr>
        <p:spPr/>
        <p:txBody>
          <a:bodyPr/>
          <a:lstStyle/>
          <a:p>
            <a:r>
              <a:rPr lang="en-US" dirty="0"/>
              <a:t>Bandwidth has evolved from 1Mbps to 400Gbps!</a:t>
            </a:r>
          </a:p>
          <a:p>
            <a:r>
              <a:rPr lang="en-US" dirty="0"/>
              <a:t>Naming Conventions</a:t>
            </a:r>
          </a:p>
          <a:p>
            <a:pPr lvl="1"/>
            <a:r>
              <a:rPr lang="en-US" dirty="0"/>
              <a:t>10,100,1000, 10G – nominal speed at top of layer, excluding line codes but including other physical layer overhead (preamble, sync words, inter-packet gap)</a:t>
            </a:r>
          </a:p>
          <a:p>
            <a:pPr lvl="1"/>
            <a:r>
              <a:rPr lang="en-US" dirty="0"/>
              <a:t>BASE, BROAD, PASS </a:t>
            </a:r>
          </a:p>
          <a:p>
            <a:pPr lvl="2"/>
            <a:r>
              <a:rPr lang="en-US" dirty="0"/>
              <a:t>BASE – Baseband transmissions use digital signaling over a single wire, using electrical pulses or light.  The entire bandwidth of the communications is used by the signal.</a:t>
            </a:r>
          </a:p>
          <a:p>
            <a:pPr lvl="2"/>
            <a:r>
              <a:rPr lang="en-US" dirty="0"/>
              <a:t>BROAD – Broadband transmissions use analog signals in the form of optical or electromagnetic waves over multiple frequencies.  Multiple channels are created using FDM.</a:t>
            </a:r>
          </a:p>
          <a:p>
            <a:pPr lvl="2"/>
            <a:r>
              <a:rPr lang="en-US" dirty="0"/>
              <a:t>PASS – Passband transmission, line coding is used to create a pulse train of digital pulse amplitude modulated signals.  </a:t>
            </a:r>
          </a:p>
          <a:p>
            <a:pPr lvl="1"/>
            <a:r>
              <a:rPr lang="en-US" dirty="0"/>
              <a:t>-T, -S, -L, -E, -Z, -C, -K, -H – Medium</a:t>
            </a:r>
          </a:p>
          <a:p>
            <a:pPr lvl="2"/>
            <a:r>
              <a:rPr lang="en-US" dirty="0"/>
              <a:t>T is twisted pair, others refer to various forms of fiber or other less common media.</a:t>
            </a:r>
          </a:p>
          <a:p>
            <a:pPr lvl="1"/>
            <a:r>
              <a:rPr lang="en-US" dirty="0"/>
              <a:t>-X,R – PCS encoding, -X is 8b/10b, R for 64b/66b</a:t>
            </a:r>
          </a:p>
          <a:p>
            <a:pPr marL="914400" lvl="2" indent="0">
              <a:buNone/>
            </a:pPr>
            <a:endParaRPr lang="en-US" dirty="0"/>
          </a:p>
        </p:txBody>
      </p:sp>
      <p:sp>
        <p:nvSpPr>
          <p:cNvPr id="4" name="TextBox 3">
            <a:extLst>
              <a:ext uri="{FF2B5EF4-FFF2-40B4-BE49-F238E27FC236}">
                <a16:creationId xmlns:a16="http://schemas.microsoft.com/office/drawing/2014/main" id="{1988C6CE-9E11-416B-B388-F593F51D6D89}"/>
              </a:ext>
            </a:extLst>
          </p:cNvPr>
          <p:cNvSpPr txBox="1"/>
          <p:nvPr/>
        </p:nvSpPr>
        <p:spPr>
          <a:xfrm>
            <a:off x="3133493" y="6679580"/>
            <a:ext cx="4255076" cy="307777"/>
          </a:xfrm>
          <a:prstGeom prst="rect">
            <a:avLst/>
          </a:prstGeom>
          <a:noFill/>
        </p:spPr>
        <p:txBody>
          <a:bodyPr wrap="none" rtlCol="0">
            <a:spAutoFit/>
          </a:bodyPr>
          <a:lstStyle/>
          <a:p>
            <a:r>
              <a:rPr lang="en-US" sz="1400" dirty="0"/>
              <a:t>https://en.wikipedia.org/wiki/Ethernet_physical_layer</a:t>
            </a:r>
          </a:p>
        </p:txBody>
      </p:sp>
    </p:spTree>
    <p:extLst>
      <p:ext uri="{BB962C8B-B14F-4D97-AF65-F5344CB8AC3E}">
        <p14:creationId xmlns:p14="http://schemas.microsoft.com/office/powerpoint/2010/main" val="434027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49A7-BCF4-424F-A903-010376E0BB6D}"/>
              </a:ext>
            </a:extLst>
          </p:cNvPr>
          <p:cNvSpPr>
            <a:spLocks noGrp="1"/>
          </p:cNvSpPr>
          <p:nvPr>
            <p:ph type="title"/>
          </p:nvPr>
        </p:nvSpPr>
        <p:spPr/>
        <p:txBody>
          <a:bodyPr>
            <a:normAutofit fontScale="90000"/>
          </a:bodyPr>
          <a:lstStyle/>
          <a:p>
            <a:r>
              <a:rPr lang="en-US" dirty="0"/>
              <a:t>Common Standards</a:t>
            </a:r>
          </a:p>
        </p:txBody>
      </p:sp>
      <p:graphicFrame>
        <p:nvGraphicFramePr>
          <p:cNvPr id="4" name="Table 4">
            <a:extLst>
              <a:ext uri="{FF2B5EF4-FFF2-40B4-BE49-F238E27FC236}">
                <a16:creationId xmlns:a16="http://schemas.microsoft.com/office/drawing/2014/main" id="{592D737A-289F-48AB-B129-BAF588996FD8}"/>
              </a:ext>
            </a:extLst>
          </p:cNvPr>
          <p:cNvGraphicFramePr>
            <a:graphicFrameLocks noGrp="1"/>
          </p:cNvGraphicFramePr>
          <p:nvPr>
            <p:ph idx="1"/>
            <p:extLst>
              <p:ext uri="{D42A27DB-BD31-4B8C-83A1-F6EECF244321}">
                <p14:modId xmlns:p14="http://schemas.microsoft.com/office/powerpoint/2010/main" val="2862840363"/>
              </p:ext>
            </p:extLst>
          </p:nvPr>
        </p:nvGraphicFramePr>
        <p:xfrm>
          <a:off x="407323" y="1081088"/>
          <a:ext cx="11784677" cy="4450080"/>
        </p:xfrm>
        <a:graphic>
          <a:graphicData uri="http://schemas.openxmlformats.org/drawingml/2006/table">
            <a:tbl>
              <a:tblPr firstRow="1" bandRow="1">
                <a:tableStyleId>{5C22544A-7EE6-4342-B048-85BDC9FD1C3A}</a:tableStyleId>
              </a:tblPr>
              <a:tblGrid>
                <a:gridCol w="2068248">
                  <a:extLst>
                    <a:ext uri="{9D8B030D-6E8A-4147-A177-3AD203B41FA5}">
                      <a16:colId xmlns:a16="http://schemas.microsoft.com/office/drawing/2014/main" val="2042531330"/>
                    </a:ext>
                  </a:extLst>
                </a:gridCol>
                <a:gridCol w="1572322">
                  <a:extLst>
                    <a:ext uri="{9D8B030D-6E8A-4147-A177-3AD203B41FA5}">
                      <a16:colId xmlns:a16="http://schemas.microsoft.com/office/drawing/2014/main" val="3312422122"/>
                    </a:ext>
                  </a:extLst>
                </a:gridCol>
                <a:gridCol w="1338146">
                  <a:extLst>
                    <a:ext uri="{9D8B030D-6E8A-4147-A177-3AD203B41FA5}">
                      <a16:colId xmlns:a16="http://schemas.microsoft.com/office/drawing/2014/main" val="3954884939"/>
                    </a:ext>
                  </a:extLst>
                </a:gridCol>
                <a:gridCol w="6805961">
                  <a:extLst>
                    <a:ext uri="{9D8B030D-6E8A-4147-A177-3AD203B41FA5}">
                      <a16:colId xmlns:a16="http://schemas.microsoft.com/office/drawing/2014/main" val="1884526740"/>
                    </a:ext>
                  </a:extLst>
                </a:gridCol>
              </a:tblGrid>
              <a:tr h="370840">
                <a:tc>
                  <a:txBody>
                    <a:bodyPr/>
                    <a:lstStyle/>
                    <a:p>
                      <a:r>
                        <a:rPr lang="en-US" sz="1400" dirty="0"/>
                        <a:t>Name</a:t>
                      </a:r>
                    </a:p>
                  </a:txBody>
                  <a:tcPr/>
                </a:tc>
                <a:tc>
                  <a:txBody>
                    <a:bodyPr/>
                    <a:lstStyle/>
                    <a:p>
                      <a:r>
                        <a:rPr lang="en-US" sz="1400" dirty="0"/>
                        <a:t>Standard</a:t>
                      </a:r>
                    </a:p>
                  </a:txBody>
                  <a:tcPr/>
                </a:tc>
                <a:tc>
                  <a:txBody>
                    <a:bodyPr/>
                    <a:lstStyle/>
                    <a:p>
                      <a:r>
                        <a:rPr lang="en-US" sz="1400" dirty="0"/>
                        <a:t>Cable</a:t>
                      </a:r>
                    </a:p>
                  </a:txBody>
                  <a:tcPr/>
                </a:tc>
                <a:tc>
                  <a:txBody>
                    <a:bodyPr/>
                    <a:lstStyle/>
                    <a:p>
                      <a:r>
                        <a:rPr lang="en-US" sz="1400" dirty="0"/>
                        <a:t>Description</a:t>
                      </a:r>
                    </a:p>
                  </a:txBody>
                  <a:tcPr/>
                </a:tc>
                <a:extLst>
                  <a:ext uri="{0D108BD9-81ED-4DB2-BD59-A6C34878D82A}">
                    <a16:rowId xmlns:a16="http://schemas.microsoft.com/office/drawing/2014/main" val="884883231"/>
                  </a:ext>
                </a:extLst>
              </a:tr>
              <a:tr h="370840">
                <a:tc>
                  <a:txBody>
                    <a:bodyPr/>
                    <a:lstStyle/>
                    <a:p>
                      <a:r>
                        <a:rPr lang="en-US" sz="1400" dirty="0"/>
                        <a:t>10BASE2</a:t>
                      </a:r>
                    </a:p>
                  </a:txBody>
                  <a:tcPr/>
                </a:tc>
                <a:tc>
                  <a:txBody>
                    <a:bodyPr/>
                    <a:lstStyle/>
                    <a:p>
                      <a:r>
                        <a:rPr lang="en-US" sz="1400" dirty="0"/>
                        <a:t>802.3a-1985</a:t>
                      </a:r>
                    </a:p>
                  </a:txBody>
                  <a:tcPr/>
                </a:tc>
                <a:tc>
                  <a:txBody>
                    <a:bodyPr/>
                    <a:lstStyle/>
                    <a:p>
                      <a:r>
                        <a:rPr lang="en-US" sz="1400" dirty="0"/>
                        <a:t>RG-58 Coax</a:t>
                      </a:r>
                    </a:p>
                  </a:txBody>
                  <a:tcPr/>
                </a:tc>
                <a:tc>
                  <a:txBody>
                    <a:bodyPr/>
                    <a:lstStyle/>
                    <a:p>
                      <a:r>
                        <a:rPr lang="en-US" sz="1400" dirty="0"/>
                        <a:t>50</a:t>
                      </a:r>
                      <a:r>
                        <a:rPr lang="el-GR" sz="1400" dirty="0"/>
                        <a:t>Ω</a:t>
                      </a:r>
                      <a:r>
                        <a:rPr lang="en-US" sz="1400" dirty="0"/>
                        <a:t> coax cable, bus interface.</a:t>
                      </a:r>
                    </a:p>
                  </a:txBody>
                  <a:tcPr/>
                </a:tc>
                <a:extLst>
                  <a:ext uri="{0D108BD9-81ED-4DB2-BD59-A6C34878D82A}">
                    <a16:rowId xmlns:a16="http://schemas.microsoft.com/office/drawing/2014/main" val="1620787786"/>
                  </a:ext>
                </a:extLst>
              </a:tr>
              <a:tr h="370840">
                <a:tc>
                  <a:txBody>
                    <a:bodyPr/>
                    <a:lstStyle/>
                    <a:p>
                      <a:r>
                        <a:rPr lang="en-US" sz="1400" dirty="0"/>
                        <a:t>10BASE-T</a:t>
                      </a:r>
                    </a:p>
                  </a:txBody>
                  <a:tcPr/>
                </a:tc>
                <a:tc>
                  <a:txBody>
                    <a:bodyPr/>
                    <a:lstStyle/>
                    <a:p>
                      <a:r>
                        <a:rPr lang="en-US" sz="1400" dirty="0"/>
                        <a:t>802.3i-1990</a:t>
                      </a:r>
                    </a:p>
                  </a:txBody>
                  <a:tcPr/>
                </a:tc>
                <a:tc>
                  <a:txBody>
                    <a:bodyPr/>
                    <a:lstStyle/>
                    <a:p>
                      <a:r>
                        <a:rPr lang="en-US" sz="1400" dirty="0"/>
                        <a:t>CAT3</a:t>
                      </a:r>
                    </a:p>
                  </a:txBody>
                  <a:tcPr/>
                </a:tc>
                <a:tc>
                  <a:txBody>
                    <a:bodyPr/>
                    <a:lstStyle/>
                    <a:p>
                      <a:r>
                        <a:rPr lang="en-US" sz="1400" dirty="0"/>
                        <a:t>Plain vanilla ethernet.</a:t>
                      </a:r>
                    </a:p>
                  </a:txBody>
                  <a:tcPr/>
                </a:tc>
                <a:extLst>
                  <a:ext uri="{0D108BD9-81ED-4DB2-BD59-A6C34878D82A}">
                    <a16:rowId xmlns:a16="http://schemas.microsoft.com/office/drawing/2014/main" val="981809200"/>
                  </a:ext>
                </a:extLst>
              </a:tr>
              <a:tr h="370840">
                <a:tc>
                  <a:txBody>
                    <a:bodyPr/>
                    <a:lstStyle/>
                    <a:p>
                      <a:r>
                        <a:rPr lang="en-US" sz="1400" dirty="0"/>
                        <a:t>100BASE-T</a:t>
                      </a:r>
                    </a:p>
                  </a:txBody>
                  <a:tcPr/>
                </a:tc>
                <a:tc>
                  <a:txBody>
                    <a:bodyPr/>
                    <a:lstStyle/>
                    <a:p>
                      <a:r>
                        <a:rPr lang="en-US" sz="1400" dirty="0"/>
                        <a:t>802.3u-1995</a:t>
                      </a:r>
                    </a:p>
                  </a:txBody>
                  <a:tcPr/>
                </a:tc>
                <a:tc>
                  <a:txBody>
                    <a:bodyPr/>
                    <a:lstStyle/>
                    <a:p>
                      <a:r>
                        <a:rPr lang="en-US" sz="1400" dirty="0"/>
                        <a:t>CAT5</a:t>
                      </a:r>
                    </a:p>
                  </a:txBody>
                  <a:tcPr/>
                </a:tc>
                <a:tc>
                  <a:txBody>
                    <a:bodyPr/>
                    <a:lstStyle/>
                    <a:p>
                      <a:r>
                        <a:rPr lang="en-US" sz="1400" dirty="0"/>
                        <a:t>“Fast Ethernet” Generic term for any 100Mbits ethernet over twisted pair.</a:t>
                      </a:r>
                    </a:p>
                  </a:txBody>
                  <a:tcPr/>
                </a:tc>
                <a:extLst>
                  <a:ext uri="{0D108BD9-81ED-4DB2-BD59-A6C34878D82A}">
                    <a16:rowId xmlns:a16="http://schemas.microsoft.com/office/drawing/2014/main" val="3442505827"/>
                  </a:ext>
                </a:extLst>
              </a:tr>
              <a:tr h="370840">
                <a:tc>
                  <a:txBody>
                    <a:bodyPr/>
                    <a:lstStyle/>
                    <a:p>
                      <a:r>
                        <a:rPr lang="en-US" sz="1400" dirty="0"/>
                        <a:t>100BASE-TX</a:t>
                      </a:r>
                    </a:p>
                  </a:txBody>
                  <a:tcPr/>
                </a:tc>
                <a:tc>
                  <a:txBody>
                    <a:bodyPr/>
                    <a:lstStyle/>
                    <a:p>
                      <a:r>
                        <a:rPr lang="en-US" sz="1400" dirty="0"/>
                        <a:t>802.3u-1995</a:t>
                      </a:r>
                    </a:p>
                  </a:txBody>
                  <a:tcPr/>
                </a:tc>
                <a:tc>
                  <a:txBody>
                    <a:bodyPr/>
                    <a:lstStyle/>
                    <a:p>
                      <a:r>
                        <a:rPr lang="en-US" sz="1400" dirty="0"/>
                        <a:t>CAT5, RJ45</a:t>
                      </a:r>
                    </a:p>
                  </a:txBody>
                  <a:tcPr/>
                </a:tc>
                <a:tc>
                  <a:txBody>
                    <a:bodyPr/>
                    <a:lstStyle/>
                    <a:p>
                      <a:r>
                        <a:rPr lang="en-US" sz="1400" dirty="0"/>
                        <a:t>Standard 100Mbps ethernet.</a:t>
                      </a:r>
                    </a:p>
                  </a:txBody>
                  <a:tcPr/>
                </a:tc>
                <a:extLst>
                  <a:ext uri="{0D108BD9-81ED-4DB2-BD59-A6C34878D82A}">
                    <a16:rowId xmlns:a16="http://schemas.microsoft.com/office/drawing/2014/main" val="1080832125"/>
                  </a:ext>
                </a:extLst>
              </a:tr>
              <a:tr h="370840">
                <a:tc>
                  <a:txBody>
                    <a:bodyPr/>
                    <a:lstStyle/>
                    <a:p>
                      <a:r>
                        <a:rPr lang="en-US" sz="1400" dirty="0"/>
                        <a:t>HDMI Ethernet Channel</a:t>
                      </a:r>
                    </a:p>
                  </a:txBody>
                  <a:tcPr/>
                </a:tc>
                <a:tc>
                  <a:txBody>
                    <a:bodyPr/>
                    <a:lstStyle/>
                    <a:p>
                      <a:r>
                        <a:rPr lang="en-US" sz="1400" dirty="0"/>
                        <a:t>HDMI 1.4 2009</a:t>
                      </a:r>
                    </a:p>
                  </a:txBody>
                  <a:tcPr/>
                </a:tc>
                <a:tc>
                  <a:txBody>
                    <a:bodyPr/>
                    <a:lstStyle/>
                    <a:p>
                      <a:r>
                        <a:rPr lang="en-US" sz="1400" dirty="0"/>
                        <a:t>HDMI</a:t>
                      </a:r>
                    </a:p>
                  </a:txBody>
                  <a:tcPr/>
                </a:tc>
                <a:tc>
                  <a:txBody>
                    <a:bodyPr/>
                    <a:lstStyle/>
                    <a:p>
                      <a:r>
                        <a:rPr lang="en-US" sz="1400" dirty="0"/>
                        <a:t>Ethernet channel included in HDMI</a:t>
                      </a:r>
                    </a:p>
                  </a:txBody>
                  <a:tcPr/>
                </a:tc>
                <a:extLst>
                  <a:ext uri="{0D108BD9-81ED-4DB2-BD59-A6C34878D82A}">
                    <a16:rowId xmlns:a16="http://schemas.microsoft.com/office/drawing/2014/main" val="4087091733"/>
                  </a:ext>
                </a:extLst>
              </a:tr>
              <a:tr h="370840">
                <a:tc>
                  <a:txBody>
                    <a:bodyPr/>
                    <a:lstStyle/>
                    <a:p>
                      <a:r>
                        <a:rPr lang="en-US" sz="1400" dirty="0"/>
                        <a:t>100BASE-FX</a:t>
                      </a:r>
                    </a:p>
                  </a:txBody>
                  <a:tcPr/>
                </a:tc>
                <a:tc>
                  <a:txBody>
                    <a:bodyPr/>
                    <a:lstStyle/>
                    <a:p>
                      <a:r>
                        <a:rPr lang="en-US" sz="1400" dirty="0"/>
                        <a:t>802.3u-1995</a:t>
                      </a:r>
                    </a:p>
                  </a:txBody>
                  <a:tcPr/>
                </a:tc>
                <a:tc>
                  <a:txBody>
                    <a:bodyPr/>
                    <a:lstStyle/>
                    <a:p>
                      <a:r>
                        <a:rPr lang="en-US" sz="1400" dirty="0"/>
                        <a:t>ST,SC</a:t>
                      </a:r>
                    </a:p>
                  </a:txBody>
                  <a:tcPr/>
                </a:tc>
                <a:tc>
                  <a:txBody>
                    <a:bodyPr/>
                    <a:lstStyle/>
                    <a:p>
                      <a:r>
                        <a:rPr lang="en-US" sz="1400" dirty="0"/>
                        <a:t>4B5B NRZI coded signal, two strands of multi-mode optical fiber, max length is 400m</a:t>
                      </a:r>
                    </a:p>
                  </a:txBody>
                  <a:tcPr/>
                </a:tc>
                <a:extLst>
                  <a:ext uri="{0D108BD9-81ED-4DB2-BD59-A6C34878D82A}">
                    <a16:rowId xmlns:a16="http://schemas.microsoft.com/office/drawing/2014/main" val="3588893935"/>
                  </a:ext>
                </a:extLst>
              </a:tr>
              <a:tr h="370840">
                <a:tc>
                  <a:txBody>
                    <a:bodyPr/>
                    <a:lstStyle/>
                    <a:p>
                      <a:r>
                        <a:rPr lang="en-US" sz="1400" dirty="0"/>
                        <a:t>100BASE-LX10</a:t>
                      </a:r>
                    </a:p>
                  </a:txBody>
                  <a:tcPr/>
                </a:tc>
                <a:tc>
                  <a:txBody>
                    <a:bodyPr/>
                    <a:lstStyle/>
                    <a:p>
                      <a:r>
                        <a:rPr lang="en-US" sz="1400" dirty="0"/>
                        <a:t>802.3ah-2004</a:t>
                      </a:r>
                    </a:p>
                  </a:txBody>
                  <a:tcPr/>
                </a:tc>
                <a:tc>
                  <a:txBody>
                    <a:bodyPr/>
                    <a:lstStyle/>
                    <a:p>
                      <a:r>
                        <a:rPr lang="en-US" sz="1400" dirty="0"/>
                        <a:t>ST,SC,LC</a:t>
                      </a:r>
                    </a:p>
                  </a:txBody>
                  <a:tcPr/>
                </a:tc>
                <a:tc>
                  <a:txBody>
                    <a:bodyPr/>
                    <a:lstStyle/>
                    <a:p>
                      <a:r>
                        <a:rPr lang="en-US" sz="1400" dirty="0"/>
                        <a:t>Ethernet up to 10km over a pair of single-mode fibers</a:t>
                      </a:r>
                    </a:p>
                  </a:txBody>
                  <a:tcPr/>
                </a:tc>
                <a:extLst>
                  <a:ext uri="{0D108BD9-81ED-4DB2-BD59-A6C34878D82A}">
                    <a16:rowId xmlns:a16="http://schemas.microsoft.com/office/drawing/2014/main" val="1574628709"/>
                  </a:ext>
                </a:extLst>
              </a:tr>
              <a:tr h="370840">
                <a:tc>
                  <a:txBody>
                    <a:bodyPr/>
                    <a:lstStyle/>
                    <a:p>
                      <a:r>
                        <a:rPr lang="en-US" sz="1400" dirty="0"/>
                        <a:t>1000BASE-T</a:t>
                      </a:r>
                    </a:p>
                  </a:txBody>
                  <a:tcPr/>
                </a:tc>
                <a:tc>
                  <a:txBody>
                    <a:bodyPr/>
                    <a:lstStyle/>
                    <a:p>
                      <a:r>
                        <a:rPr lang="en-US" sz="1400" dirty="0"/>
                        <a:t>802.3ab-1999</a:t>
                      </a:r>
                    </a:p>
                  </a:txBody>
                  <a:tcPr/>
                </a:tc>
                <a:tc>
                  <a:txBody>
                    <a:bodyPr/>
                    <a:lstStyle/>
                    <a:p>
                      <a:r>
                        <a:rPr lang="en-US" sz="1400" dirty="0"/>
                        <a:t>CAT5e</a:t>
                      </a:r>
                    </a:p>
                  </a:txBody>
                  <a:tcPr/>
                </a:tc>
                <a:tc>
                  <a:txBody>
                    <a:bodyPr/>
                    <a:lstStyle/>
                    <a:p>
                      <a:r>
                        <a:rPr lang="en-US" sz="1400" dirty="0"/>
                        <a:t>PAM5 coded signaling, 4-twisted pairs, extremely wide adoption</a:t>
                      </a:r>
                    </a:p>
                  </a:txBody>
                  <a:tcPr/>
                </a:tc>
                <a:extLst>
                  <a:ext uri="{0D108BD9-81ED-4DB2-BD59-A6C34878D82A}">
                    <a16:rowId xmlns:a16="http://schemas.microsoft.com/office/drawing/2014/main" val="593384918"/>
                  </a:ext>
                </a:extLst>
              </a:tr>
              <a:tr h="370840">
                <a:tc>
                  <a:txBody>
                    <a:bodyPr/>
                    <a:lstStyle/>
                    <a:p>
                      <a:r>
                        <a:rPr lang="en-US" sz="1400" dirty="0"/>
                        <a:t>1000BASE-LX10</a:t>
                      </a:r>
                    </a:p>
                  </a:txBody>
                  <a:tcPr/>
                </a:tc>
                <a:tc>
                  <a:txBody>
                    <a:bodyPr/>
                    <a:lstStyle/>
                    <a:p>
                      <a:r>
                        <a:rPr lang="en-US" sz="1400" dirty="0"/>
                        <a:t>802.3ah-2004</a:t>
                      </a:r>
                    </a:p>
                  </a:txBody>
                  <a:tcPr/>
                </a:tc>
                <a:tc>
                  <a:txBody>
                    <a:bodyPr/>
                    <a:lstStyle/>
                    <a:p>
                      <a:r>
                        <a:rPr lang="en-US" sz="1400" dirty="0"/>
                        <a:t>SC,LC</a:t>
                      </a:r>
                    </a:p>
                  </a:txBody>
                  <a:tcPr/>
                </a:tc>
                <a:tc>
                  <a:txBody>
                    <a:bodyPr/>
                    <a:lstStyle/>
                    <a:p>
                      <a:r>
                        <a:rPr lang="en-US" sz="1400" dirty="0"/>
                        <a:t>8B10B NRZ signaling, multi-mode fiber, based on –LX, extended to 40km</a:t>
                      </a:r>
                    </a:p>
                  </a:txBody>
                  <a:tcPr/>
                </a:tc>
                <a:extLst>
                  <a:ext uri="{0D108BD9-81ED-4DB2-BD59-A6C34878D82A}">
                    <a16:rowId xmlns:a16="http://schemas.microsoft.com/office/drawing/2014/main" val="3756220638"/>
                  </a:ext>
                </a:extLst>
              </a:tr>
              <a:tr h="370840">
                <a:tc>
                  <a:txBody>
                    <a:bodyPr/>
                    <a:lstStyle/>
                    <a:p>
                      <a:r>
                        <a:rPr lang="en-US" sz="1400" dirty="0"/>
                        <a:t>10GBASE-T</a:t>
                      </a:r>
                    </a:p>
                  </a:txBody>
                  <a:tcPr/>
                </a:tc>
                <a:tc>
                  <a:txBody>
                    <a:bodyPr/>
                    <a:lstStyle/>
                    <a:p>
                      <a:r>
                        <a:rPr lang="en-US" sz="1400" dirty="0"/>
                        <a:t>802.3an-2006</a:t>
                      </a:r>
                    </a:p>
                  </a:txBody>
                  <a:tcPr/>
                </a:tc>
                <a:tc>
                  <a:txBody>
                    <a:bodyPr/>
                    <a:lstStyle/>
                    <a:p>
                      <a:r>
                        <a:rPr lang="en-US" sz="1400" dirty="0"/>
                        <a:t>CAT6A</a:t>
                      </a:r>
                    </a:p>
                  </a:txBody>
                  <a:tcPr/>
                </a:tc>
                <a:tc>
                  <a:txBody>
                    <a:bodyPr/>
                    <a:lstStyle/>
                    <a:p>
                      <a:r>
                        <a:rPr lang="en-US" sz="1400" dirty="0"/>
                        <a:t>Four lanes at 800Mbd each, PAM-16 with DSQ128 line code</a:t>
                      </a:r>
                    </a:p>
                  </a:txBody>
                  <a:tcPr/>
                </a:tc>
                <a:extLst>
                  <a:ext uri="{0D108BD9-81ED-4DB2-BD59-A6C34878D82A}">
                    <a16:rowId xmlns:a16="http://schemas.microsoft.com/office/drawing/2014/main" val="1175573048"/>
                  </a:ext>
                </a:extLst>
              </a:tr>
              <a:tr h="370840">
                <a:tc>
                  <a:txBody>
                    <a:bodyPr/>
                    <a:lstStyle/>
                    <a:p>
                      <a:r>
                        <a:rPr lang="en-US" sz="1400" dirty="0"/>
                        <a:t>40GBASE-T</a:t>
                      </a:r>
                    </a:p>
                  </a:txBody>
                  <a:tcPr/>
                </a:tc>
                <a:tc>
                  <a:txBody>
                    <a:bodyPr/>
                    <a:lstStyle/>
                    <a:p>
                      <a:r>
                        <a:rPr lang="en-US" sz="1400" dirty="0"/>
                        <a:t>802.3bq-2016</a:t>
                      </a:r>
                    </a:p>
                  </a:txBody>
                  <a:tcPr/>
                </a:tc>
                <a:tc>
                  <a:txBody>
                    <a:bodyPr/>
                    <a:lstStyle/>
                    <a:p>
                      <a:r>
                        <a:rPr lang="en-US" sz="1400" dirty="0"/>
                        <a:t>CAT 8 </a:t>
                      </a:r>
                    </a:p>
                  </a:txBody>
                  <a:tcPr/>
                </a:tc>
                <a:tc>
                  <a:txBody>
                    <a:bodyPr/>
                    <a:lstStyle/>
                    <a:p>
                      <a:r>
                        <a:rPr lang="en-US" sz="1400" dirty="0"/>
                        <a:t>Up to 30m</a:t>
                      </a:r>
                    </a:p>
                  </a:txBody>
                  <a:tcPr/>
                </a:tc>
                <a:extLst>
                  <a:ext uri="{0D108BD9-81ED-4DB2-BD59-A6C34878D82A}">
                    <a16:rowId xmlns:a16="http://schemas.microsoft.com/office/drawing/2014/main" val="2218152796"/>
                  </a:ext>
                </a:extLst>
              </a:tr>
            </a:tbl>
          </a:graphicData>
        </a:graphic>
      </p:graphicFrame>
    </p:spTree>
    <p:extLst>
      <p:ext uri="{BB962C8B-B14F-4D97-AF65-F5344CB8AC3E}">
        <p14:creationId xmlns:p14="http://schemas.microsoft.com/office/powerpoint/2010/main" val="1796103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nife&#10;&#10;Description automatically generated">
            <a:extLst>
              <a:ext uri="{FF2B5EF4-FFF2-40B4-BE49-F238E27FC236}">
                <a16:creationId xmlns:a16="http://schemas.microsoft.com/office/drawing/2014/main" id="{BC143406-C0AE-452A-9BD6-365A9B064E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400000" flipV="1">
            <a:off x="6496050" y="1914525"/>
            <a:ext cx="7610475" cy="3781425"/>
          </a:xfrm>
          <a:prstGeom prst="rect">
            <a:avLst/>
          </a:prstGeom>
        </p:spPr>
      </p:pic>
      <p:sp>
        <p:nvSpPr>
          <p:cNvPr id="4" name="Title 3">
            <a:extLst>
              <a:ext uri="{FF2B5EF4-FFF2-40B4-BE49-F238E27FC236}">
                <a16:creationId xmlns:a16="http://schemas.microsoft.com/office/drawing/2014/main" id="{84961127-E2EE-41A8-8176-C5D54FCC9968}"/>
              </a:ext>
            </a:extLst>
          </p:cNvPr>
          <p:cNvSpPr>
            <a:spLocks noGrp="1"/>
          </p:cNvSpPr>
          <p:nvPr>
            <p:ph type="title"/>
          </p:nvPr>
        </p:nvSpPr>
        <p:spPr/>
        <p:txBody>
          <a:bodyPr/>
          <a:lstStyle/>
          <a:p>
            <a:r>
              <a:rPr lang="en-US" dirty="0"/>
              <a:t>Ethernet Wiring</a:t>
            </a:r>
          </a:p>
        </p:txBody>
      </p:sp>
      <p:sp>
        <p:nvSpPr>
          <p:cNvPr id="5" name="Text Placeholder 4">
            <a:extLst>
              <a:ext uri="{FF2B5EF4-FFF2-40B4-BE49-F238E27FC236}">
                <a16:creationId xmlns:a16="http://schemas.microsoft.com/office/drawing/2014/main" id="{A83211E6-864A-4B54-8894-F77E4967CD4A}"/>
              </a:ext>
            </a:extLst>
          </p:cNvPr>
          <p:cNvSpPr>
            <a:spLocks noGrp="1"/>
          </p:cNvSpPr>
          <p:nvPr>
            <p:ph type="body" idx="1"/>
          </p:nvPr>
        </p:nvSpPr>
        <p:spPr/>
        <p:txBody>
          <a:bodyPr/>
          <a:lstStyle/>
          <a:p>
            <a:r>
              <a:rPr lang="en-US" dirty="0"/>
              <a:t>Part 5</a:t>
            </a:r>
          </a:p>
        </p:txBody>
      </p:sp>
      <p:sp>
        <p:nvSpPr>
          <p:cNvPr id="8" name="TextBox 7">
            <a:extLst>
              <a:ext uri="{FF2B5EF4-FFF2-40B4-BE49-F238E27FC236}">
                <a16:creationId xmlns:a16="http://schemas.microsoft.com/office/drawing/2014/main" id="{F0C0B132-90C7-4D00-9088-5EA6931BFBD3}"/>
              </a:ext>
            </a:extLst>
          </p:cNvPr>
          <p:cNvSpPr txBox="1"/>
          <p:nvPr/>
        </p:nvSpPr>
        <p:spPr>
          <a:xfrm>
            <a:off x="2368821" y="5278528"/>
            <a:ext cx="7610475" cy="230832"/>
          </a:xfrm>
          <a:prstGeom prst="rect">
            <a:avLst/>
          </a:prstGeom>
          <a:noFill/>
        </p:spPr>
        <p:txBody>
          <a:bodyPr wrap="square" rtlCol="0">
            <a:spAutoFit/>
          </a:bodyPr>
          <a:lstStyle/>
          <a:p>
            <a:r>
              <a:rPr lang="en-US" sz="900">
                <a:hlinkClick r:id="rId3" tooltip="http://networkengineering.stackexchange.com/questions/28126/cat7-ethernet-cable-order-of-wires-in-the-clamp"/>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782369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4BDD-EAB0-446B-8CD4-1A751E429495}"/>
              </a:ext>
            </a:extLst>
          </p:cNvPr>
          <p:cNvSpPr>
            <a:spLocks noGrp="1"/>
          </p:cNvSpPr>
          <p:nvPr>
            <p:ph type="title"/>
          </p:nvPr>
        </p:nvSpPr>
        <p:spPr/>
        <p:txBody>
          <a:bodyPr>
            <a:normAutofit fontScale="90000"/>
          </a:bodyPr>
          <a:lstStyle/>
          <a:p>
            <a:r>
              <a:rPr lang="en-US" dirty="0"/>
              <a:t>Twisted Pair Cable</a:t>
            </a:r>
          </a:p>
        </p:txBody>
      </p:sp>
      <p:sp>
        <p:nvSpPr>
          <p:cNvPr id="3" name="Content Placeholder 2">
            <a:extLst>
              <a:ext uri="{FF2B5EF4-FFF2-40B4-BE49-F238E27FC236}">
                <a16:creationId xmlns:a16="http://schemas.microsoft.com/office/drawing/2014/main" id="{F1A48789-545D-44E7-A5BF-E0322A26D11A}"/>
              </a:ext>
            </a:extLst>
          </p:cNvPr>
          <p:cNvSpPr>
            <a:spLocks noGrp="1"/>
          </p:cNvSpPr>
          <p:nvPr>
            <p:ph idx="1"/>
          </p:nvPr>
        </p:nvSpPr>
        <p:spPr/>
        <p:txBody>
          <a:bodyPr/>
          <a:lstStyle/>
          <a:p>
            <a:r>
              <a:rPr lang="en-US" dirty="0"/>
              <a:t>Twisted pair cable </a:t>
            </a:r>
          </a:p>
          <a:p>
            <a:pPr lvl="1"/>
            <a:r>
              <a:rPr lang="en-US" dirty="0"/>
              <a:t>Type of wiring which two conductors are twisted together for creating a balanced pair</a:t>
            </a:r>
          </a:p>
          <a:p>
            <a:pPr lvl="1"/>
            <a:r>
              <a:rPr lang="en-US" dirty="0"/>
              <a:t>As wave travels down each wire, induced cross talk is canceled out</a:t>
            </a:r>
          </a:p>
          <a:p>
            <a:pPr lvl="1"/>
            <a:r>
              <a:rPr lang="en-US" dirty="0"/>
              <a:t>Noise becomes “common mode” and can be canceled out</a:t>
            </a:r>
          </a:p>
          <a:p>
            <a:pPr lvl="1"/>
            <a:endParaRPr lang="en-US" dirty="0"/>
          </a:p>
          <a:p>
            <a:pPr lvl="1"/>
            <a:endParaRPr lang="en-US" dirty="0"/>
          </a:p>
          <a:p>
            <a:r>
              <a:rPr lang="en-US" dirty="0"/>
              <a:t>Limitations:</a:t>
            </a:r>
          </a:p>
          <a:p>
            <a:pPr lvl="1"/>
            <a:r>
              <a:rPr lang="en-US" dirty="0"/>
              <a:t>Deformation due to improper installation -</a:t>
            </a:r>
            <a:br>
              <a:rPr lang="en-US" dirty="0"/>
            </a:br>
            <a:r>
              <a:rPr lang="en-US" dirty="0"/>
              <a:t>Pulling the wires can effectively untwist wires</a:t>
            </a:r>
            <a:br>
              <a:rPr lang="en-US" dirty="0"/>
            </a:br>
            <a:r>
              <a:rPr lang="en-US" dirty="0"/>
              <a:t>in the sheath.</a:t>
            </a:r>
          </a:p>
          <a:p>
            <a:pPr lvl="1"/>
            <a:r>
              <a:rPr lang="en-US" dirty="0"/>
              <a:t>Delay skew – different pairs can have different</a:t>
            </a:r>
            <a:br>
              <a:rPr lang="en-US" dirty="0"/>
            </a:br>
            <a:r>
              <a:rPr lang="en-US" dirty="0"/>
              <a:t>lengths.</a:t>
            </a:r>
          </a:p>
          <a:p>
            <a:pPr lvl="1"/>
            <a:r>
              <a:rPr lang="en-US" dirty="0"/>
              <a:t>Imbalance – differences in wires in a pair can</a:t>
            </a:r>
            <a:br>
              <a:rPr lang="en-US" dirty="0"/>
            </a:br>
            <a:r>
              <a:rPr lang="en-US" dirty="0"/>
              <a:t>cause asymmetry and void the common mode </a:t>
            </a:r>
            <a:br>
              <a:rPr lang="en-US" dirty="0"/>
            </a:br>
            <a:r>
              <a:rPr lang="en-US" dirty="0"/>
              <a:t>noise benefits.</a:t>
            </a:r>
          </a:p>
          <a:p>
            <a:pPr lvl="1"/>
            <a:endParaRPr lang="en-US" dirty="0"/>
          </a:p>
        </p:txBody>
      </p:sp>
      <p:pic>
        <p:nvPicPr>
          <p:cNvPr id="9218" name="Picture 2">
            <a:extLst>
              <a:ext uri="{FF2B5EF4-FFF2-40B4-BE49-F238E27FC236}">
                <a16:creationId xmlns:a16="http://schemas.microsoft.com/office/drawing/2014/main" id="{4EA81B7C-E913-4DE0-8F69-A0AE15A94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747" y="3022562"/>
            <a:ext cx="3604052" cy="294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28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31DE4-0E57-49C4-8E45-27E099446CFF}"/>
              </a:ext>
            </a:extLst>
          </p:cNvPr>
          <p:cNvSpPr>
            <a:spLocks noGrp="1"/>
          </p:cNvSpPr>
          <p:nvPr>
            <p:ph type="title"/>
          </p:nvPr>
        </p:nvSpPr>
        <p:spPr/>
        <p:txBody>
          <a:bodyPr>
            <a:normAutofit fontScale="90000"/>
          </a:bodyPr>
          <a:lstStyle/>
          <a:p>
            <a:r>
              <a:rPr lang="en-US" dirty="0"/>
              <a:t>Terminations</a:t>
            </a:r>
          </a:p>
        </p:txBody>
      </p:sp>
      <p:sp>
        <p:nvSpPr>
          <p:cNvPr id="3" name="Content Placeholder 2">
            <a:extLst>
              <a:ext uri="{FF2B5EF4-FFF2-40B4-BE49-F238E27FC236}">
                <a16:creationId xmlns:a16="http://schemas.microsoft.com/office/drawing/2014/main" id="{CDDB35E0-7A56-4AD6-A4F9-31E0A365CEF0}"/>
              </a:ext>
            </a:extLst>
          </p:cNvPr>
          <p:cNvSpPr>
            <a:spLocks noGrp="1"/>
          </p:cNvSpPr>
          <p:nvPr>
            <p:ph idx="1"/>
          </p:nvPr>
        </p:nvSpPr>
        <p:spPr/>
        <p:txBody>
          <a:bodyPr/>
          <a:lstStyle/>
          <a:p>
            <a:r>
              <a:rPr lang="en-US" dirty="0"/>
              <a:t>Terminator is the “end of the wire”</a:t>
            </a:r>
          </a:p>
          <a:p>
            <a:pPr lvl="1"/>
            <a:r>
              <a:rPr lang="en-US" dirty="0"/>
              <a:t>RJ45 – Registered Jack #45</a:t>
            </a:r>
          </a:p>
          <a:p>
            <a:pPr lvl="2"/>
            <a:r>
              <a:rPr lang="en-US" dirty="0"/>
              <a:t>8 wire, 8 contact (note telephone is RJ11)</a:t>
            </a:r>
          </a:p>
          <a:p>
            <a:pPr lvl="1"/>
            <a:r>
              <a:rPr lang="en-US" dirty="0"/>
              <a:t>Keystone</a:t>
            </a:r>
          </a:p>
          <a:p>
            <a:pPr lvl="2"/>
            <a:r>
              <a:rPr lang="en-US" dirty="0"/>
              <a:t>Wall plates and some “patch panels”</a:t>
            </a:r>
          </a:p>
          <a:p>
            <a:pPr lvl="1"/>
            <a:endParaRPr lang="en-US" dirty="0"/>
          </a:p>
          <a:p>
            <a:pPr lvl="1"/>
            <a:endParaRPr lang="en-US" dirty="0"/>
          </a:p>
          <a:p>
            <a:pPr lvl="1"/>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5E7C4D07-F09E-4EC3-991C-BC0B22A9AC1D}"/>
              </a:ext>
            </a:extLst>
          </p:cNvPr>
          <p:cNvPicPr>
            <a:picLocks noChangeAspect="1"/>
          </p:cNvPicPr>
          <p:nvPr/>
        </p:nvPicPr>
        <p:blipFill>
          <a:blip r:embed="rId2"/>
          <a:stretch>
            <a:fillRect/>
          </a:stretch>
        </p:blipFill>
        <p:spPr>
          <a:xfrm>
            <a:off x="8742672" y="1254395"/>
            <a:ext cx="3114675" cy="3590925"/>
          </a:xfrm>
          <a:prstGeom prst="rect">
            <a:avLst/>
          </a:prstGeom>
        </p:spPr>
      </p:pic>
      <p:pic>
        <p:nvPicPr>
          <p:cNvPr id="10242" name="Picture 2" descr="Cat6 Keystone Jack, Blue, RJ45 Female to 110 Punch Down - Part Number: 326-120BL">
            <a:extLst>
              <a:ext uri="{FF2B5EF4-FFF2-40B4-BE49-F238E27FC236}">
                <a16:creationId xmlns:a16="http://schemas.microsoft.com/office/drawing/2014/main" id="{5C9F9661-A996-4498-B215-52E6AF830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21" y="2443976"/>
            <a:ext cx="1674541" cy="167454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ATACOM Patch Panel 19&quot; UTP 24 port CAT5E LSA 1U BK (3x8p) hor. pos. - Patch  Panel | Alzashop.com">
            <a:extLst>
              <a:ext uri="{FF2B5EF4-FFF2-40B4-BE49-F238E27FC236}">
                <a16:creationId xmlns:a16="http://schemas.microsoft.com/office/drawing/2014/main" id="{35044E17-157D-4BFE-AEAA-D1FB6DDE3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965" y="3056247"/>
            <a:ext cx="2735459" cy="212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79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35A9DB04-CAAF-45BE-8680-F097FF620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013" y="2495550"/>
            <a:ext cx="1866900" cy="1866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0751AC-372D-4CCA-99AE-3EA68D7BF559}"/>
              </a:ext>
            </a:extLst>
          </p:cNvPr>
          <p:cNvSpPr>
            <a:spLocks noGrp="1"/>
          </p:cNvSpPr>
          <p:nvPr>
            <p:ph type="title"/>
          </p:nvPr>
        </p:nvSpPr>
        <p:spPr/>
        <p:txBody>
          <a:bodyPr>
            <a:normAutofit fontScale="90000"/>
          </a:bodyPr>
          <a:lstStyle/>
          <a:p>
            <a:r>
              <a:rPr lang="en-US" dirty="0"/>
              <a:t>Cable Gender</a:t>
            </a:r>
          </a:p>
        </p:txBody>
      </p:sp>
      <p:sp>
        <p:nvSpPr>
          <p:cNvPr id="3" name="Content Placeholder 2">
            <a:extLst>
              <a:ext uri="{FF2B5EF4-FFF2-40B4-BE49-F238E27FC236}">
                <a16:creationId xmlns:a16="http://schemas.microsoft.com/office/drawing/2014/main" id="{29CAB2A5-0649-42EA-AEB0-B0176E1569FB}"/>
              </a:ext>
            </a:extLst>
          </p:cNvPr>
          <p:cNvSpPr>
            <a:spLocks noGrp="1"/>
          </p:cNvSpPr>
          <p:nvPr>
            <p:ph idx="1"/>
          </p:nvPr>
        </p:nvSpPr>
        <p:spPr/>
        <p:txBody>
          <a:bodyPr/>
          <a:lstStyle/>
          <a:p>
            <a:r>
              <a:rPr lang="en-US" dirty="0"/>
              <a:t>From Wikipedia</a:t>
            </a:r>
          </a:p>
          <a:p>
            <a:pPr marL="0" indent="0">
              <a:buNone/>
            </a:pPr>
            <a:r>
              <a:rPr lang="en-US" sz="1400" dirty="0"/>
              <a:t>	“In </a:t>
            </a:r>
            <a:r>
              <a:rPr lang="en-US" sz="1400" dirty="0">
                <a:hlinkClick r:id="rId3" tooltip="Electrical"/>
              </a:rPr>
              <a:t>electrical</a:t>
            </a:r>
            <a:r>
              <a:rPr lang="en-US" sz="1400" dirty="0"/>
              <a:t> and </a:t>
            </a:r>
            <a:r>
              <a:rPr lang="en-US" sz="1400" dirty="0">
                <a:hlinkClick r:id="rId4" tooltip="Machine"/>
              </a:rPr>
              <a:t>mechanical</a:t>
            </a:r>
            <a:r>
              <a:rPr lang="en-US" sz="1400" dirty="0"/>
              <a:t> trades and manufacturing, each half of a pair of mating </a:t>
            </a:r>
            <a:r>
              <a:rPr lang="en-US" sz="1400" dirty="0">
                <a:hlinkClick r:id="rId5" tooltip="Electrical connector"/>
              </a:rPr>
              <a:t>connectors</a:t>
            </a:r>
            <a:r>
              <a:rPr lang="en-US" sz="1400" dirty="0"/>
              <a:t> or </a:t>
            </a:r>
            <a:r>
              <a:rPr lang="en-US" sz="1400" dirty="0">
                <a:hlinkClick r:id="rId6" tooltip="Fastener"/>
              </a:rPr>
              <a:t>fasteners</a:t>
            </a:r>
            <a:r>
              <a:rPr lang="en-US" sz="1400" dirty="0"/>
              <a:t> is conventionally assigned the designation </a:t>
            </a:r>
            <a:r>
              <a:rPr lang="en-US" sz="1400" b="1" dirty="0"/>
              <a:t>male</a:t>
            </a:r>
            <a:r>
              <a:rPr lang="en-US" sz="1400" dirty="0"/>
              <a:t> or </a:t>
            </a:r>
            <a:r>
              <a:rPr lang="en-US" sz="1400" b="1" dirty="0"/>
              <a:t>female</a:t>
            </a:r>
            <a:r>
              <a:rPr lang="en-US" sz="1400" dirty="0"/>
              <a:t>. The female connector is generally a </a:t>
            </a:r>
            <a:r>
              <a:rPr lang="en-US" sz="1400" dirty="0">
                <a:hlinkClick r:id="rId7" tooltip="AC power plugs and sockets"/>
              </a:rPr>
              <a:t>receptacle</a:t>
            </a:r>
            <a:r>
              <a:rPr lang="en-US" sz="1400" dirty="0"/>
              <a:t> that receives and holds the male connector. Sometimes the terms </a:t>
            </a:r>
            <a:r>
              <a:rPr lang="en-US" sz="1400" b="1" dirty="0"/>
              <a:t>plug</a:t>
            </a:r>
            <a:r>
              <a:rPr lang="en-US" sz="1400" dirty="0"/>
              <a:t> and </a:t>
            </a:r>
            <a:r>
              <a:rPr lang="en-US" sz="1400" b="1" dirty="0"/>
              <a:t>socket</a:t>
            </a:r>
            <a:r>
              <a:rPr lang="en-US" sz="1400" dirty="0"/>
              <a:t> or </a:t>
            </a:r>
            <a:r>
              <a:rPr lang="en-US" sz="1400" b="1" dirty="0"/>
              <a:t>jack</a:t>
            </a:r>
            <a:r>
              <a:rPr lang="en-US" sz="1400" dirty="0"/>
              <a:t> are used, particularly in reference to </a:t>
            </a:r>
            <a:r>
              <a:rPr lang="en-US" sz="1400" u="sng" dirty="0">
                <a:hlinkClick r:id="rId8"/>
              </a:rPr>
              <a:t>electrical connectors</a:t>
            </a:r>
            <a:r>
              <a:rPr lang="en-US" sz="1400" u="sng" dirty="0"/>
              <a:t>”</a:t>
            </a:r>
          </a:p>
          <a:p>
            <a:pPr marL="0" indent="0">
              <a:buNone/>
            </a:pPr>
            <a:endParaRPr lang="en-US" sz="1400" u="sng" dirty="0"/>
          </a:p>
          <a:p>
            <a:pPr marL="0" indent="0">
              <a:buNone/>
            </a:pPr>
            <a:endParaRPr lang="en-US" sz="1400" dirty="0"/>
          </a:p>
        </p:txBody>
      </p:sp>
      <p:pic>
        <p:nvPicPr>
          <p:cNvPr id="11266" name="Picture 2" descr="C2G RJ45 Male to RJ45 Male Cat 5e Slim Patch Cable 01067 B&amp;H">
            <a:extLst>
              <a:ext uri="{FF2B5EF4-FFF2-40B4-BE49-F238E27FC236}">
                <a16:creationId xmlns:a16="http://schemas.microsoft.com/office/drawing/2014/main" id="{CFFA532C-2533-4DED-84DC-B037E8FEB6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5592" y="2364058"/>
            <a:ext cx="3010829" cy="3010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497A8D-E284-45B5-B18C-F45D0867AEC5}"/>
              </a:ext>
            </a:extLst>
          </p:cNvPr>
          <p:cNvSpPr txBox="1"/>
          <p:nvPr/>
        </p:nvSpPr>
        <p:spPr>
          <a:xfrm>
            <a:off x="1025912" y="5519854"/>
            <a:ext cx="3853876" cy="646331"/>
          </a:xfrm>
          <a:prstGeom prst="rect">
            <a:avLst/>
          </a:prstGeom>
          <a:noFill/>
        </p:spPr>
        <p:txBody>
          <a:bodyPr wrap="none" rtlCol="0">
            <a:spAutoFit/>
          </a:bodyPr>
          <a:lstStyle/>
          <a:p>
            <a:r>
              <a:rPr lang="en-US" dirty="0"/>
              <a:t>Ethernet patch cords are “male-male”</a:t>
            </a:r>
            <a:br>
              <a:rPr lang="en-US" dirty="0"/>
            </a:br>
            <a:r>
              <a:rPr lang="en-US" dirty="0"/>
              <a:t>RJ45 straight through</a:t>
            </a:r>
          </a:p>
        </p:txBody>
      </p:sp>
      <p:pic>
        <p:nvPicPr>
          <p:cNvPr id="11270" name="Picture 6" descr="TP-Link TG-3269 PCI Gigabit Network Adapter - Newegg.com">
            <a:extLst>
              <a:ext uri="{FF2B5EF4-FFF2-40B4-BE49-F238E27FC236}">
                <a16:creationId xmlns:a16="http://schemas.microsoft.com/office/drawing/2014/main" id="{24C489CF-49C7-4EC1-8FB6-8C56E2223D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0562" y="2748611"/>
            <a:ext cx="3853876" cy="2890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1A45B4-899F-4053-BA46-E5DFD3CAFDD0}"/>
              </a:ext>
            </a:extLst>
          </p:cNvPr>
          <p:cNvSpPr txBox="1"/>
          <p:nvPr/>
        </p:nvSpPr>
        <p:spPr>
          <a:xfrm>
            <a:off x="7326351" y="5843019"/>
            <a:ext cx="4589333" cy="646331"/>
          </a:xfrm>
          <a:prstGeom prst="rect">
            <a:avLst/>
          </a:prstGeom>
          <a:noFill/>
        </p:spPr>
        <p:txBody>
          <a:bodyPr wrap="none" rtlCol="0">
            <a:spAutoFit/>
          </a:bodyPr>
          <a:lstStyle/>
          <a:p>
            <a:r>
              <a:rPr lang="en-US" dirty="0"/>
              <a:t>Devices, patch panels, keystones, switches,…</a:t>
            </a:r>
            <a:br>
              <a:rPr lang="en-US" dirty="0"/>
            </a:br>
            <a:r>
              <a:rPr lang="en-US" dirty="0"/>
              <a:t>are RJ45 female connections.</a:t>
            </a:r>
          </a:p>
        </p:txBody>
      </p:sp>
    </p:spTree>
    <p:extLst>
      <p:ext uri="{BB962C8B-B14F-4D97-AF65-F5344CB8AC3E}">
        <p14:creationId xmlns:p14="http://schemas.microsoft.com/office/powerpoint/2010/main" val="3460075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850D-5B4E-4735-B6DD-19C1332515BE}"/>
              </a:ext>
            </a:extLst>
          </p:cNvPr>
          <p:cNvSpPr>
            <a:spLocks noGrp="1"/>
          </p:cNvSpPr>
          <p:nvPr>
            <p:ph type="title"/>
          </p:nvPr>
        </p:nvSpPr>
        <p:spPr/>
        <p:txBody>
          <a:bodyPr>
            <a:normAutofit fontScale="90000"/>
          </a:bodyPr>
          <a:lstStyle/>
          <a:p>
            <a:r>
              <a:rPr lang="en-US" dirty="0"/>
              <a:t>Wiring Diagram for Ethernet Cables</a:t>
            </a:r>
          </a:p>
        </p:txBody>
      </p:sp>
      <p:sp>
        <p:nvSpPr>
          <p:cNvPr id="3" name="Content Placeholder 2">
            <a:extLst>
              <a:ext uri="{FF2B5EF4-FFF2-40B4-BE49-F238E27FC236}">
                <a16:creationId xmlns:a16="http://schemas.microsoft.com/office/drawing/2014/main" id="{BF2FE505-90DF-40F6-B38E-BB2581D9CF94}"/>
              </a:ext>
            </a:extLst>
          </p:cNvPr>
          <p:cNvSpPr>
            <a:spLocks noGrp="1"/>
          </p:cNvSpPr>
          <p:nvPr>
            <p:ph idx="1"/>
          </p:nvPr>
        </p:nvSpPr>
        <p:spPr/>
        <p:txBody>
          <a:bodyPr/>
          <a:lstStyle/>
          <a:p>
            <a:r>
              <a:rPr lang="en-US" dirty="0"/>
              <a:t>Standard Twisted Pair Wiring</a:t>
            </a:r>
          </a:p>
        </p:txBody>
      </p:sp>
      <p:pic>
        <p:nvPicPr>
          <p:cNvPr id="4" name="Picture 3">
            <a:extLst>
              <a:ext uri="{FF2B5EF4-FFF2-40B4-BE49-F238E27FC236}">
                <a16:creationId xmlns:a16="http://schemas.microsoft.com/office/drawing/2014/main" id="{04DCC7FE-3E2F-408A-A5D2-2DD7C5FC83E5}"/>
              </a:ext>
            </a:extLst>
          </p:cNvPr>
          <p:cNvPicPr>
            <a:picLocks noChangeAspect="1"/>
          </p:cNvPicPr>
          <p:nvPr/>
        </p:nvPicPr>
        <p:blipFill>
          <a:blip r:embed="rId2"/>
          <a:stretch>
            <a:fillRect/>
          </a:stretch>
        </p:blipFill>
        <p:spPr>
          <a:xfrm>
            <a:off x="1590377" y="1493874"/>
            <a:ext cx="9011246" cy="3645404"/>
          </a:xfrm>
          <a:prstGeom prst="rect">
            <a:avLst/>
          </a:prstGeom>
        </p:spPr>
      </p:pic>
    </p:spTree>
    <p:extLst>
      <p:ext uri="{BB962C8B-B14F-4D97-AF65-F5344CB8AC3E}">
        <p14:creationId xmlns:p14="http://schemas.microsoft.com/office/powerpoint/2010/main" val="1963476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68BF-FD2A-49D0-8D31-6A35282D414E}"/>
              </a:ext>
            </a:extLst>
          </p:cNvPr>
          <p:cNvSpPr>
            <a:spLocks noGrp="1"/>
          </p:cNvSpPr>
          <p:nvPr>
            <p:ph type="title"/>
          </p:nvPr>
        </p:nvSpPr>
        <p:spPr/>
        <p:txBody>
          <a:bodyPr>
            <a:normAutofit fontScale="90000"/>
          </a:bodyPr>
          <a:lstStyle/>
          <a:p>
            <a:r>
              <a:rPr lang="en-US" dirty="0"/>
              <a:t>Terminating Category Cable</a:t>
            </a:r>
          </a:p>
        </p:txBody>
      </p:sp>
      <p:pic>
        <p:nvPicPr>
          <p:cNvPr id="4" name="Online Media 3" title="On-Q: How To Terminate Cat5 Cable">
            <a:hlinkClick r:id="" action="ppaction://media"/>
            <a:extLst>
              <a:ext uri="{FF2B5EF4-FFF2-40B4-BE49-F238E27FC236}">
                <a16:creationId xmlns:a16="http://schemas.microsoft.com/office/drawing/2014/main" id="{EA781F95-58AF-441B-AB25-3D5E16C5D7A6}"/>
              </a:ext>
            </a:extLst>
          </p:cNvPr>
          <p:cNvPicPr>
            <a:picLocks noGrp="1" noRot="1" noChangeAspect="1"/>
          </p:cNvPicPr>
          <p:nvPr>
            <p:ph idx="1"/>
            <a:videoFile r:link="rId1"/>
          </p:nvPr>
        </p:nvPicPr>
        <p:blipFill>
          <a:blip r:embed="rId3"/>
          <a:stretch>
            <a:fillRect/>
          </a:stretch>
        </p:blipFill>
        <p:spPr>
          <a:xfrm>
            <a:off x="1700213" y="1081088"/>
            <a:ext cx="9059862" cy="5095875"/>
          </a:xfrm>
          <a:prstGeom prst="rect">
            <a:avLst/>
          </a:prstGeom>
        </p:spPr>
      </p:pic>
    </p:spTree>
    <p:extLst>
      <p:ext uri="{BB962C8B-B14F-4D97-AF65-F5344CB8AC3E}">
        <p14:creationId xmlns:p14="http://schemas.microsoft.com/office/powerpoint/2010/main" val="29353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62D4-58BF-4A4F-8C53-BAF9950C39D0}"/>
              </a:ext>
            </a:extLst>
          </p:cNvPr>
          <p:cNvSpPr>
            <a:spLocks noGrp="1"/>
          </p:cNvSpPr>
          <p:nvPr>
            <p:ph type="title"/>
          </p:nvPr>
        </p:nvSpPr>
        <p:spPr/>
        <p:txBody>
          <a:bodyPr>
            <a:normAutofit fontScale="90000"/>
          </a:bodyPr>
          <a:lstStyle/>
          <a:p>
            <a:r>
              <a:rPr lang="en-US" dirty="0"/>
              <a:t>Terminating at a Wall Plate</a:t>
            </a:r>
          </a:p>
        </p:txBody>
      </p:sp>
      <p:pic>
        <p:nvPicPr>
          <p:cNvPr id="4" name="Online Media 3" title="Networking 101: How To Punch Down Cat5/E/Cat6 Keystone Jack - FireFold">
            <a:hlinkClick r:id="" action="ppaction://media"/>
            <a:extLst>
              <a:ext uri="{FF2B5EF4-FFF2-40B4-BE49-F238E27FC236}">
                <a16:creationId xmlns:a16="http://schemas.microsoft.com/office/drawing/2014/main" id="{03D7970E-9E15-4B0C-BB5D-F9EFEFF82AF2}"/>
              </a:ext>
            </a:extLst>
          </p:cNvPr>
          <p:cNvPicPr>
            <a:picLocks noGrp="1" noRot="1" noChangeAspect="1"/>
          </p:cNvPicPr>
          <p:nvPr>
            <p:ph idx="1"/>
            <a:videoFile r:link="rId1"/>
          </p:nvPr>
        </p:nvPicPr>
        <p:blipFill>
          <a:blip r:embed="rId3"/>
          <a:stretch>
            <a:fillRect/>
          </a:stretch>
        </p:blipFill>
        <p:spPr>
          <a:xfrm>
            <a:off x="1700213" y="1081088"/>
            <a:ext cx="9059862" cy="5095875"/>
          </a:xfrm>
          <a:prstGeom prst="rect">
            <a:avLst/>
          </a:prstGeom>
        </p:spPr>
      </p:pic>
    </p:spTree>
    <p:extLst>
      <p:ext uri="{BB962C8B-B14F-4D97-AF65-F5344CB8AC3E}">
        <p14:creationId xmlns:p14="http://schemas.microsoft.com/office/powerpoint/2010/main" val="33696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E10B-B4D3-4FD8-A4E1-EAC6DB976708}"/>
              </a:ext>
            </a:extLst>
          </p:cNvPr>
          <p:cNvSpPr>
            <a:spLocks noGrp="1"/>
          </p:cNvSpPr>
          <p:nvPr>
            <p:ph type="title"/>
          </p:nvPr>
        </p:nvSpPr>
        <p:spPr/>
        <p:txBody>
          <a:bodyPr>
            <a:normAutofit fontScale="90000"/>
          </a:bodyPr>
          <a:lstStyle/>
          <a:p>
            <a:r>
              <a:rPr lang="en-US" dirty="0"/>
              <a:t>High Density Patch Panels</a:t>
            </a:r>
          </a:p>
        </p:txBody>
      </p:sp>
      <p:pic>
        <p:nvPicPr>
          <p:cNvPr id="4" name="Online Media 3" title="How to Punch Down CAT6 Network Cabling into a Patch Panel | BridgeCable.com">
            <a:hlinkClick r:id="" action="ppaction://media"/>
            <a:extLst>
              <a:ext uri="{FF2B5EF4-FFF2-40B4-BE49-F238E27FC236}">
                <a16:creationId xmlns:a16="http://schemas.microsoft.com/office/drawing/2014/main" id="{FADBE542-79EB-4BB6-A3F7-141F3F215244}"/>
              </a:ext>
            </a:extLst>
          </p:cNvPr>
          <p:cNvPicPr>
            <a:picLocks noGrp="1" noRot="1" noChangeAspect="1"/>
          </p:cNvPicPr>
          <p:nvPr>
            <p:ph idx="1"/>
            <a:videoFile r:link="rId1"/>
          </p:nvPr>
        </p:nvPicPr>
        <p:blipFill>
          <a:blip r:embed="rId3"/>
          <a:stretch>
            <a:fillRect/>
          </a:stretch>
        </p:blipFill>
        <p:spPr>
          <a:xfrm>
            <a:off x="1700213" y="1081088"/>
            <a:ext cx="9059862" cy="5095875"/>
          </a:xfrm>
          <a:prstGeom prst="rect">
            <a:avLst/>
          </a:prstGeom>
        </p:spPr>
      </p:pic>
    </p:spTree>
    <p:extLst>
      <p:ext uri="{BB962C8B-B14F-4D97-AF65-F5344CB8AC3E}">
        <p14:creationId xmlns:p14="http://schemas.microsoft.com/office/powerpoint/2010/main" val="1267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D463-F948-4EF7-B552-D97FB9126F95}"/>
              </a:ext>
            </a:extLst>
          </p:cNvPr>
          <p:cNvSpPr>
            <a:spLocks noGrp="1"/>
          </p:cNvSpPr>
          <p:nvPr>
            <p:ph type="title"/>
          </p:nvPr>
        </p:nvSpPr>
        <p:spPr/>
        <p:txBody>
          <a:bodyPr>
            <a:normAutofit fontScale="90000"/>
          </a:bodyPr>
          <a:lstStyle/>
          <a:p>
            <a:r>
              <a:rPr lang="en-US" dirty="0"/>
              <a:t>Communications Theory (sorry)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EC7703-1237-4A86-A86B-287CE8E87940}"/>
                  </a:ext>
                </a:extLst>
              </p:cNvPr>
              <p:cNvSpPr>
                <a:spLocks noGrp="1"/>
              </p:cNvSpPr>
              <p:nvPr>
                <p:ph idx="1"/>
              </p:nvPr>
            </p:nvSpPr>
            <p:spPr/>
            <p:txBody>
              <a:bodyPr/>
              <a:lstStyle/>
              <a:p>
                <a:r>
                  <a:rPr lang="en-US" dirty="0"/>
                  <a:t>Signal:</a:t>
                </a:r>
              </a:p>
              <a:p>
                <a:pPr lvl="1"/>
                <a:r>
                  <a:rPr lang="en-US" dirty="0"/>
                  <a:t>A function, </a:t>
                </a:r>
                <a14:m>
                  <m:oMath xmlns:m="http://schemas.openxmlformats.org/officeDocument/2006/math">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oMath>
                </a14:m>
                <a:r>
                  <a:rPr lang="en-US" dirty="0"/>
                  <a:t> that varies with time, which carries information</a:t>
                </a:r>
              </a:p>
              <a:p>
                <a:r>
                  <a:rPr lang="en-US" dirty="0"/>
                  <a:t>Analog:</a:t>
                </a:r>
              </a:p>
              <a:p>
                <a:pPr lvl="1"/>
                <a:r>
                  <a:rPr lang="en-US" dirty="0"/>
                  <a:t>Continuously variable transmission, information is encoded in the </a:t>
                </a:r>
                <a:r>
                  <a:rPr lang="en-US" i="1" dirty="0"/>
                  <a:t>value</a:t>
                </a:r>
                <a:r>
                  <a:rPr lang="en-US" dirty="0"/>
                  <a:t> of the signal</a:t>
                </a:r>
              </a:p>
              <a:p>
                <a:pPr lvl="1"/>
                <a:endParaRPr lang="en-US" dirty="0"/>
              </a:p>
              <a:p>
                <a:pPr lvl="1"/>
                <a:endParaRPr lang="en-US" dirty="0"/>
              </a:p>
              <a:p>
                <a:pPr lvl="1"/>
                <a:endParaRPr lang="en-US" dirty="0"/>
              </a:p>
              <a:p>
                <a:r>
                  <a:rPr lang="en-US" dirty="0"/>
                  <a:t>Digital:</a:t>
                </a:r>
              </a:p>
              <a:p>
                <a:pPr lvl="1"/>
                <a:r>
                  <a:rPr lang="en-US" dirty="0"/>
                  <a:t>Discrete values, encoding as </a:t>
                </a:r>
                <a:r>
                  <a:rPr lang="en-US" dirty="0" err="1"/>
                  <a:t>instanteous</a:t>
                </a:r>
                <a:r>
                  <a:rPr lang="en-US" dirty="0"/>
                  <a:t> changes in voltages representing 1’s and 0’s</a:t>
                </a:r>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B0EC7703-1237-4A86-A86B-287CE8E87940}"/>
                  </a:ext>
                </a:extLst>
              </p:cNvPr>
              <p:cNvSpPr>
                <a:spLocks noGrp="1" noRot="1" noChangeAspect="1" noMove="1" noResize="1" noEditPoints="1" noAdjustHandles="1" noChangeArrowheads="1" noChangeShapeType="1" noTextEdit="1"/>
              </p:cNvSpPr>
              <p:nvPr>
                <p:ph idx="1"/>
              </p:nvPr>
            </p:nvSpPr>
            <p:spPr>
              <a:blipFill>
                <a:blip r:embed="rId2"/>
                <a:stretch>
                  <a:fillRect l="-773" t="-15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CEE01E9-E345-4B43-80CF-A52612F98DD8}"/>
              </a:ext>
            </a:extLst>
          </p:cNvPr>
          <p:cNvPicPr>
            <a:picLocks noChangeAspect="1"/>
          </p:cNvPicPr>
          <p:nvPr/>
        </p:nvPicPr>
        <p:blipFill>
          <a:blip r:embed="rId3"/>
          <a:stretch>
            <a:fillRect/>
          </a:stretch>
        </p:blipFill>
        <p:spPr>
          <a:xfrm>
            <a:off x="3386137" y="2790610"/>
            <a:ext cx="3704222" cy="1145770"/>
          </a:xfrm>
          <a:prstGeom prst="rect">
            <a:avLst/>
          </a:prstGeom>
        </p:spPr>
      </p:pic>
      <p:pic>
        <p:nvPicPr>
          <p:cNvPr id="5" name="Picture 4">
            <a:extLst>
              <a:ext uri="{FF2B5EF4-FFF2-40B4-BE49-F238E27FC236}">
                <a16:creationId xmlns:a16="http://schemas.microsoft.com/office/drawing/2014/main" id="{36142202-F394-43E8-A9D1-06933C4C429F}"/>
              </a:ext>
            </a:extLst>
          </p:cNvPr>
          <p:cNvPicPr>
            <a:picLocks noChangeAspect="1"/>
          </p:cNvPicPr>
          <p:nvPr/>
        </p:nvPicPr>
        <p:blipFill>
          <a:blip r:embed="rId4"/>
          <a:stretch>
            <a:fillRect/>
          </a:stretch>
        </p:blipFill>
        <p:spPr>
          <a:xfrm>
            <a:off x="3300413" y="4829785"/>
            <a:ext cx="3646798" cy="1025080"/>
          </a:xfrm>
          <a:prstGeom prst="rect">
            <a:avLst/>
          </a:prstGeom>
        </p:spPr>
      </p:pic>
    </p:spTree>
    <p:extLst>
      <p:ext uri="{BB962C8B-B14F-4D97-AF65-F5344CB8AC3E}">
        <p14:creationId xmlns:p14="http://schemas.microsoft.com/office/powerpoint/2010/main" val="2499003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6A87-64F2-4438-9FF1-D906A2A13AF4}"/>
              </a:ext>
            </a:extLst>
          </p:cNvPr>
          <p:cNvSpPr>
            <a:spLocks noGrp="1"/>
          </p:cNvSpPr>
          <p:nvPr>
            <p:ph type="title"/>
          </p:nvPr>
        </p:nvSpPr>
        <p:spPr/>
        <p:txBody>
          <a:bodyPr>
            <a:normAutofit fontScale="90000"/>
          </a:bodyPr>
          <a:lstStyle/>
          <a:p>
            <a:r>
              <a:rPr lang="en-US" dirty="0"/>
              <a:t>Cable Management</a:t>
            </a:r>
          </a:p>
        </p:txBody>
      </p:sp>
      <p:pic>
        <p:nvPicPr>
          <p:cNvPr id="4" name="Online Media 3" title="Data room clean up/rebuild">
            <a:hlinkClick r:id="" action="ppaction://media"/>
            <a:extLst>
              <a:ext uri="{FF2B5EF4-FFF2-40B4-BE49-F238E27FC236}">
                <a16:creationId xmlns:a16="http://schemas.microsoft.com/office/drawing/2014/main" id="{FA5920EC-AFD3-49B3-883C-5276448A3B16}"/>
              </a:ext>
            </a:extLst>
          </p:cNvPr>
          <p:cNvPicPr>
            <a:picLocks noGrp="1" noRot="1" noChangeAspect="1"/>
          </p:cNvPicPr>
          <p:nvPr>
            <p:ph idx="1"/>
            <a:videoFile r:link="rId1"/>
          </p:nvPr>
        </p:nvPicPr>
        <p:blipFill>
          <a:blip r:embed="rId3"/>
          <a:stretch>
            <a:fillRect/>
          </a:stretch>
        </p:blipFill>
        <p:spPr>
          <a:xfrm>
            <a:off x="1700213" y="1081088"/>
            <a:ext cx="9059862" cy="5095875"/>
          </a:xfrm>
          <a:prstGeom prst="rect">
            <a:avLst/>
          </a:prstGeom>
        </p:spPr>
      </p:pic>
    </p:spTree>
    <p:extLst>
      <p:ext uri="{BB962C8B-B14F-4D97-AF65-F5344CB8AC3E}">
        <p14:creationId xmlns:p14="http://schemas.microsoft.com/office/powerpoint/2010/main" val="30292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F956-0E05-49BE-9D97-8DC8A6D5FEA4}"/>
              </a:ext>
            </a:extLst>
          </p:cNvPr>
          <p:cNvSpPr>
            <a:spLocks noGrp="1"/>
          </p:cNvSpPr>
          <p:nvPr>
            <p:ph type="title"/>
          </p:nvPr>
        </p:nvSpPr>
        <p:spPr/>
        <p:txBody>
          <a:bodyPr>
            <a:normAutofit fontScale="90000"/>
          </a:bodyPr>
          <a:lstStyle/>
          <a:p>
            <a:r>
              <a:rPr lang="en-US" dirty="0"/>
              <a:t>Wiring Faults &amp; Testing</a:t>
            </a:r>
          </a:p>
        </p:txBody>
      </p:sp>
      <p:sp>
        <p:nvSpPr>
          <p:cNvPr id="3" name="Content Placeholder 2">
            <a:extLst>
              <a:ext uri="{FF2B5EF4-FFF2-40B4-BE49-F238E27FC236}">
                <a16:creationId xmlns:a16="http://schemas.microsoft.com/office/drawing/2014/main" id="{8E0028B0-F52F-4659-9AA7-39E5FA1F2D04}"/>
              </a:ext>
            </a:extLst>
          </p:cNvPr>
          <p:cNvSpPr>
            <a:spLocks noGrp="1"/>
          </p:cNvSpPr>
          <p:nvPr>
            <p:ph idx="1"/>
          </p:nvPr>
        </p:nvSpPr>
        <p:spPr/>
        <p:txBody>
          <a:bodyPr/>
          <a:lstStyle/>
          <a:p>
            <a:r>
              <a:rPr lang="en-US" dirty="0"/>
              <a:t>Typical faults:</a:t>
            </a:r>
          </a:p>
          <a:p>
            <a:pPr lvl="1"/>
            <a:r>
              <a:rPr lang="en-US" dirty="0"/>
              <a:t>Wrong polarity</a:t>
            </a:r>
          </a:p>
          <a:p>
            <a:pPr lvl="1"/>
            <a:r>
              <a:rPr lang="en-US" dirty="0"/>
              <a:t>Incorrectly connected wires</a:t>
            </a:r>
          </a:p>
          <a:p>
            <a:pPr lvl="1"/>
            <a:r>
              <a:rPr lang="en-US" dirty="0"/>
              <a:t>Mismatched pair lengths</a:t>
            </a:r>
          </a:p>
          <a:p>
            <a:pPr lvl="1"/>
            <a:r>
              <a:rPr lang="en-US" dirty="0"/>
              <a:t>Loose / Broken connectors</a:t>
            </a:r>
          </a:p>
          <a:p>
            <a:pPr lvl="1"/>
            <a:r>
              <a:rPr lang="en-US" dirty="0"/>
              <a:t>Broken cable</a:t>
            </a:r>
          </a:p>
          <a:p>
            <a:pPr lvl="1"/>
            <a:r>
              <a:rPr lang="en-US" dirty="0"/>
              <a:t>Broken wires inside cable</a:t>
            </a:r>
          </a:p>
          <a:p>
            <a:pPr lvl="1"/>
            <a:r>
              <a:rPr lang="en-US" dirty="0"/>
              <a:t>Stretched cables (untwisted TP)</a:t>
            </a:r>
          </a:p>
          <a:p>
            <a:pPr lvl="1"/>
            <a:endParaRPr lang="en-US" dirty="0"/>
          </a:p>
          <a:p>
            <a:pPr lvl="1"/>
            <a:r>
              <a:rPr lang="en-US" dirty="0"/>
              <a:t>Quiescent Noise / Cross talk</a:t>
            </a:r>
          </a:p>
          <a:p>
            <a:pPr marL="457200" lvl="1" indent="0">
              <a:buNone/>
            </a:pPr>
            <a:endParaRPr lang="en-US" dirty="0"/>
          </a:p>
          <a:p>
            <a:pPr lvl="1"/>
            <a:endParaRPr lang="en-US" dirty="0"/>
          </a:p>
        </p:txBody>
      </p:sp>
      <p:pic>
        <p:nvPicPr>
          <p:cNvPr id="14338" name="Picture 2" descr="Fluke Networks MicroScanner2 Cable Verifier - Network tester 1">
            <a:extLst>
              <a:ext uri="{FF2B5EF4-FFF2-40B4-BE49-F238E27FC236}">
                <a16:creationId xmlns:a16="http://schemas.microsoft.com/office/drawing/2014/main" id="{72F8F28B-FED5-4F18-BB0C-B8CD14165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8080" y="3015011"/>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922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AB24-91D5-459E-B555-CBD3DF1DD1E6}"/>
              </a:ext>
            </a:extLst>
          </p:cNvPr>
          <p:cNvSpPr>
            <a:spLocks noGrp="1"/>
          </p:cNvSpPr>
          <p:nvPr>
            <p:ph type="title"/>
          </p:nvPr>
        </p:nvSpPr>
        <p:spPr/>
        <p:txBody>
          <a:bodyPr>
            <a:normAutofit fontScale="90000"/>
          </a:bodyPr>
          <a:lstStyle/>
          <a:p>
            <a:r>
              <a:rPr lang="en-US" dirty="0"/>
              <a:t>Network Interface Cards</a:t>
            </a:r>
          </a:p>
        </p:txBody>
      </p:sp>
      <p:sp>
        <p:nvSpPr>
          <p:cNvPr id="3" name="Content Placeholder 2">
            <a:extLst>
              <a:ext uri="{FF2B5EF4-FFF2-40B4-BE49-F238E27FC236}">
                <a16:creationId xmlns:a16="http://schemas.microsoft.com/office/drawing/2014/main" id="{5A9E3AD6-5A66-4522-8836-67FF2394E845}"/>
              </a:ext>
            </a:extLst>
          </p:cNvPr>
          <p:cNvSpPr>
            <a:spLocks noGrp="1"/>
          </p:cNvSpPr>
          <p:nvPr>
            <p:ph idx="1"/>
          </p:nvPr>
        </p:nvSpPr>
        <p:spPr/>
        <p:txBody>
          <a:bodyPr/>
          <a:lstStyle/>
          <a:p>
            <a:r>
              <a:rPr lang="en-US" dirty="0"/>
              <a:t>Connect PC to an Ethernet network</a:t>
            </a:r>
          </a:p>
          <a:p>
            <a:r>
              <a:rPr lang="en-US" dirty="0"/>
              <a:t>Wide variety of implementations</a:t>
            </a:r>
          </a:p>
          <a:p>
            <a:pPr lvl="1"/>
            <a:r>
              <a:rPr lang="en-US" dirty="0"/>
              <a:t>Type of ethernet supported </a:t>
            </a:r>
          </a:p>
          <a:p>
            <a:pPr lvl="2"/>
            <a:r>
              <a:rPr lang="en-US" dirty="0"/>
              <a:t>1Gbps common, 10Gbps emerging</a:t>
            </a:r>
          </a:p>
          <a:p>
            <a:pPr lvl="2"/>
            <a:r>
              <a:rPr lang="en-US" dirty="0"/>
              <a:t>Copper or SFP </a:t>
            </a:r>
          </a:p>
          <a:p>
            <a:pPr lvl="1"/>
            <a:r>
              <a:rPr lang="en-US" dirty="0"/>
              <a:t>Number of ports </a:t>
            </a:r>
          </a:p>
          <a:p>
            <a:pPr lvl="2"/>
            <a:r>
              <a:rPr lang="en-US" dirty="0"/>
              <a:t>1, 2, 4</a:t>
            </a:r>
          </a:p>
          <a:p>
            <a:pPr lvl="1"/>
            <a:r>
              <a:rPr lang="en-US" dirty="0"/>
              <a:t>Degree of intelligence</a:t>
            </a:r>
          </a:p>
          <a:p>
            <a:pPr lvl="2"/>
            <a:r>
              <a:rPr lang="en-US" dirty="0"/>
              <a:t>Support for multiple TX &amp; RX queues</a:t>
            </a:r>
          </a:p>
          <a:p>
            <a:pPr lvl="2"/>
            <a:r>
              <a:rPr lang="en-US" dirty="0"/>
              <a:t>Partitioning into multiple MACs at HW level</a:t>
            </a:r>
          </a:p>
          <a:p>
            <a:pPr lvl="2"/>
            <a:r>
              <a:rPr lang="en-US" dirty="0"/>
              <a:t>TCP Offload Engine</a:t>
            </a:r>
          </a:p>
          <a:p>
            <a:pPr lvl="2"/>
            <a:endParaRPr lang="en-US" dirty="0"/>
          </a:p>
          <a:p>
            <a:endParaRPr lang="en-US" dirty="0"/>
          </a:p>
          <a:p>
            <a:pPr lvl="1"/>
            <a:endParaRPr lang="en-US" dirty="0"/>
          </a:p>
        </p:txBody>
      </p:sp>
      <p:pic>
        <p:nvPicPr>
          <p:cNvPr id="12290" name="Picture 2">
            <a:extLst>
              <a:ext uri="{FF2B5EF4-FFF2-40B4-BE49-F238E27FC236}">
                <a16:creationId xmlns:a16="http://schemas.microsoft.com/office/drawing/2014/main" id="{D65C4CA8-55EF-45C5-9490-75AADD07F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0" y="1080656"/>
            <a:ext cx="20955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40E27B8B-5E56-4527-8C31-AC36DDF15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9979" y="2805112"/>
            <a:ext cx="20859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StarTech ST4000SPEXI 4-Port Gigabit Ethernet Network Card - PCI Express, Intel I350 NIC">
            <a:extLst>
              <a:ext uri="{FF2B5EF4-FFF2-40B4-BE49-F238E27FC236}">
                <a16:creationId xmlns:a16="http://schemas.microsoft.com/office/drawing/2014/main" id="{1EDFDE66-510C-4C28-AADB-CD15910D6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0" y="4554228"/>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499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8E8D-5165-431E-B89A-8950DDCA0AE6}"/>
              </a:ext>
            </a:extLst>
          </p:cNvPr>
          <p:cNvSpPr>
            <a:spLocks noGrp="1"/>
          </p:cNvSpPr>
          <p:nvPr>
            <p:ph type="title"/>
          </p:nvPr>
        </p:nvSpPr>
        <p:spPr/>
        <p:txBody>
          <a:bodyPr>
            <a:normAutofit fontScale="90000"/>
          </a:bodyPr>
          <a:lstStyle/>
          <a:p>
            <a:r>
              <a:rPr lang="en-US" dirty="0"/>
              <a:t>Not all NICs created equally</a:t>
            </a:r>
          </a:p>
        </p:txBody>
      </p:sp>
      <p:graphicFrame>
        <p:nvGraphicFramePr>
          <p:cNvPr id="4" name="Table 4">
            <a:extLst>
              <a:ext uri="{FF2B5EF4-FFF2-40B4-BE49-F238E27FC236}">
                <a16:creationId xmlns:a16="http://schemas.microsoft.com/office/drawing/2014/main" id="{95CA4F92-E021-4AC2-9CBD-76A231B854E0}"/>
              </a:ext>
            </a:extLst>
          </p:cNvPr>
          <p:cNvGraphicFramePr>
            <a:graphicFrameLocks noGrp="1"/>
          </p:cNvGraphicFramePr>
          <p:nvPr>
            <p:ph idx="1"/>
            <p:extLst>
              <p:ext uri="{D42A27DB-BD31-4B8C-83A1-F6EECF244321}">
                <p14:modId xmlns:p14="http://schemas.microsoft.com/office/powerpoint/2010/main" val="2678378034"/>
              </p:ext>
            </p:extLst>
          </p:nvPr>
        </p:nvGraphicFramePr>
        <p:xfrm>
          <a:off x="1104900" y="1081088"/>
          <a:ext cx="10248900" cy="5562600"/>
        </p:xfrm>
        <a:graphic>
          <a:graphicData uri="http://schemas.openxmlformats.org/drawingml/2006/table">
            <a:tbl>
              <a:tblPr firstRow="1" bandRow="1">
                <a:tableStyleId>{5C22544A-7EE6-4342-B048-85BDC9FD1C3A}</a:tableStyleId>
              </a:tblPr>
              <a:tblGrid>
                <a:gridCol w="2562225">
                  <a:extLst>
                    <a:ext uri="{9D8B030D-6E8A-4147-A177-3AD203B41FA5}">
                      <a16:colId xmlns:a16="http://schemas.microsoft.com/office/drawing/2014/main" val="1992163403"/>
                    </a:ext>
                  </a:extLst>
                </a:gridCol>
                <a:gridCol w="2562225">
                  <a:extLst>
                    <a:ext uri="{9D8B030D-6E8A-4147-A177-3AD203B41FA5}">
                      <a16:colId xmlns:a16="http://schemas.microsoft.com/office/drawing/2014/main" val="4178967186"/>
                    </a:ext>
                  </a:extLst>
                </a:gridCol>
                <a:gridCol w="2562225">
                  <a:extLst>
                    <a:ext uri="{9D8B030D-6E8A-4147-A177-3AD203B41FA5}">
                      <a16:colId xmlns:a16="http://schemas.microsoft.com/office/drawing/2014/main" val="756884306"/>
                    </a:ext>
                  </a:extLst>
                </a:gridCol>
                <a:gridCol w="2562225">
                  <a:extLst>
                    <a:ext uri="{9D8B030D-6E8A-4147-A177-3AD203B41FA5}">
                      <a16:colId xmlns:a16="http://schemas.microsoft.com/office/drawing/2014/main" val="1105208389"/>
                    </a:ext>
                  </a:extLst>
                </a:gridCol>
              </a:tblGrid>
              <a:tr h="370840">
                <a:tc>
                  <a:txBody>
                    <a:bodyPr/>
                    <a:lstStyle/>
                    <a:p>
                      <a:endParaRPr lang="en-US" dirty="0"/>
                    </a:p>
                  </a:txBody>
                  <a:tcPr/>
                </a:tc>
                <a:tc>
                  <a:txBody>
                    <a:bodyPr/>
                    <a:lstStyle/>
                    <a:p>
                      <a:r>
                        <a:rPr lang="en-US" dirty="0"/>
                        <a:t>Intel Gigabit CT NIC</a:t>
                      </a:r>
                    </a:p>
                  </a:txBody>
                  <a:tcPr/>
                </a:tc>
                <a:tc>
                  <a:txBody>
                    <a:bodyPr/>
                    <a:lstStyle/>
                    <a:p>
                      <a:r>
                        <a:rPr lang="en-US" dirty="0"/>
                        <a:t>Intel Gigabit ET2 4x Port</a:t>
                      </a:r>
                    </a:p>
                  </a:txBody>
                  <a:tcPr/>
                </a:tc>
                <a:tc>
                  <a:txBody>
                    <a:bodyPr/>
                    <a:lstStyle/>
                    <a:p>
                      <a:r>
                        <a:rPr lang="en-US" dirty="0"/>
                        <a:t>Intel I210-T1</a:t>
                      </a:r>
                    </a:p>
                  </a:txBody>
                  <a:tcPr/>
                </a:tc>
                <a:extLst>
                  <a:ext uri="{0D108BD9-81ED-4DB2-BD59-A6C34878D82A}">
                    <a16:rowId xmlns:a16="http://schemas.microsoft.com/office/drawing/2014/main" val="846384067"/>
                  </a:ext>
                </a:extLst>
              </a:tr>
              <a:tr h="370840">
                <a:tc>
                  <a:txBody>
                    <a:bodyPr/>
                    <a:lstStyle/>
                    <a:p>
                      <a:r>
                        <a:rPr lang="en-US" dirty="0"/>
                        <a:t>Launch Date</a:t>
                      </a:r>
                    </a:p>
                  </a:txBody>
                  <a:tcPr/>
                </a:tc>
                <a:tc>
                  <a:txBody>
                    <a:bodyPr/>
                    <a:lstStyle/>
                    <a:p>
                      <a:r>
                        <a:rPr lang="en-US" dirty="0"/>
                        <a:t>Q3’08</a:t>
                      </a:r>
                    </a:p>
                  </a:txBody>
                  <a:tcPr/>
                </a:tc>
                <a:tc>
                  <a:txBody>
                    <a:bodyPr/>
                    <a:lstStyle/>
                    <a:p>
                      <a:r>
                        <a:rPr lang="en-US" dirty="0"/>
                        <a:t>Q3’10</a:t>
                      </a:r>
                    </a:p>
                  </a:txBody>
                  <a:tcPr/>
                </a:tc>
                <a:tc>
                  <a:txBody>
                    <a:bodyPr/>
                    <a:lstStyle/>
                    <a:p>
                      <a:r>
                        <a:rPr lang="en-US" dirty="0"/>
                        <a:t>Q1’13</a:t>
                      </a:r>
                    </a:p>
                  </a:txBody>
                  <a:tcPr/>
                </a:tc>
                <a:extLst>
                  <a:ext uri="{0D108BD9-81ED-4DB2-BD59-A6C34878D82A}">
                    <a16:rowId xmlns:a16="http://schemas.microsoft.com/office/drawing/2014/main" val="2974250954"/>
                  </a:ext>
                </a:extLst>
              </a:tr>
              <a:tr h="370840">
                <a:tc>
                  <a:txBody>
                    <a:bodyPr/>
                    <a:lstStyle/>
                    <a:p>
                      <a:r>
                        <a:rPr lang="en-US" dirty="0"/>
                        <a:t>Segment</a:t>
                      </a:r>
                    </a:p>
                  </a:txBody>
                  <a:tcPr/>
                </a:tc>
                <a:tc>
                  <a:txBody>
                    <a:bodyPr/>
                    <a:lstStyle/>
                    <a:p>
                      <a:r>
                        <a:rPr lang="en-US" dirty="0"/>
                        <a:t>Desktop</a:t>
                      </a:r>
                    </a:p>
                  </a:txBody>
                  <a:tcPr/>
                </a:tc>
                <a:tc>
                  <a:txBody>
                    <a:bodyPr/>
                    <a:lstStyle/>
                    <a:p>
                      <a:r>
                        <a:rPr lang="en-US" dirty="0"/>
                        <a:t>Server</a:t>
                      </a:r>
                    </a:p>
                  </a:txBody>
                  <a:tcPr/>
                </a:tc>
                <a:tc>
                  <a:txBody>
                    <a:bodyPr/>
                    <a:lstStyle/>
                    <a:p>
                      <a:r>
                        <a:rPr lang="en-US" dirty="0"/>
                        <a:t>Server</a:t>
                      </a:r>
                    </a:p>
                  </a:txBody>
                  <a:tcPr/>
                </a:tc>
                <a:extLst>
                  <a:ext uri="{0D108BD9-81ED-4DB2-BD59-A6C34878D82A}">
                    <a16:rowId xmlns:a16="http://schemas.microsoft.com/office/drawing/2014/main" val="270346840"/>
                  </a:ext>
                </a:extLst>
              </a:tr>
              <a:tr h="370840">
                <a:tc>
                  <a:txBody>
                    <a:bodyPr/>
                    <a:lstStyle/>
                    <a:p>
                      <a:r>
                        <a:rPr lang="en-US" dirty="0"/>
                        <a:t>Power</a:t>
                      </a:r>
                    </a:p>
                  </a:txBody>
                  <a:tcPr/>
                </a:tc>
                <a:tc>
                  <a:txBody>
                    <a:bodyPr/>
                    <a:lstStyle/>
                    <a:p>
                      <a:r>
                        <a:rPr lang="en-US" dirty="0"/>
                        <a:t>1.9W</a:t>
                      </a:r>
                    </a:p>
                  </a:txBody>
                  <a:tcPr/>
                </a:tc>
                <a:tc>
                  <a:txBody>
                    <a:bodyPr/>
                    <a:lstStyle/>
                    <a:p>
                      <a:r>
                        <a:rPr lang="en-US" dirty="0"/>
                        <a:t>8.4W</a:t>
                      </a:r>
                    </a:p>
                  </a:txBody>
                  <a:tcPr/>
                </a:tc>
                <a:tc>
                  <a:txBody>
                    <a:bodyPr/>
                    <a:lstStyle/>
                    <a:p>
                      <a:r>
                        <a:rPr lang="en-US" dirty="0"/>
                        <a:t>1W</a:t>
                      </a:r>
                    </a:p>
                  </a:txBody>
                  <a:tcPr/>
                </a:tc>
                <a:extLst>
                  <a:ext uri="{0D108BD9-81ED-4DB2-BD59-A6C34878D82A}">
                    <a16:rowId xmlns:a16="http://schemas.microsoft.com/office/drawing/2014/main" val="3896918788"/>
                  </a:ext>
                </a:extLst>
              </a:tr>
              <a:tr h="370840">
                <a:tc>
                  <a:txBody>
                    <a:bodyPr/>
                    <a:lstStyle/>
                    <a:p>
                      <a:r>
                        <a:rPr lang="en-US" dirty="0"/>
                        <a:t>Ports</a:t>
                      </a:r>
                    </a:p>
                  </a:txBody>
                  <a:tcPr/>
                </a:tc>
                <a:tc>
                  <a:txBody>
                    <a:bodyPr/>
                    <a:lstStyle/>
                    <a:p>
                      <a:r>
                        <a:rPr lang="en-US" dirty="0"/>
                        <a:t>Single</a:t>
                      </a:r>
                    </a:p>
                  </a:txBody>
                  <a:tcPr/>
                </a:tc>
                <a:tc>
                  <a:txBody>
                    <a:bodyPr/>
                    <a:lstStyle/>
                    <a:p>
                      <a:r>
                        <a:rPr lang="en-US" dirty="0"/>
                        <a:t>Quad</a:t>
                      </a:r>
                    </a:p>
                  </a:txBody>
                  <a:tcPr/>
                </a:tc>
                <a:tc>
                  <a:txBody>
                    <a:bodyPr/>
                    <a:lstStyle/>
                    <a:p>
                      <a:r>
                        <a:rPr lang="en-US" dirty="0"/>
                        <a:t>Single</a:t>
                      </a:r>
                    </a:p>
                  </a:txBody>
                  <a:tcPr/>
                </a:tc>
                <a:extLst>
                  <a:ext uri="{0D108BD9-81ED-4DB2-BD59-A6C34878D82A}">
                    <a16:rowId xmlns:a16="http://schemas.microsoft.com/office/drawing/2014/main" val="1717602310"/>
                  </a:ext>
                </a:extLst>
              </a:tr>
              <a:tr h="370840">
                <a:tc>
                  <a:txBody>
                    <a:bodyPr/>
                    <a:lstStyle/>
                    <a:p>
                      <a:r>
                        <a:rPr lang="en-US" dirty="0"/>
                        <a:t>Controller</a:t>
                      </a:r>
                    </a:p>
                  </a:txBody>
                  <a:tcPr/>
                </a:tc>
                <a:tc>
                  <a:txBody>
                    <a:bodyPr/>
                    <a:lstStyle/>
                    <a:p>
                      <a:r>
                        <a:rPr lang="en-US" dirty="0"/>
                        <a:t>i82574L</a:t>
                      </a:r>
                    </a:p>
                  </a:txBody>
                  <a:tcPr/>
                </a:tc>
                <a:tc>
                  <a:txBody>
                    <a:bodyPr/>
                    <a:lstStyle/>
                    <a:p>
                      <a:r>
                        <a:rPr lang="en-US" dirty="0"/>
                        <a:t>I82576</a:t>
                      </a:r>
                    </a:p>
                  </a:txBody>
                  <a:tcPr/>
                </a:tc>
                <a:tc>
                  <a:txBody>
                    <a:bodyPr/>
                    <a:lstStyle/>
                    <a:p>
                      <a:r>
                        <a:rPr lang="en-US" dirty="0"/>
                        <a:t>I210</a:t>
                      </a:r>
                    </a:p>
                  </a:txBody>
                  <a:tcPr/>
                </a:tc>
                <a:extLst>
                  <a:ext uri="{0D108BD9-81ED-4DB2-BD59-A6C34878D82A}">
                    <a16:rowId xmlns:a16="http://schemas.microsoft.com/office/drawing/2014/main" val="3858708431"/>
                  </a:ext>
                </a:extLst>
              </a:tr>
              <a:tr h="370840">
                <a:tc>
                  <a:txBody>
                    <a:bodyPr/>
                    <a:lstStyle/>
                    <a:p>
                      <a:r>
                        <a:rPr lang="en-US" dirty="0"/>
                        <a:t>Virtualization?</a:t>
                      </a:r>
                    </a:p>
                  </a:txBody>
                  <a:tcPr/>
                </a:tc>
                <a:tc>
                  <a:txBody>
                    <a:bodyPr/>
                    <a:lstStyle/>
                    <a:p>
                      <a:r>
                        <a:rPr lang="en-US" dirty="0"/>
                        <a:t>No</a:t>
                      </a:r>
                    </a:p>
                  </a:txBody>
                  <a:tcPr/>
                </a:tc>
                <a:tc>
                  <a:txBody>
                    <a:bodyPr/>
                    <a:lstStyle/>
                    <a:p>
                      <a:r>
                        <a:rPr lang="en-US" dirty="0"/>
                        <a:t>Yes, VT-c</a:t>
                      </a:r>
                    </a:p>
                  </a:txBody>
                  <a:tcPr/>
                </a:tc>
                <a:tc>
                  <a:txBody>
                    <a:bodyPr/>
                    <a:lstStyle/>
                    <a:p>
                      <a:r>
                        <a:rPr lang="en-US" dirty="0"/>
                        <a:t>No</a:t>
                      </a:r>
                    </a:p>
                  </a:txBody>
                  <a:tcPr/>
                </a:tc>
                <a:extLst>
                  <a:ext uri="{0D108BD9-81ED-4DB2-BD59-A6C34878D82A}">
                    <a16:rowId xmlns:a16="http://schemas.microsoft.com/office/drawing/2014/main" val="2859640186"/>
                  </a:ext>
                </a:extLst>
              </a:tr>
              <a:tr h="370840">
                <a:tc>
                  <a:txBody>
                    <a:bodyPr/>
                    <a:lstStyle/>
                    <a:p>
                      <a:r>
                        <a:rPr lang="en-US" dirty="0"/>
                        <a:t>On-Chip QoS</a:t>
                      </a:r>
                    </a:p>
                  </a:txBody>
                  <a:tcPr/>
                </a:tc>
                <a:tc>
                  <a:txBody>
                    <a:bodyPr/>
                    <a:lstStyle/>
                    <a:p>
                      <a:r>
                        <a:rPr lang="en-US" dirty="0"/>
                        <a:t>No</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871202157"/>
                  </a:ext>
                </a:extLst>
              </a:tr>
              <a:tr h="370840">
                <a:tc>
                  <a:txBody>
                    <a:bodyPr/>
                    <a:lstStyle/>
                    <a:p>
                      <a:r>
                        <a:rPr lang="en-US" dirty="0"/>
                        <a:t>Port Partitioning</a:t>
                      </a:r>
                    </a:p>
                  </a:txBody>
                  <a:tcPr/>
                </a:tc>
                <a:tc>
                  <a:txBody>
                    <a:bodyPr/>
                    <a:lstStyle/>
                    <a:p>
                      <a:r>
                        <a:rPr lang="en-US" dirty="0"/>
                        <a:t>No</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1568215675"/>
                  </a:ext>
                </a:extLst>
              </a:tr>
              <a:tr h="370840">
                <a:tc>
                  <a:txBody>
                    <a:bodyPr/>
                    <a:lstStyle/>
                    <a:p>
                      <a:r>
                        <a:rPr lang="en-US" dirty="0"/>
                        <a:t>VM Device Queues</a:t>
                      </a:r>
                    </a:p>
                  </a:txBody>
                  <a:tcPr/>
                </a:tc>
                <a:tc>
                  <a:txBody>
                    <a:bodyPr/>
                    <a:lstStyle/>
                    <a:p>
                      <a:r>
                        <a:rPr lang="en-US" dirty="0"/>
                        <a:t>No</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2535486741"/>
                  </a:ext>
                </a:extLst>
              </a:tr>
              <a:tr h="370840">
                <a:tc>
                  <a:txBody>
                    <a:bodyPr/>
                    <a:lstStyle/>
                    <a:p>
                      <a:r>
                        <a:rPr lang="en-US" dirty="0"/>
                        <a:t>PCI-SIG SR-IOV</a:t>
                      </a:r>
                    </a:p>
                  </a:txBody>
                  <a:tcPr/>
                </a:tc>
                <a:tc>
                  <a:txBody>
                    <a:bodyPr/>
                    <a:lstStyle/>
                    <a:p>
                      <a:r>
                        <a:rPr lang="en-US" dirty="0"/>
                        <a:t>No</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2883439569"/>
                  </a:ext>
                </a:extLst>
              </a:tr>
              <a:tr h="370840">
                <a:tc>
                  <a:txBody>
                    <a:bodyPr/>
                    <a:lstStyle/>
                    <a:p>
                      <a:r>
                        <a:rPr lang="en-US" dirty="0"/>
                        <a:t>Power Management</a:t>
                      </a:r>
                    </a:p>
                  </a:txBody>
                  <a:tcPr/>
                </a:tc>
                <a:tc>
                  <a:txBody>
                    <a:bodyPr/>
                    <a:lstStyle/>
                    <a:p>
                      <a:r>
                        <a:rPr lang="en-US" dirty="0"/>
                        <a:t>No</a:t>
                      </a:r>
                    </a:p>
                  </a:txBody>
                  <a:tcPr/>
                </a:tc>
                <a:tc>
                  <a:txBody>
                    <a:bodyPr/>
                    <a:lstStyle/>
                    <a:p>
                      <a:r>
                        <a:rPr lang="en-US" dirty="0"/>
                        <a:t>No</a:t>
                      </a:r>
                    </a:p>
                  </a:txBody>
                  <a:tcPr/>
                </a:tc>
                <a:tc>
                  <a:txBody>
                    <a:bodyPr/>
                    <a:lstStyle/>
                    <a:p>
                      <a:r>
                        <a:rPr lang="en-US" dirty="0"/>
                        <a:t>Yes</a:t>
                      </a:r>
                    </a:p>
                  </a:txBody>
                  <a:tcPr/>
                </a:tc>
                <a:extLst>
                  <a:ext uri="{0D108BD9-81ED-4DB2-BD59-A6C34878D82A}">
                    <a16:rowId xmlns:a16="http://schemas.microsoft.com/office/drawing/2014/main" val="292798363"/>
                  </a:ext>
                </a:extLst>
              </a:tr>
              <a:tr h="370840">
                <a:tc>
                  <a:txBody>
                    <a:bodyPr/>
                    <a:lstStyle/>
                    <a:p>
                      <a:r>
                        <a:rPr lang="en-US" dirty="0"/>
                        <a:t>Intelligent Offloads</a:t>
                      </a:r>
                    </a:p>
                  </a:txBody>
                  <a:tcPr/>
                </a:tc>
                <a:tc>
                  <a:txBody>
                    <a:bodyPr/>
                    <a:lstStyle/>
                    <a:p>
                      <a:r>
                        <a:rPr lang="en-US" dirty="0"/>
                        <a:t>No</a:t>
                      </a:r>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val="3257516774"/>
                  </a:ext>
                </a:extLst>
              </a:tr>
              <a:tr h="370840">
                <a:tc>
                  <a:txBody>
                    <a:bodyPr/>
                    <a:lstStyle/>
                    <a:p>
                      <a:r>
                        <a:rPr lang="en-US" dirty="0"/>
                        <a:t>Storage over Ethernet</a:t>
                      </a:r>
                    </a:p>
                  </a:txBody>
                  <a:tcPr/>
                </a:tc>
                <a:tc>
                  <a:txBody>
                    <a:bodyPr/>
                    <a:lstStyle/>
                    <a:p>
                      <a:r>
                        <a:rPr lang="en-US" dirty="0"/>
                        <a:t>No</a:t>
                      </a:r>
                    </a:p>
                  </a:txBody>
                  <a:tcPr/>
                </a:tc>
                <a:tc>
                  <a:txBody>
                    <a:bodyPr/>
                    <a:lstStyle/>
                    <a:p>
                      <a:r>
                        <a:rPr lang="en-US" dirty="0" err="1"/>
                        <a:t>iSCSI,NFS</a:t>
                      </a:r>
                      <a:endParaRPr lang="en-US" dirty="0"/>
                    </a:p>
                  </a:txBody>
                  <a:tcPr/>
                </a:tc>
                <a:tc>
                  <a:txBody>
                    <a:bodyPr/>
                    <a:lstStyle/>
                    <a:p>
                      <a:r>
                        <a:rPr lang="en-US" dirty="0"/>
                        <a:t>No</a:t>
                      </a:r>
                    </a:p>
                  </a:txBody>
                  <a:tcPr/>
                </a:tc>
                <a:extLst>
                  <a:ext uri="{0D108BD9-81ED-4DB2-BD59-A6C34878D82A}">
                    <a16:rowId xmlns:a16="http://schemas.microsoft.com/office/drawing/2014/main" val="717796711"/>
                  </a:ext>
                </a:extLst>
              </a:tr>
              <a:tr h="370840">
                <a:tc>
                  <a:txBody>
                    <a:bodyPr/>
                    <a:lstStyle/>
                    <a:p>
                      <a:r>
                        <a:rPr lang="en-US" dirty="0"/>
                        <a:t>Cost</a:t>
                      </a:r>
                    </a:p>
                  </a:txBody>
                  <a:tcPr/>
                </a:tc>
                <a:tc>
                  <a:txBody>
                    <a:bodyPr/>
                    <a:lstStyle/>
                    <a:p>
                      <a:r>
                        <a:rPr lang="en-US" dirty="0"/>
                        <a:t>$24</a:t>
                      </a:r>
                    </a:p>
                  </a:txBody>
                  <a:tcPr/>
                </a:tc>
                <a:tc>
                  <a:txBody>
                    <a:bodyPr/>
                    <a:lstStyle/>
                    <a:p>
                      <a:r>
                        <a:rPr lang="en-US" dirty="0"/>
                        <a:t>$423</a:t>
                      </a:r>
                    </a:p>
                  </a:txBody>
                  <a:tcPr/>
                </a:tc>
                <a:tc>
                  <a:txBody>
                    <a:bodyPr/>
                    <a:lstStyle/>
                    <a:p>
                      <a:r>
                        <a:rPr lang="en-US" dirty="0"/>
                        <a:t>$64</a:t>
                      </a:r>
                    </a:p>
                  </a:txBody>
                  <a:tcPr/>
                </a:tc>
                <a:extLst>
                  <a:ext uri="{0D108BD9-81ED-4DB2-BD59-A6C34878D82A}">
                    <a16:rowId xmlns:a16="http://schemas.microsoft.com/office/drawing/2014/main" val="591946978"/>
                  </a:ext>
                </a:extLst>
              </a:tr>
            </a:tbl>
          </a:graphicData>
        </a:graphic>
      </p:graphicFrame>
    </p:spTree>
    <p:extLst>
      <p:ext uri="{BB962C8B-B14F-4D97-AF65-F5344CB8AC3E}">
        <p14:creationId xmlns:p14="http://schemas.microsoft.com/office/powerpoint/2010/main" val="4177551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05A7-CE21-44A7-AFA5-D236945CD604}"/>
              </a:ext>
            </a:extLst>
          </p:cNvPr>
          <p:cNvSpPr>
            <a:spLocks noGrp="1"/>
          </p:cNvSpPr>
          <p:nvPr>
            <p:ph type="title"/>
          </p:nvPr>
        </p:nvSpPr>
        <p:spPr/>
        <p:txBody>
          <a:bodyPr>
            <a:normAutofit fontScale="90000"/>
          </a:bodyPr>
          <a:lstStyle/>
          <a:p>
            <a:r>
              <a:rPr lang="en-US" dirty="0"/>
              <a:t>NIC Embedded in Motherboard</a:t>
            </a:r>
          </a:p>
        </p:txBody>
      </p:sp>
      <p:sp>
        <p:nvSpPr>
          <p:cNvPr id="3" name="Content Placeholder 2">
            <a:extLst>
              <a:ext uri="{FF2B5EF4-FFF2-40B4-BE49-F238E27FC236}">
                <a16:creationId xmlns:a16="http://schemas.microsoft.com/office/drawing/2014/main" id="{D7C19E38-79C5-4D14-AA8B-7FA3C87EE16F}"/>
              </a:ext>
            </a:extLst>
          </p:cNvPr>
          <p:cNvSpPr>
            <a:spLocks noGrp="1"/>
          </p:cNvSpPr>
          <p:nvPr>
            <p:ph idx="1"/>
          </p:nvPr>
        </p:nvSpPr>
        <p:spPr/>
        <p:txBody>
          <a:bodyPr/>
          <a:lstStyle/>
          <a:p>
            <a:r>
              <a:rPr lang="en-US" dirty="0"/>
              <a:t>Ethernet ports can be embedded in motherboards too…</a:t>
            </a:r>
          </a:p>
        </p:txBody>
      </p:sp>
      <p:graphicFrame>
        <p:nvGraphicFramePr>
          <p:cNvPr id="5" name="Table 4">
            <a:extLst>
              <a:ext uri="{FF2B5EF4-FFF2-40B4-BE49-F238E27FC236}">
                <a16:creationId xmlns:a16="http://schemas.microsoft.com/office/drawing/2014/main" id="{E231D005-498C-40CF-8D62-242DA4AD0B10}"/>
              </a:ext>
            </a:extLst>
          </p:cNvPr>
          <p:cNvGraphicFramePr>
            <a:graphicFrameLocks/>
          </p:cNvGraphicFramePr>
          <p:nvPr>
            <p:extLst>
              <p:ext uri="{D42A27DB-BD31-4B8C-83A1-F6EECF244321}">
                <p14:modId xmlns:p14="http://schemas.microsoft.com/office/powerpoint/2010/main" val="4054148071"/>
              </p:ext>
            </p:extLst>
          </p:nvPr>
        </p:nvGraphicFramePr>
        <p:xfrm>
          <a:off x="2119661" y="2377440"/>
          <a:ext cx="7016208" cy="2103120"/>
        </p:xfrm>
        <a:graphic>
          <a:graphicData uri="http://schemas.openxmlformats.org/drawingml/2006/table">
            <a:tbl>
              <a:tblPr firstRow="1" bandRow="1">
                <a:tableStyleId>{5C22544A-7EE6-4342-B048-85BDC9FD1C3A}</a:tableStyleId>
              </a:tblPr>
              <a:tblGrid>
                <a:gridCol w="2338736">
                  <a:extLst>
                    <a:ext uri="{9D8B030D-6E8A-4147-A177-3AD203B41FA5}">
                      <a16:colId xmlns:a16="http://schemas.microsoft.com/office/drawing/2014/main" val="1992163403"/>
                    </a:ext>
                  </a:extLst>
                </a:gridCol>
                <a:gridCol w="2338736">
                  <a:extLst>
                    <a:ext uri="{9D8B030D-6E8A-4147-A177-3AD203B41FA5}">
                      <a16:colId xmlns:a16="http://schemas.microsoft.com/office/drawing/2014/main" val="4178967186"/>
                    </a:ext>
                  </a:extLst>
                </a:gridCol>
                <a:gridCol w="2338736">
                  <a:extLst>
                    <a:ext uri="{9D8B030D-6E8A-4147-A177-3AD203B41FA5}">
                      <a16:colId xmlns:a16="http://schemas.microsoft.com/office/drawing/2014/main" val="756884306"/>
                    </a:ext>
                  </a:extLst>
                </a:gridCol>
              </a:tblGrid>
              <a:tr h="323966">
                <a:tc>
                  <a:txBody>
                    <a:bodyPr/>
                    <a:lstStyle/>
                    <a:p>
                      <a:endParaRPr lang="en-US" dirty="0"/>
                    </a:p>
                  </a:txBody>
                  <a:tcPr/>
                </a:tc>
                <a:tc>
                  <a:txBody>
                    <a:bodyPr/>
                    <a:lstStyle/>
                    <a:p>
                      <a:r>
                        <a:rPr lang="en-US" dirty="0"/>
                        <a:t>Dell </a:t>
                      </a:r>
                      <a:r>
                        <a:rPr lang="en-US" dirty="0" err="1"/>
                        <a:t>Optiplex</a:t>
                      </a:r>
                      <a:r>
                        <a:rPr lang="en-US" dirty="0"/>
                        <a:t> 7040</a:t>
                      </a:r>
                      <a:br>
                        <a:rPr lang="en-US" dirty="0"/>
                      </a:br>
                      <a:r>
                        <a:rPr lang="en-US" dirty="0"/>
                        <a:t>Intel I219</a:t>
                      </a:r>
                    </a:p>
                  </a:txBody>
                  <a:tcPr/>
                </a:tc>
                <a:tc>
                  <a:txBody>
                    <a:bodyPr/>
                    <a:lstStyle/>
                    <a:p>
                      <a:r>
                        <a:rPr lang="en-US" dirty="0"/>
                        <a:t>MSI MAG  A520M </a:t>
                      </a:r>
                      <a:br>
                        <a:rPr lang="en-US" dirty="0"/>
                      </a:br>
                      <a:r>
                        <a:rPr lang="en-US" dirty="0"/>
                        <a:t>Realtek RTL8111H</a:t>
                      </a:r>
                    </a:p>
                  </a:txBody>
                  <a:tcPr/>
                </a:tc>
                <a:extLst>
                  <a:ext uri="{0D108BD9-81ED-4DB2-BD59-A6C34878D82A}">
                    <a16:rowId xmlns:a16="http://schemas.microsoft.com/office/drawing/2014/main" val="846384067"/>
                  </a:ext>
                </a:extLst>
              </a:tr>
              <a:tr h="323966">
                <a:tc>
                  <a:txBody>
                    <a:bodyPr/>
                    <a:lstStyle/>
                    <a:p>
                      <a:r>
                        <a:rPr lang="en-US" dirty="0"/>
                        <a:t>Release Date</a:t>
                      </a:r>
                    </a:p>
                  </a:txBody>
                  <a:tcPr/>
                </a:tc>
                <a:tc>
                  <a:txBody>
                    <a:bodyPr/>
                    <a:lstStyle/>
                    <a:p>
                      <a:r>
                        <a:rPr lang="en-US" dirty="0"/>
                        <a:t>2015</a:t>
                      </a:r>
                    </a:p>
                  </a:txBody>
                  <a:tcPr/>
                </a:tc>
                <a:tc>
                  <a:txBody>
                    <a:bodyPr/>
                    <a:lstStyle/>
                    <a:p>
                      <a:r>
                        <a:rPr lang="en-US" dirty="0"/>
                        <a:t>2020</a:t>
                      </a:r>
                    </a:p>
                  </a:txBody>
                  <a:tcPr/>
                </a:tc>
                <a:extLst>
                  <a:ext uri="{0D108BD9-81ED-4DB2-BD59-A6C34878D82A}">
                    <a16:rowId xmlns:a16="http://schemas.microsoft.com/office/drawing/2014/main" val="2974250954"/>
                  </a:ext>
                </a:extLst>
              </a:tr>
              <a:tr h="323966">
                <a:tc>
                  <a:txBody>
                    <a:bodyPr/>
                    <a:lstStyle/>
                    <a:p>
                      <a:r>
                        <a:rPr lang="en-US" dirty="0"/>
                        <a:t>Limited Offload?</a:t>
                      </a:r>
                    </a:p>
                  </a:txBody>
                  <a:tcPr/>
                </a:tc>
                <a:tc>
                  <a:txBody>
                    <a:bodyPr/>
                    <a:lstStyle/>
                    <a:p>
                      <a:r>
                        <a:rPr lang="en-US" dirty="0"/>
                        <a:t>No</a:t>
                      </a:r>
                    </a:p>
                  </a:txBody>
                  <a:tcPr/>
                </a:tc>
                <a:tc>
                  <a:txBody>
                    <a:bodyPr/>
                    <a:lstStyle/>
                    <a:p>
                      <a:r>
                        <a:rPr lang="en-US" dirty="0"/>
                        <a:t>Yes</a:t>
                      </a:r>
                    </a:p>
                  </a:txBody>
                  <a:tcPr/>
                </a:tc>
                <a:extLst>
                  <a:ext uri="{0D108BD9-81ED-4DB2-BD59-A6C34878D82A}">
                    <a16:rowId xmlns:a16="http://schemas.microsoft.com/office/drawing/2014/main" val="270346840"/>
                  </a:ext>
                </a:extLst>
              </a:tr>
              <a:tr h="323966">
                <a:tc>
                  <a:txBody>
                    <a:bodyPr/>
                    <a:lstStyle/>
                    <a:p>
                      <a:r>
                        <a:rPr lang="en-US" dirty="0"/>
                        <a:t>Full Offload?</a:t>
                      </a:r>
                    </a:p>
                  </a:txBody>
                  <a:tcPr/>
                </a:tc>
                <a:tc>
                  <a:txBody>
                    <a:bodyPr/>
                    <a:lstStyle/>
                    <a:p>
                      <a:r>
                        <a:rPr lang="en-US" dirty="0"/>
                        <a:t>No</a:t>
                      </a:r>
                    </a:p>
                  </a:txBody>
                  <a:tcPr/>
                </a:tc>
                <a:tc>
                  <a:txBody>
                    <a:bodyPr/>
                    <a:lstStyle/>
                    <a:p>
                      <a:r>
                        <a:rPr lang="en-US" dirty="0"/>
                        <a:t>No</a:t>
                      </a:r>
                    </a:p>
                  </a:txBody>
                  <a:tcPr/>
                </a:tc>
                <a:extLst>
                  <a:ext uri="{0D108BD9-81ED-4DB2-BD59-A6C34878D82A}">
                    <a16:rowId xmlns:a16="http://schemas.microsoft.com/office/drawing/2014/main" val="3896918788"/>
                  </a:ext>
                </a:extLst>
              </a:tr>
              <a:tr h="323966">
                <a:tc>
                  <a:txBody>
                    <a:bodyPr/>
                    <a:lstStyle/>
                    <a:p>
                      <a:r>
                        <a:rPr lang="en-US" dirty="0"/>
                        <a:t>Programmable LEDs?</a:t>
                      </a:r>
                    </a:p>
                  </a:txBody>
                  <a:tcPr/>
                </a:tc>
                <a:tc>
                  <a:txBody>
                    <a:bodyPr/>
                    <a:lstStyle/>
                    <a:p>
                      <a:r>
                        <a:rPr lang="en-US" dirty="0"/>
                        <a:t>No</a:t>
                      </a:r>
                    </a:p>
                  </a:txBody>
                  <a:tcPr/>
                </a:tc>
                <a:tc>
                  <a:txBody>
                    <a:bodyPr/>
                    <a:lstStyle/>
                    <a:p>
                      <a:r>
                        <a:rPr lang="en-US" dirty="0"/>
                        <a:t>Of course!</a:t>
                      </a:r>
                    </a:p>
                  </a:txBody>
                  <a:tcPr/>
                </a:tc>
                <a:extLst>
                  <a:ext uri="{0D108BD9-81ED-4DB2-BD59-A6C34878D82A}">
                    <a16:rowId xmlns:a16="http://schemas.microsoft.com/office/drawing/2014/main" val="195482231"/>
                  </a:ext>
                </a:extLst>
              </a:tr>
            </a:tbl>
          </a:graphicData>
        </a:graphic>
      </p:graphicFrame>
    </p:spTree>
    <p:extLst>
      <p:ext uri="{BB962C8B-B14F-4D97-AF65-F5344CB8AC3E}">
        <p14:creationId xmlns:p14="http://schemas.microsoft.com/office/powerpoint/2010/main" val="3390454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F1AB-EEF4-4B24-BEF2-1202E6160407}"/>
              </a:ext>
            </a:extLst>
          </p:cNvPr>
          <p:cNvSpPr>
            <a:spLocks noGrp="1"/>
          </p:cNvSpPr>
          <p:nvPr>
            <p:ph type="title"/>
          </p:nvPr>
        </p:nvSpPr>
        <p:spPr/>
        <p:txBody>
          <a:bodyPr>
            <a:normAutofit fontScale="90000"/>
          </a:bodyPr>
          <a:lstStyle/>
          <a:p>
            <a:r>
              <a:rPr lang="en-US" dirty="0"/>
              <a:t>Power over Ethernet</a:t>
            </a:r>
          </a:p>
        </p:txBody>
      </p:sp>
      <p:sp>
        <p:nvSpPr>
          <p:cNvPr id="3" name="Content Placeholder 2">
            <a:extLst>
              <a:ext uri="{FF2B5EF4-FFF2-40B4-BE49-F238E27FC236}">
                <a16:creationId xmlns:a16="http://schemas.microsoft.com/office/drawing/2014/main" id="{59394A22-3703-43C4-9B2D-8B981A7D1A54}"/>
              </a:ext>
            </a:extLst>
          </p:cNvPr>
          <p:cNvSpPr>
            <a:spLocks noGrp="1"/>
          </p:cNvSpPr>
          <p:nvPr>
            <p:ph idx="1"/>
          </p:nvPr>
        </p:nvSpPr>
        <p:spPr/>
        <p:txBody>
          <a:bodyPr/>
          <a:lstStyle/>
          <a:p>
            <a:r>
              <a:rPr lang="en-US" dirty="0"/>
              <a:t>Standard: IEEE 802.3AF-2003   - </a:t>
            </a:r>
          </a:p>
          <a:p>
            <a:r>
              <a:rPr lang="en-US" dirty="0"/>
              <a:t>Convergence of:</a:t>
            </a:r>
          </a:p>
          <a:p>
            <a:pPr lvl="1"/>
            <a:r>
              <a:rPr lang="en-US" dirty="0"/>
              <a:t>Applying clever DC offset to </a:t>
            </a:r>
            <a:r>
              <a:rPr lang="en-US" i="1" dirty="0"/>
              <a:t>differential signaling</a:t>
            </a:r>
            <a:r>
              <a:rPr lang="en-US" dirty="0"/>
              <a:t> in ethernet cable</a:t>
            </a:r>
          </a:p>
          <a:p>
            <a:pPr lvl="1"/>
            <a:r>
              <a:rPr lang="en-US" dirty="0"/>
              <a:t>Lower power electronics at far end</a:t>
            </a:r>
          </a:p>
          <a:p>
            <a:r>
              <a:rPr lang="en-US" dirty="0"/>
              <a:t>Uses </a:t>
            </a:r>
            <a:r>
              <a:rPr lang="en-US" i="1" dirty="0"/>
              <a:t>power injector</a:t>
            </a:r>
            <a:r>
              <a:rPr lang="en-US" dirty="0"/>
              <a:t> </a:t>
            </a:r>
          </a:p>
          <a:p>
            <a:pPr lvl="1"/>
            <a:r>
              <a:rPr lang="en-US" dirty="0"/>
              <a:t>15.4W, 44VDC, 350mA</a:t>
            </a:r>
          </a:p>
          <a:p>
            <a:pPr lvl="1"/>
            <a:endParaRPr lang="en-US" dirty="0"/>
          </a:p>
          <a:p>
            <a:r>
              <a:rPr lang="en-US" dirty="0"/>
              <a:t>Sufficient to power:</a:t>
            </a:r>
          </a:p>
          <a:p>
            <a:pPr lvl="1"/>
            <a:r>
              <a:rPr lang="en-US" dirty="0"/>
              <a:t>VoIP phones, cameras, microwave links, wireless access points, clocks, …</a:t>
            </a:r>
          </a:p>
        </p:txBody>
      </p:sp>
      <p:pic>
        <p:nvPicPr>
          <p:cNvPr id="15362" name="Picture 2">
            <a:extLst>
              <a:ext uri="{FF2B5EF4-FFF2-40B4-BE49-F238E27FC236}">
                <a16:creationId xmlns:a16="http://schemas.microsoft.com/office/drawing/2014/main" id="{F8ABCD4D-B5DD-47BC-B200-219F3CFDA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253" y="1568141"/>
            <a:ext cx="147637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584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1000-24P-4X-L">
            <a:extLst>
              <a:ext uri="{FF2B5EF4-FFF2-40B4-BE49-F238E27FC236}">
                <a16:creationId xmlns:a16="http://schemas.microsoft.com/office/drawing/2014/main" id="{E15CE600-0FC4-47C8-9685-68D13CD7D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102" y="3155062"/>
            <a:ext cx="5218655" cy="34486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0DCCA9-09F1-49DD-A4B0-0DF3ED3595F2}"/>
              </a:ext>
            </a:extLst>
          </p:cNvPr>
          <p:cNvSpPr>
            <a:spLocks noGrp="1"/>
          </p:cNvSpPr>
          <p:nvPr>
            <p:ph type="title"/>
          </p:nvPr>
        </p:nvSpPr>
        <p:spPr/>
        <p:txBody>
          <a:bodyPr>
            <a:normAutofit fontScale="90000"/>
          </a:bodyPr>
          <a:lstStyle/>
          <a:p>
            <a:r>
              <a:rPr lang="en-US" dirty="0"/>
              <a:t>Not All Switches are Created Equally Either…</a:t>
            </a:r>
          </a:p>
        </p:txBody>
      </p:sp>
      <p:sp>
        <p:nvSpPr>
          <p:cNvPr id="3" name="Content Placeholder 2">
            <a:extLst>
              <a:ext uri="{FF2B5EF4-FFF2-40B4-BE49-F238E27FC236}">
                <a16:creationId xmlns:a16="http://schemas.microsoft.com/office/drawing/2014/main" id="{055C3861-76BE-4BCC-86D3-65EA4554E6AE}"/>
              </a:ext>
            </a:extLst>
          </p:cNvPr>
          <p:cNvSpPr>
            <a:spLocks noGrp="1"/>
          </p:cNvSpPr>
          <p:nvPr>
            <p:ph idx="1"/>
          </p:nvPr>
        </p:nvSpPr>
        <p:spPr/>
        <p:txBody>
          <a:bodyPr/>
          <a:lstStyle/>
          <a:p>
            <a:r>
              <a:rPr lang="en-US" dirty="0"/>
              <a:t>Features of Catalyst 1000 series:</a:t>
            </a:r>
          </a:p>
          <a:p>
            <a:pPr lvl="1"/>
            <a:r>
              <a:rPr lang="en-US" dirty="0"/>
              <a:t>Types of ports: 10/100/1000 common</a:t>
            </a:r>
          </a:p>
          <a:p>
            <a:pPr lvl="1"/>
            <a:r>
              <a:rPr lang="en-US" dirty="0"/>
              <a:t>Number of ports: 8, 16, 24, 48</a:t>
            </a:r>
          </a:p>
          <a:p>
            <a:pPr lvl="1"/>
            <a:r>
              <a:rPr lang="en-US" dirty="0"/>
              <a:t>Number of uplinks: 1, 2, or 4 uplinks, up to 10Gbit common</a:t>
            </a:r>
          </a:p>
          <a:p>
            <a:pPr lvl="1"/>
            <a:r>
              <a:rPr lang="en-US" dirty="0"/>
              <a:t>Power over Ethernet: # of ports, max wattage different</a:t>
            </a:r>
          </a:p>
          <a:p>
            <a:pPr lvl="1"/>
            <a:r>
              <a:rPr lang="en-US" dirty="0"/>
              <a:t>Forwarding bandwidth: 10, 18, 28, 52Gbps</a:t>
            </a:r>
          </a:p>
          <a:p>
            <a:pPr lvl="1"/>
            <a:r>
              <a:rPr lang="en-US" dirty="0"/>
              <a:t>Switching bandwidth: 20, 36, 56, 104, 128, 176Gbps</a:t>
            </a:r>
          </a:p>
          <a:p>
            <a:pPr lvl="1"/>
            <a:r>
              <a:rPr lang="en-US" dirty="0"/>
              <a:t>Forwarding Rate: 14.88, 26.78, 41.67, 77Mpps</a:t>
            </a:r>
          </a:p>
          <a:p>
            <a:pPr lvl="1"/>
            <a:r>
              <a:rPr lang="en-US" dirty="0"/>
              <a:t>Max MAC address table size: 16000</a:t>
            </a:r>
          </a:p>
          <a:p>
            <a:pPr lvl="1"/>
            <a:r>
              <a:rPr lang="en-US" dirty="0"/>
              <a:t>Max IP address table: 542</a:t>
            </a:r>
          </a:p>
          <a:p>
            <a:pPr lvl="1"/>
            <a:r>
              <a:rPr lang="en-US" dirty="0"/>
              <a:t>Cost: $500 - $2000 (8 – 48 port models)</a:t>
            </a:r>
          </a:p>
          <a:p>
            <a:pPr lvl="1"/>
            <a:endParaRPr lang="en-US" dirty="0"/>
          </a:p>
        </p:txBody>
      </p:sp>
    </p:spTree>
    <p:extLst>
      <p:ext uri="{BB962C8B-B14F-4D97-AF65-F5344CB8AC3E}">
        <p14:creationId xmlns:p14="http://schemas.microsoft.com/office/powerpoint/2010/main" val="2612076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osing for the camera&#10;&#10;Description automatically generated">
            <a:extLst>
              <a:ext uri="{FF2B5EF4-FFF2-40B4-BE49-F238E27FC236}">
                <a16:creationId xmlns:a16="http://schemas.microsoft.com/office/drawing/2014/main" id="{4DF3A977-4D95-4C1D-AE04-F80090400F53}"/>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0"/>
            <a:ext cx="12551079" cy="8354312"/>
          </a:xfrm>
          <a:prstGeom prst="rect">
            <a:avLst/>
          </a:prstGeom>
        </p:spPr>
      </p:pic>
      <p:sp>
        <p:nvSpPr>
          <p:cNvPr id="4" name="Title 3">
            <a:extLst>
              <a:ext uri="{FF2B5EF4-FFF2-40B4-BE49-F238E27FC236}">
                <a16:creationId xmlns:a16="http://schemas.microsoft.com/office/drawing/2014/main" id="{A8E9502B-438C-4138-9B2A-6F582405D6A9}"/>
              </a:ext>
            </a:extLst>
          </p:cNvPr>
          <p:cNvSpPr>
            <a:spLocks noGrp="1"/>
          </p:cNvSpPr>
          <p:nvPr>
            <p:ph type="title"/>
          </p:nvPr>
        </p:nvSpPr>
        <p:spPr/>
        <p:txBody>
          <a:bodyPr/>
          <a:lstStyle/>
          <a:p>
            <a:r>
              <a:rPr lang="en-US" dirty="0"/>
              <a:t>Ethernet Systems &amp; Software</a:t>
            </a:r>
          </a:p>
        </p:txBody>
      </p:sp>
      <p:sp>
        <p:nvSpPr>
          <p:cNvPr id="5" name="Text Placeholder 4">
            <a:extLst>
              <a:ext uri="{FF2B5EF4-FFF2-40B4-BE49-F238E27FC236}">
                <a16:creationId xmlns:a16="http://schemas.microsoft.com/office/drawing/2014/main" id="{32B0806E-5A31-4A06-A2F9-FAAEC20B8949}"/>
              </a:ext>
            </a:extLst>
          </p:cNvPr>
          <p:cNvSpPr>
            <a:spLocks noGrp="1"/>
          </p:cNvSpPr>
          <p:nvPr>
            <p:ph type="body" idx="1"/>
          </p:nvPr>
        </p:nvSpPr>
        <p:spPr/>
        <p:txBody>
          <a:bodyPr/>
          <a:lstStyle/>
          <a:p>
            <a:r>
              <a:rPr lang="en-US" dirty="0"/>
              <a:t>Part 6</a:t>
            </a:r>
          </a:p>
        </p:txBody>
      </p:sp>
      <p:sp>
        <p:nvSpPr>
          <p:cNvPr id="8" name="TextBox 7">
            <a:extLst>
              <a:ext uri="{FF2B5EF4-FFF2-40B4-BE49-F238E27FC236}">
                <a16:creationId xmlns:a16="http://schemas.microsoft.com/office/drawing/2014/main" id="{C5DC2398-A1B5-4E89-BB67-E046848B262D}"/>
              </a:ext>
            </a:extLst>
          </p:cNvPr>
          <p:cNvSpPr txBox="1"/>
          <p:nvPr/>
        </p:nvSpPr>
        <p:spPr>
          <a:xfrm>
            <a:off x="8453677" y="6991149"/>
            <a:ext cx="3251200" cy="230832"/>
          </a:xfrm>
          <a:prstGeom prst="rect">
            <a:avLst/>
          </a:prstGeom>
          <a:noFill/>
        </p:spPr>
        <p:txBody>
          <a:bodyPr wrap="square" rtlCol="0">
            <a:spAutoFit/>
          </a:bodyPr>
          <a:lstStyle/>
          <a:p>
            <a:r>
              <a:rPr lang="en-US" sz="900" dirty="0">
                <a:hlinkClick r:id="rId3" tooltip="https://amalzone.wordpress.com/category/%D8%B3%D9%8A%D8%B3%D9%83%D9%88/"/>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37043550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A318E-4781-4CA6-9231-007C72E67E25}"/>
              </a:ext>
            </a:extLst>
          </p:cNvPr>
          <p:cNvSpPr>
            <a:spLocks noGrp="1"/>
          </p:cNvSpPr>
          <p:nvPr>
            <p:ph type="title"/>
          </p:nvPr>
        </p:nvSpPr>
        <p:spPr/>
        <p:txBody>
          <a:bodyPr>
            <a:normAutofit fontScale="90000"/>
          </a:bodyPr>
          <a:lstStyle/>
          <a:p>
            <a:r>
              <a:rPr lang="en-US" dirty="0"/>
              <a:t>Virtual LAN / VLAN</a:t>
            </a:r>
          </a:p>
        </p:txBody>
      </p:sp>
      <p:sp>
        <p:nvSpPr>
          <p:cNvPr id="3" name="Content Placeholder 2">
            <a:extLst>
              <a:ext uri="{FF2B5EF4-FFF2-40B4-BE49-F238E27FC236}">
                <a16:creationId xmlns:a16="http://schemas.microsoft.com/office/drawing/2014/main" id="{3DE24644-F71F-4B51-9C91-A504A0C0DD28}"/>
              </a:ext>
            </a:extLst>
          </p:cNvPr>
          <p:cNvSpPr>
            <a:spLocks noGrp="1"/>
          </p:cNvSpPr>
          <p:nvPr>
            <p:ph idx="1"/>
          </p:nvPr>
        </p:nvSpPr>
        <p:spPr/>
        <p:txBody>
          <a:bodyPr/>
          <a:lstStyle/>
          <a:p>
            <a:r>
              <a:rPr lang="en-US" dirty="0"/>
              <a:t>LANs used to be flat, non-hierarchical, and, well, local!</a:t>
            </a:r>
          </a:p>
          <a:p>
            <a:r>
              <a:rPr lang="en-US" dirty="0"/>
              <a:t>But…</a:t>
            </a:r>
          </a:p>
          <a:p>
            <a:pPr lvl="1"/>
            <a:r>
              <a:rPr lang="en-US" dirty="0"/>
              <a:t>People move around, network configurations need to move with them</a:t>
            </a:r>
          </a:p>
          <a:p>
            <a:pPr lvl="1"/>
            <a:r>
              <a:rPr lang="en-US" dirty="0"/>
              <a:t>Inefficient use of switch for isolation needs – e.g. take a 48-port switch to isolate 10 users!?</a:t>
            </a:r>
          </a:p>
          <a:p>
            <a:pPr lvl="1"/>
            <a:r>
              <a:rPr lang="en-US" dirty="0"/>
              <a:t>Traffic isolation and control</a:t>
            </a:r>
          </a:p>
          <a:p>
            <a:pPr lvl="1"/>
            <a:r>
              <a:rPr lang="en-US" dirty="0"/>
              <a:t>Wireless really threw wrench into things…. </a:t>
            </a:r>
          </a:p>
          <a:p>
            <a:r>
              <a:rPr lang="en-US" dirty="0"/>
              <a:t>VLAN Standard IEEE 802.1Q</a:t>
            </a:r>
          </a:p>
          <a:p>
            <a:pPr lvl="1"/>
            <a:r>
              <a:rPr lang="en-US" dirty="0"/>
              <a:t>Each port on the switch is configured to be part of a VLAN</a:t>
            </a:r>
          </a:p>
          <a:p>
            <a:pPr lvl="1"/>
            <a:r>
              <a:rPr lang="en-US" dirty="0"/>
              <a:t>Each segment is rewritten to be tagged as being part of that VLAN</a:t>
            </a:r>
          </a:p>
          <a:p>
            <a:pPr lvl="1"/>
            <a:r>
              <a:rPr lang="en-US" dirty="0"/>
              <a:t>Packets switched / uplinked to other switches that are part of the VLAN</a:t>
            </a:r>
          </a:p>
          <a:p>
            <a:pPr lvl="1"/>
            <a:r>
              <a:rPr lang="en-US" dirty="0"/>
              <a:t>Traffic may be routed through central router to other switches --- but how to find?</a:t>
            </a:r>
          </a:p>
          <a:p>
            <a:pPr lvl="1"/>
            <a:r>
              <a:rPr lang="en-US" dirty="0" err="1"/>
              <a:t>Trunking</a:t>
            </a:r>
            <a:r>
              <a:rPr lang="en-US" dirty="0"/>
              <a:t> – special port used to interconnect VLANs – this port sees “all” VLAN traffic</a:t>
            </a:r>
          </a:p>
          <a:p>
            <a:pPr marL="0" indent="0">
              <a:buNone/>
            </a:pPr>
            <a:endParaRPr lang="en-US" dirty="0"/>
          </a:p>
          <a:p>
            <a:endParaRPr lang="en-US" dirty="0"/>
          </a:p>
        </p:txBody>
      </p:sp>
    </p:spTree>
    <p:extLst>
      <p:ext uri="{BB962C8B-B14F-4D97-AF65-F5344CB8AC3E}">
        <p14:creationId xmlns:p14="http://schemas.microsoft.com/office/powerpoint/2010/main" val="2380014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028E-5F4C-43E8-9432-139499334B56}"/>
              </a:ext>
            </a:extLst>
          </p:cNvPr>
          <p:cNvSpPr>
            <a:spLocks noGrp="1"/>
          </p:cNvSpPr>
          <p:nvPr>
            <p:ph type="title"/>
          </p:nvPr>
        </p:nvSpPr>
        <p:spPr/>
        <p:txBody>
          <a:bodyPr>
            <a:normAutofit fontScale="90000"/>
          </a:bodyPr>
          <a:lstStyle/>
          <a:p>
            <a:r>
              <a:rPr lang="en-US" dirty="0"/>
              <a:t>Spanning Tree Protocol</a:t>
            </a:r>
          </a:p>
        </p:txBody>
      </p:sp>
      <p:sp>
        <p:nvSpPr>
          <p:cNvPr id="3" name="Content Placeholder 2">
            <a:extLst>
              <a:ext uri="{FF2B5EF4-FFF2-40B4-BE49-F238E27FC236}">
                <a16:creationId xmlns:a16="http://schemas.microsoft.com/office/drawing/2014/main" id="{960D92C9-F425-46CD-BAB7-76EC07FDC77C}"/>
              </a:ext>
            </a:extLst>
          </p:cNvPr>
          <p:cNvSpPr>
            <a:spLocks noGrp="1"/>
          </p:cNvSpPr>
          <p:nvPr>
            <p:ph idx="1"/>
          </p:nvPr>
        </p:nvSpPr>
        <p:spPr/>
        <p:txBody>
          <a:bodyPr/>
          <a:lstStyle/>
          <a:p>
            <a:r>
              <a:rPr lang="en-US" dirty="0"/>
              <a:t>Spanning Tree Protocol (STP)</a:t>
            </a:r>
          </a:p>
          <a:p>
            <a:pPr lvl="1"/>
            <a:r>
              <a:rPr lang="en-US" dirty="0"/>
              <a:t>Builds a loop-free logical topology for Ethernet networks</a:t>
            </a:r>
          </a:p>
          <a:p>
            <a:pPr lvl="1"/>
            <a:r>
              <a:rPr lang="en-US" dirty="0"/>
              <a:t>Prevents</a:t>
            </a:r>
          </a:p>
          <a:p>
            <a:pPr lvl="2"/>
            <a:r>
              <a:rPr lang="en-US" dirty="0"/>
              <a:t>Bridge Loops </a:t>
            </a:r>
          </a:p>
          <a:p>
            <a:pPr lvl="2"/>
            <a:r>
              <a:rPr lang="en-US" dirty="0"/>
              <a:t>Broadcast Radiation</a:t>
            </a:r>
          </a:p>
          <a:p>
            <a:pPr lvl="1"/>
            <a:r>
              <a:rPr lang="en-US" dirty="0"/>
              <a:t>Allows network design with redundant / back-up links</a:t>
            </a:r>
          </a:p>
          <a:p>
            <a:r>
              <a:rPr lang="en-US" dirty="0"/>
              <a:t>Operation</a:t>
            </a:r>
          </a:p>
          <a:p>
            <a:pPr lvl="1"/>
            <a:r>
              <a:rPr lang="en-US" dirty="0"/>
              <a:t>Routers and Switches run the STP algorithm – broadcast their link states</a:t>
            </a:r>
          </a:p>
          <a:p>
            <a:pPr lvl="1"/>
            <a:r>
              <a:rPr lang="en-US" dirty="0"/>
              <a:t>Every link between switches and routers is catalogued </a:t>
            </a:r>
          </a:p>
          <a:p>
            <a:pPr lvl="1"/>
            <a:r>
              <a:rPr lang="en-US" dirty="0"/>
              <a:t>Blocks forwarding on redundant links by setting up one preferred link between switches</a:t>
            </a:r>
          </a:p>
          <a:p>
            <a:pPr lvl="1"/>
            <a:endParaRPr lang="en-US" dirty="0"/>
          </a:p>
          <a:p>
            <a:pPr lvl="1"/>
            <a:r>
              <a:rPr lang="en-US" dirty="0"/>
              <a:t>STP designates one “root bridge” (network admin decides)</a:t>
            </a:r>
          </a:p>
          <a:p>
            <a:pPr lvl="2"/>
            <a:r>
              <a:rPr lang="en-US" dirty="0"/>
              <a:t>All other devices select their best connection towards that link</a:t>
            </a:r>
          </a:p>
          <a:p>
            <a:pPr lvl="1"/>
            <a:r>
              <a:rPr lang="en-US" dirty="0"/>
              <a:t>Communicates using Bridge Protocol Data Units (BPDU)</a:t>
            </a:r>
          </a:p>
          <a:p>
            <a:pPr lvl="1"/>
            <a:endParaRPr lang="en-US" dirty="0"/>
          </a:p>
          <a:p>
            <a:pPr lvl="1"/>
            <a:endParaRPr lang="en-US" dirty="0"/>
          </a:p>
        </p:txBody>
      </p:sp>
    </p:spTree>
    <p:extLst>
      <p:ext uri="{BB962C8B-B14F-4D97-AF65-F5344CB8AC3E}">
        <p14:creationId xmlns:p14="http://schemas.microsoft.com/office/powerpoint/2010/main" val="3429923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7C65-29FF-46BB-B415-601741B26D2E}"/>
              </a:ext>
            </a:extLst>
          </p:cNvPr>
          <p:cNvSpPr>
            <a:spLocks noGrp="1"/>
          </p:cNvSpPr>
          <p:nvPr>
            <p:ph type="title"/>
          </p:nvPr>
        </p:nvSpPr>
        <p:spPr/>
        <p:txBody>
          <a:bodyPr>
            <a:normAutofit fontScale="90000"/>
          </a:bodyPr>
          <a:lstStyle/>
          <a:p>
            <a:r>
              <a:rPr lang="en-US" dirty="0"/>
              <a:t>Signals</a:t>
            </a:r>
          </a:p>
        </p:txBody>
      </p:sp>
      <p:sp>
        <p:nvSpPr>
          <p:cNvPr id="3" name="Content Placeholder 2">
            <a:extLst>
              <a:ext uri="{FF2B5EF4-FFF2-40B4-BE49-F238E27FC236}">
                <a16:creationId xmlns:a16="http://schemas.microsoft.com/office/drawing/2014/main" id="{3FBDBA79-F3DB-4C25-BC98-7348650CD5F6}"/>
              </a:ext>
            </a:extLst>
          </p:cNvPr>
          <p:cNvSpPr>
            <a:spLocks noGrp="1"/>
          </p:cNvSpPr>
          <p:nvPr>
            <p:ph idx="1"/>
          </p:nvPr>
        </p:nvSpPr>
        <p:spPr>
          <a:xfrm>
            <a:off x="1105593" y="1125261"/>
            <a:ext cx="10248207" cy="5096308"/>
          </a:xfrm>
        </p:spPr>
        <p:txBody>
          <a:bodyPr/>
          <a:lstStyle/>
          <a:p>
            <a:r>
              <a:rPr lang="en-US" dirty="0"/>
              <a:t>Periodicity</a:t>
            </a:r>
          </a:p>
          <a:p>
            <a:pPr lvl="1"/>
            <a:r>
              <a:rPr lang="en-US" dirty="0"/>
              <a:t>Periodic – A signal can repeat over and over within some fixed unit of time (e.g. hertz)</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Aperiodic – A signal may have no defined pattern in its output values:</a:t>
            </a:r>
          </a:p>
        </p:txBody>
      </p:sp>
      <p:pic>
        <p:nvPicPr>
          <p:cNvPr id="4" name="Picture 3">
            <a:extLst>
              <a:ext uri="{FF2B5EF4-FFF2-40B4-BE49-F238E27FC236}">
                <a16:creationId xmlns:a16="http://schemas.microsoft.com/office/drawing/2014/main" id="{8EB52E5D-CC42-4A5C-8FCA-432FDEB8326B}"/>
              </a:ext>
            </a:extLst>
          </p:cNvPr>
          <p:cNvPicPr>
            <a:picLocks noChangeAspect="1"/>
          </p:cNvPicPr>
          <p:nvPr/>
        </p:nvPicPr>
        <p:blipFill>
          <a:blip r:embed="rId2"/>
          <a:stretch>
            <a:fillRect/>
          </a:stretch>
        </p:blipFill>
        <p:spPr>
          <a:xfrm>
            <a:off x="2785829" y="1958665"/>
            <a:ext cx="5572125" cy="1847850"/>
          </a:xfrm>
          <a:prstGeom prst="rect">
            <a:avLst/>
          </a:prstGeom>
        </p:spPr>
      </p:pic>
      <p:pic>
        <p:nvPicPr>
          <p:cNvPr id="5" name="Picture 4">
            <a:extLst>
              <a:ext uri="{FF2B5EF4-FFF2-40B4-BE49-F238E27FC236}">
                <a16:creationId xmlns:a16="http://schemas.microsoft.com/office/drawing/2014/main" id="{707F0701-A766-4770-8909-ADD0BB1CF1AC}"/>
              </a:ext>
            </a:extLst>
          </p:cNvPr>
          <p:cNvPicPr>
            <a:picLocks noChangeAspect="1"/>
          </p:cNvPicPr>
          <p:nvPr/>
        </p:nvPicPr>
        <p:blipFill>
          <a:blip r:embed="rId3"/>
          <a:stretch>
            <a:fillRect/>
          </a:stretch>
        </p:blipFill>
        <p:spPr>
          <a:xfrm>
            <a:off x="2906867" y="4456074"/>
            <a:ext cx="5553075" cy="1581150"/>
          </a:xfrm>
          <a:prstGeom prst="rect">
            <a:avLst/>
          </a:prstGeom>
        </p:spPr>
      </p:pic>
    </p:spTree>
    <p:extLst>
      <p:ext uri="{BB962C8B-B14F-4D97-AF65-F5344CB8AC3E}">
        <p14:creationId xmlns:p14="http://schemas.microsoft.com/office/powerpoint/2010/main" val="434392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4910-82A2-4376-8FC0-896DE1F96ABF}"/>
              </a:ext>
            </a:extLst>
          </p:cNvPr>
          <p:cNvSpPr>
            <a:spLocks noGrp="1"/>
          </p:cNvSpPr>
          <p:nvPr>
            <p:ph type="title"/>
          </p:nvPr>
        </p:nvSpPr>
        <p:spPr/>
        <p:txBody>
          <a:bodyPr>
            <a:normAutofit fontScale="90000"/>
          </a:bodyPr>
          <a:lstStyle/>
          <a:p>
            <a:r>
              <a:rPr lang="en-US" dirty="0"/>
              <a:t>STP</a:t>
            </a:r>
          </a:p>
        </p:txBody>
      </p:sp>
      <p:sp>
        <p:nvSpPr>
          <p:cNvPr id="3" name="Content Placeholder 2">
            <a:extLst>
              <a:ext uri="{FF2B5EF4-FFF2-40B4-BE49-F238E27FC236}">
                <a16:creationId xmlns:a16="http://schemas.microsoft.com/office/drawing/2014/main" id="{31D63ABE-E62D-46DA-BA5D-560F5EDA80DA}"/>
              </a:ext>
            </a:extLst>
          </p:cNvPr>
          <p:cNvSpPr>
            <a:spLocks noGrp="1"/>
          </p:cNvSpPr>
          <p:nvPr>
            <p:ph idx="1"/>
          </p:nvPr>
        </p:nvSpPr>
        <p:spPr/>
        <p:txBody>
          <a:bodyPr/>
          <a:lstStyle/>
          <a:p>
            <a:r>
              <a:rPr lang="en-US" dirty="0"/>
              <a:t>Path Cost</a:t>
            </a:r>
          </a:p>
          <a:p>
            <a:pPr lvl="1"/>
            <a:r>
              <a:rPr lang="en-US" dirty="0"/>
              <a:t>Used in calculation of connection cost, based on link speed.</a:t>
            </a:r>
          </a:p>
          <a:p>
            <a:pPr lvl="1"/>
            <a:endParaRPr lang="en-US" dirty="0"/>
          </a:p>
          <a:p>
            <a:r>
              <a:rPr lang="en-US" dirty="0"/>
              <a:t>Port States</a:t>
            </a:r>
          </a:p>
          <a:p>
            <a:pPr lvl="1"/>
            <a:r>
              <a:rPr lang="en-US" dirty="0"/>
              <a:t>Blocking – a port that would cause a loop if it were active</a:t>
            </a:r>
          </a:p>
          <a:p>
            <a:pPr lvl="1"/>
            <a:r>
              <a:rPr lang="en-US" dirty="0"/>
              <a:t>Listening – Switch processes BPDU, awaits new information</a:t>
            </a:r>
          </a:p>
          <a:p>
            <a:pPr lvl="1"/>
            <a:r>
              <a:rPr lang="en-US" dirty="0"/>
              <a:t>Learning – Port does not yet forward frames, does learn MAC addresses from ports</a:t>
            </a:r>
          </a:p>
          <a:p>
            <a:pPr lvl="1"/>
            <a:r>
              <a:rPr lang="en-US" dirty="0"/>
              <a:t>Forwarding – A port in normal operation</a:t>
            </a:r>
          </a:p>
          <a:p>
            <a:pPr lvl="1"/>
            <a:r>
              <a:rPr lang="en-US" dirty="0"/>
              <a:t>Disabled – Network admin disabled this port</a:t>
            </a:r>
          </a:p>
          <a:p>
            <a:pPr lvl="1"/>
            <a:endParaRPr lang="en-US" dirty="0"/>
          </a:p>
          <a:p>
            <a:r>
              <a:rPr lang="en-US" dirty="0"/>
              <a:t>Switch ID</a:t>
            </a:r>
          </a:p>
          <a:p>
            <a:pPr lvl="1"/>
            <a:r>
              <a:rPr lang="en-US" dirty="0"/>
              <a:t>Each switch self-computes an extended system ID, unique for each VLAN</a:t>
            </a:r>
          </a:p>
          <a:p>
            <a:pPr lvl="1"/>
            <a:endParaRPr lang="en-US" dirty="0"/>
          </a:p>
          <a:p>
            <a:endParaRPr lang="en-US" dirty="0"/>
          </a:p>
        </p:txBody>
      </p:sp>
      <p:graphicFrame>
        <p:nvGraphicFramePr>
          <p:cNvPr id="4" name="Table 4">
            <a:extLst>
              <a:ext uri="{FF2B5EF4-FFF2-40B4-BE49-F238E27FC236}">
                <a16:creationId xmlns:a16="http://schemas.microsoft.com/office/drawing/2014/main" id="{094A64BB-AFDA-48FD-9C6C-D1EDDF9395C6}"/>
              </a:ext>
            </a:extLst>
          </p:cNvPr>
          <p:cNvGraphicFramePr>
            <a:graphicFrameLocks noGrp="1"/>
          </p:cNvGraphicFramePr>
          <p:nvPr>
            <p:extLst>
              <p:ext uri="{D42A27DB-BD31-4B8C-83A1-F6EECF244321}">
                <p14:modId xmlns:p14="http://schemas.microsoft.com/office/powerpoint/2010/main" val="3738595965"/>
              </p:ext>
            </p:extLst>
          </p:nvPr>
        </p:nvGraphicFramePr>
        <p:xfrm>
          <a:off x="8789639" y="1080656"/>
          <a:ext cx="2892719" cy="2123440"/>
        </p:xfrm>
        <a:graphic>
          <a:graphicData uri="http://schemas.openxmlformats.org/drawingml/2006/table">
            <a:tbl>
              <a:tblPr firstRow="1" bandRow="1">
                <a:tableStyleId>{5C22544A-7EE6-4342-B048-85BDC9FD1C3A}</a:tableStyleId>
              </a:tblPr>
              <a:tblGrid>
                <a:gridCol w="1201293">
                  <a:extLst>
                    <a:ext uri="{9D8B030D-6E8A-4147-A177-3AD203B41FA5}">
                      <a16:colId xmlns:a16="http://schemas.microsoft.com/office/drawing/2014/main" val="3634746468"/>
                    </a:ext>
                  </a:extLst>
                </a:gridCol>
                <a:gridCol w="1691426">
                  <a:extLst>
                    <a:ext uri="{9D8B030D-6E8A-4147-A177-3AD203B41FA5}">
                      <a16:colId xmlns:a16="http://schemas.microsoft.com/office/drawing/2014/main" val="1488938801"/>
                    </a:ext>
                  </a:extLst>
                </a:gridCol>
              </a:tblGrid>
              <a:tr h="370840">
                <a:tc>
                  <a:txBody>
                    <a:bodyPr/>
                    <a:lstStyle/>
                    <a:p>
                      <a:r>
                        <a:rPr lang="en-US" dirty="0"/>
                        <a:t>Data Rate</a:t>
                      </a:r>
                      <a:br>
                        <a:rPr lang="en-US" dirty="0"/>
                      </a:br>
                      <a:r>
                        <a:rPr lang="en-US" dirty="0"/>
                        <a:t>(Mbps)</a:t>
                      </a:r>
                    </a:p>
                  </a:txBody>
                  <a:tcPr/>
                </a:tc>
                <a:tc>
                  <a:txBody>
                    <a:bodyPr/>
                    <a:lstStyle/>
                    <a:p>
                      <a:r>
                        <a:rPr lang="en-US" dirty="0"/>
                        <a:t>STP Cost</a:t>
                      </a:r>
                      <a:br>
                        <a:rPr lang="en-US" dirty="0"/>
                      </a:br>
                      <a:r>
                        <a:rPr lang="en-US" dirty="0"/>
                        <a:t>(802.1D)</a:t>
                      </a:r>
                    </a:p>
                  </a:txBody>
                  <a:tcPr/>
                </a:tc>
                <a:extLst>
                  <a:ext uri="{0D108BD9-81ED-4DB2-BD59-A6C34878D82A}">
                    <a16:rowId xmlns:a16="http://schemas.microsoft.com/office/drawing/2014/main" val="4034901009"/>
                  </a:ext>
                </a:extLst>
              </a:tr>
              <a:tr h="370840">
                <a:tc>
                  <a:txBody>
                    <a:bodyPr/>
                    <a:lstStyle/>
                    <a:p>
                      <a:r>
                        <a:rPr lang="en-US" dirty="0"/>
                        <a:t>10</a:t>
                      </a:r>
                    </a:p>
                  </a:txBody>
                  <a:tcPr/>
                </a:tc>
                <a:tc>
                  <a:txBody>
                    <a:bodyPr/>
                    <a:lstStyle/>
                    <a:p>
                      <a:r>
                        <a:rPr lang="en-US" dirty="0"/>
                        <a:t>100</a:t>
                      </a:r>
                    </a:p>
                  </a:txBody>
                  <a:tcPr/>
                </a:tc>
                <a:extLst>
                  <a:ext uri="{0D108BD9-81ED-4DB2-BD59-A6C34878D82A}">
                    <a16:rowId xmlns:a16="http://schemas.microsoft.com/office/drawing/2014/main" val="2494414394"/>
                  </a:ext>
                </a:extLst>
              </a:tr>
              <a:tr h="370840">
                <a:tc>
                  <a:txBody>
                    <a:bodyPr/>
                    <a:lstStyle/>
                    <a:p>
                      <a:r>
                        <a:rPr lang="en-US" dirty="0"/>
                        <a:t>100</a:t>
                      </a:r>
                    </a:p>
                  </a:txBody>
                  <a:tcPr/>
                </a:tc>
                <a:tc>
                  <a:txBody>
                    <a:bodyPr/>
                    <a:lstStyle/>
                    <a:p>
                      <a:r>
                        <a:rPr lang="en-US" dirty="0"/>
                        <a:t>19</a:t>
                      </a:r>
                    </a:p>
                  </a:txBody>
                  <a:tcPr/>
                </a:tc>
                <a:extLst>
                  <a:ext uri="{0D108BD9-81ED-4DB2-BD59-A6C34878D82A}">
                    <a16:rowId xmlns:a16="http://schemas.microsoft.com/office/drawing/2014/main" val="3871732928"/>
                  </a:ext>
                </a:extLst>
              </a:tr>
              <a:tr h="370840">
                <a:tc>
                  <a:txBody>
                    <a:bodyPr/>
                    <a:lstStyle/>
                    <a:p>
                      <a:r>
                        <a:rPr lang="en-US" dirty="0"/>
                        <a:t>1G</a:t>
                      </a:r>
                    </a:p>
                  </a:txBody>
                  <a:tcPr/>
                </a:tc>
                <a:tc>
                  <a:txBody>
                    <a:bodyPr/>
                    <a:lstStyle/>
                    <a:p>
                      <a:r>
                        <a:rPr lang="en-US" dirty="0"/>
                        <a:t>4</a:t>
                      </a:r>
                    </a:p>
                  </a:txBody>
                  <a:tcPr/>
                </a:tc>
                <a:extLst>
                  <a:ext uri="{0D108BD9-81ED-4DB2-BD59-A6C34878D82A}">
                    <a16:rowId xmlns:a16="http://schemas.microsoft.com/office/drawing/2014/main" val="1903918788"/>
                  </a:ext>
                </a:extLst>
              </a:tr>
              <a:tr h="370840">
                <a:tc>
                  <a:txBody>
                    <a:bodyPr/>
                    <a:lstStyle/>
                    <a:p>
                      <a:r>
                        <a:rPr lang="en-US" dirty="0"/>
                        <a:t>10G</a:t>
                      </a:r>
                    </a:p>
                  </a:txBody>
                  <a:tcPr/>
                </a:tc>
                <a:tc>
                  <a:txBody>
                    <a:bodyPr/>
                    <a:lstStyle/>
                    <a:p>
                      <a:r>
                        <a:rPr lang="en-US" dirty="0"/>
                        <a:t>2</a:t>
                      </a:r>
                    </a:p>
                  </a:txBody>
                  <a:tcPr/>
                </a:tc>
                <a:extLst>
                  <a:ext uri="{0D108BD9-81ED-4DB2-BD59-A6C34878D82A}">
                    <a16:rowId xmlns:a16="http://schemas.microsoft.com/office/drawing/2014/main" val="271785054"/>
                  </a:ext>
                </a:extLst>
              </a:tr>
            </a:tbl>
          </a:graphicData>
        </a:graphic>
      </p:graphicFrame>
    </p:spTree>
    <p:extLst>
      <p:ext uri="{BB962C8B-B14F-4D97-AF65-F5344CB8AC3E}">
        <p14:creationId xmlns:p14="http://schemas.microsoft.com/office/powerpoint/2010/main" val="2907756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1489-515C-4EB9-A833-58FA984D2C78}"/>
              </a:ext>
            </a:extLst>
          </p:cNvPr>
          <p:cNvSpPr>
            <a:spLocks noGrp="1"/>
          </p:cNvSpPr>
          <p:nvPr>
            <p:ph type="title"/>
          </p:nvPr>
        </p:nvSpPr>
        <p:spPr/>
        <p:txBody>
          <a:bodyPr>
            <a:normAutofit fontScale="90000"/>
          </a:bodyPr>
          <a:lstStyle/>
          <a:p>
            <a:r>
              <a:rPr lang="en-US" dirty="0"/>
              <a:t>Link Virtualization</a:t>
            </a:r>
          </a:p>
        </p:txBody>
      </p:sp>
      <p:sp>
        <p:nvSpPr>
          <p:cNvPr id="3" name="Content Placeholder 2">
            <a:extLst>
              <a:ext uri="{FF2B5EF4-FFF2-40B4-BE49-F238E27FC236}">
                <a16:creationId xmlns:a16="http://schemas.microsoft.com/office/drawing/2014/main" id="{65D531AF-0A6F-43CE-89BF-DEE0CAA19977}"/>
              </a:ext>
            </a:extLst>
          </p:cNvPr>
          <p:cNvSpPr>
            <a:spLocks noGrp="1"/>
          </p:cNvSpPr>
          <p:nvPr>
            <p:ph idx="1"/>
          </p:nvPr>
        </p:nvSpPr>
        <p:spPr/>
        <p:txBody>
          <a:bodyPr/>
          <a:lstStyle/>
          <a:p>
            <a:r>
              <a:rPr lang="en-US" dirty="0"/>
              <a:t>Link virtualization is an emerging field</a:t>
            </a:r>
          </a:p>
          <a:p>
            <a:r>
              <a:rPr lang="en-US" dirty="0"/>
              <a:t>Originally, a link was just a wire between two end-points</a:t>
            </a:r>
          </a:p>
          <a:p>
            <a:endParaRPr lang="en-US" dirty="0"/>
          </a:p>
          <a:p>
            <a:r>
              <a:rPr lang="en-US" dirty="0"/>
              <a:t>Multi Protocol Label Switching (MPLS)</a:t>
            </a:r>
          </a:p>
          <a:p>
            <a:pPr lvl="1"/>
            <a:r>
              <a:rPr lang="en-US" dirty="0"/>
              <a:t>Routing technique to direct traffic from one node to another based on network labels rather than the contents of the packet.</a:t>
            </a:r>
          </a:p>
          <a:p>
            <a:pPr lvl="1"/>
            <a:r>
              <a:rPr lang="en-US" dirty="0"/>
              <a:t>Label identifies links rather than endpoints</a:t>
            </a:r>
          </a:p>
          <a:p>
            <a:pPr lvl="1"/>
            <a:r>
              <a:rPr lang="en-US" dirty="0"/>
              <a:t>Used in proprietary high-speed / low-latency networks for</a:t>
            </a:r>
          </a:p>
          <a:p>
            <a:pPr lvl="2"/>
            <a:r>
              <a:rPr lang="en-US" dirty="0"/>
              <a:t>Dynamic &amp; Transparent Virtual networks</a:t>
            </a:r>
          </a:p>
          <a:p>
            <a:pPr lvl="1"/>
            <a:r>
              <a:rPr lang="en-US" dirty="0"/>
              <a:t>Used for software-defined traffic engineering</a:t>
            </a:r>
          </a:p>
          <a:p>
            <a:pPr lvl="2"/>
            <a:r>
              <a:rPr lang="en-US" dirty="0"/>
              <a:t>Labels can be dynamically created and adjusted</a:t>
            </a:r>
          </a:p>
        </p:txBody>
      </p:sp>
    </p:spTree>
    <p:extLst>
      <p:ext uri="{BB962C8B-B14F-4D97-AF65-F5344CB8AC3E}">
        <p14:creationId xmlns:p14="http://schemas.microsoft.com/office/powerpoint/2010/main" val="1135009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8E3F-1417-4DEF-85BD-53FC67081B42}"/>
              </a:ext>
            </a:extLst>
          </p:cNvPr>
          <p:cNvSpPr>
            <a:spLocks noGrp="1"/>
          </p:cNvSpPr>
          <p:nvPr>
            <p:ph type="title"/>
          </p:nvPr>
        </p:nvSpPr>
        <p:spPr/>
        <p:txBody>
          <a:bodyPr>
            <a:normAutofit fontScale="90000"/>
          </a:bodyPr>
          <a:lstStyle/>
          <a:p>
            <a:r>
              <a:rPr lang="en-US" dirty="0"/>
              <a:t> Ethernet Systems Software</a:t>
            </a:r>
          </a:p>
        </p:txBody>
      </p:sp>
      <p:sp>
        <p:nvSpPr>
          <p:cNvPr id="3" name="Content Placeholder 2">
            <a:extLst>
              <a:ext uri="{FF2B5EF4-FFF2-40B4-BE49-F238E27FC236}">
                <a16:creationId xmlns:a16="http://schemas.microsoft.com/office/drawing/2014/main" id="{AA6EC81D-7843-44C6-902B-949B39590A67}"/>
              </a:ext>
            </a:extLst>
          </p:cNvPr>
          <p:cNvSpPr>
            <a:spLocks noGrp="1"/>
          </p:cNvSpPr>
          <p:nvPr>
            <p:ph idx="1"/>
          </p:nvPr>
        </p:nvSpPr>
        <p:spPr/>
        <p:txBody>
          <a:bodyPr/>
          <a:lstStyle/>
          <a:p>
            <a:r>
              <a:rPr lang="en-US" dirty="0"/>
              <a:t>Several key technologies rely on Ethernet </a:t>
            </a:r>
          </a:p>
          <a:p>
            <a:pPr lvl="1"/>
            <a:r>
              <a:rPr lang="en-US" dirty="0"/>
              <a:t>Bootstrap Protocol (BOOTP)</a:t>
            </a:r>
          </a:p>
          <a:p>
            <a:pPr lvl="1"/>
            <a:r>
              <a:rPr lang="en-US" dirty="0"/>
              <a:t>Dynamic Host Configuration Protocol (DHCP)</a:t>
            </a:r>
          </a:p>
          <a:p>
            <a:pPr lvl="1"/>
            <a:r>
              <a:rPr lang="en-US" dirty="0"/>
              <a:t>Wake on LAN</a:t>
            </a:r>
          </a:p>
          <a:p>
            <a:pPr lvl="1"/>
            <a:r>
              <a:rPr lang="en-US" dirty="0"/>
              <a:t>Network Booting</a:t>
            </a:r>
          </a:p>
          <a:p>
            <a:pPr lvl="1"/>
            <a:r>
              <a:rPr lang="en-US" dirty="0"/>
              <a:t>Bonjour</a:t>
            </a:r>
          </a:p>
          <a:p>
            <a:pPr lvl="1"/>
            <a:endParaRPr lang="en-US" dirty="0"/>
          </a:p>
          <a:p>
            <a:pPr lvl="1"/>
            <a:endParaRPr lang="en-US" dirty="0"/>
          </a:p>
        </p:txBody>
      </p:sp>
    </p:spTree>
    <p:extLst>
      <p:ext uri="{BB962C8B-B14F-4D97-AF65-F5344CB8AC3E}">
        <p14:creationId xmlns:p14="http://schemas.microsoft.com/office/powerpoint/2010/main" val="12790319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1336-200B-4757-9BAB-7DAB13E72D9B}"/>
              </a:ext>
            </a:extLst>
          </p:cNvPr>
          <p:cNvSpPr>
            <a:spLocks noGrp="1"/>
          </p:cNvSpPr>
          <p:nvPr>
            <p:ph type="title"/>
          </p:nvPr>
        </p:nvSpPr>
        <p:spPr/>
        <p:txBody>
          <a:bodyPr>
            <a:normAutofit fontScale="90000"/>
          </a:bodyPr>
          <a:lstStyle/>
          <a:p>
            <a:r>
              <a:rPr lang="en-US" dirty="0"/>
              <a:t>Bootstrap Protocol</a:t>
            </a:r>
          </a:p>
        </p:txBody>
      </p:sp>
      <p:sp>
        <p:nvSpPr>
          <p:cNvPr id="3" name="Content Placeholder 2">
            <a:extLst>
              <a:ext uri="{FF2B5EF4-FFF2-40B4-BE49-F238E27FC236}">
                <a16:creationId xmlns:a16="http://schemas.microsoft.com/office/drawing/2014/main" id="{6E1F47F7-7DF4-4A22-B36C-869AAA492137}"/>
              </a:ext>
            </a:extLst>
          </p:cNvPr>
          <p:cNvSpPr>
            <a:spLocks noGrp="1"/>
          </p:cNvSpPr>
          <p:nvPr>
            <p:ph idx="1"/>
          </p:nvPr>
        </p:nvSpPr>
        <p:spPr/>
        <p:txBody>
          <a:bodyPr/>
          <a:lstStyle/>
          <a:p>
            <a:r>
              <a:rPr lang="en-US" dirty="0"/>
              <a:t>Standard: RFC 951</a:t>
            </a:r>
          </a:p>
          <a:p>
            <a:r>
              <a:rPr lang="en-US" dirty="0"/>
              <a:t>Mapping IP address to a host:</a:t>
            </a:r>
          </a:p>
          <a:p>
            <a:pPr lvl="1"/>
            <a:r>
              <a:rPr lang="en-US" dirty="0"/>
              <a:t>Static – someone enters the address and its saved to the machine</a:t>
            </a:r>
          </a:p>
          <a:p>
            <a:pPr lvl="1"/>
            <a:r>
              <a:rPr lang="en-US" dirty="0"/>
              <a:t>Dynamic – host “finds” its address</a:t>
            </a:r>
          </a:p>
          <a:p>
            <a:pPr lvl="1"/>
            <a:r>
              <a:rPr lang="en-US" dirty="0"/>
              <a:t>Random – host picks a random address each time it boots</a:t>
            </a:r>
          </a:p>
          <a:p>
            <a:pPr lvl="1"/>
            <a:endParaRPr lang="en-US" dirty="0"/>
          </a:p>
          <a:p>
            <a:r>
              <a:rPr lang="en-US" dirty="0"/>
              <a:t>BOOTP was original “dynamic” method</a:t>
            </a:r>
          </a:p>
          <a:p>
            <a:pPr lvl="1"/>
            <a:r>
              <a:rPr lang="en-US" dirty="0"/>
              <a:t>Used a broadcast message to send the interface’s “MAC” address</a:t>
            </a:r>
          </a:p>
          <a:p>
            <a:pPr lvl="1"/>
            <a:r>
              <a:rPr lang="en-US" dirty="0"/>
              <a:t>A BOOTP server would respond to broadcast with a message containing basic </a:t>
            </a:r>
            <a:br>
              <a:rPr lang="en-US" dirty="0"/>
            </a:br>
            <a:r>
              <a:rPr lang="en-US" dirty="0"/>
              <a:t>configuration properties: client IP address, subnet, and gateway, and the name of a “boot image” for remote booting</a:t>
            </a:r>
          </a:p>
          <a:p>
            <a:pPr lvl="1"/>
            <a:endParaRPr lang="en-US" dirty="0"/>
          </a:p>
          <a:p>
            <a:pPr lvl="1"/>
            <a:r>
              <a:rPr lang="en-US" dirty="0"/>
              <a:t>Replaced by DHCP</a:t>
            </a:r>
          </a:p>
        </p:txBody>
      </p:sp>
    </p:spTree>
    <p:extLst>
      <p:ext uri="{BB962C8B-B14F-4D97-AF65-F5344CB8AC3E}">
        <p14:creationId xmlns:p14="http://schemas.microsoft.com/office/powerpoint/2010/main" val="1053403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7348-26BC-414C-BF4B-D9DD221FD416}"/>
              </a:ext>
            </a:extLst>
          </p:cNvPr>
          <p:cNvSpPr>
            <a:spLocks noGrp="1"/>
          </p:cNvSpPr>
          <p:nvPr>
            <p:ph type="title"/>
          </p:nvPr>
        </p:nvSpPr>
        <p:spPr/>
        <p:txBody>
          <a:bodyPr>
            <a:normAutofit fontScale="90000"/>
          </a:bodyPr>
          <a:lstStyle/>
          <a:p>
            <a:r>
              <a:rPr lang="en-US" dirty="0"/>
              <a:t>Dynamic Host Configuration Protocol (DHCP)</a:t>
            </a:r>
          </a:p>
        </p:txBody>
      </p:sp>
      <p:sp>
        <p:nvSpPr>
          <p:cNvPr id="3" name="Content Placeholder 2">
            <a:extLst>
              <a:ext uri="{FF2B5EF4-FFF2-40B4-BE49-F238E27FC236}">
                <a16:creationId xmlns:a16="http://schemas.microsoft.com/office/drawing/2014/main" id="{58883F53-A02A-4B1D-8308-46F37CFBE42E}"/>
              </a:ext>
            </a:extLst>
          </p:cNvPr>
          <p:cNvSpPr>
            <a:spLocks noGrp="1"/>
          </p:cNvSpPr>
          <p:nvPr>
            <p:ph idx="1"/>
          </p:nvPr>
        </p:nvSpPr>
        <p:spPr/>
        <p:txBody>
          <a:bodyPr/>
          <a:lstStyle/>
          <a:p>
            <a:r>
              <a:rPr lang="en-US" dirty="0"/>
              <a:t>Standard: RFC 2131</a:t>
            </a:r>
          </a:p>
          <a:p>
            <a:r>
              <a:rPr lang="en-US" dirty="0"/>
              <a:t>Modern configuration protocol for dynamic assignment of hosts</a:t>
            </a:r>
          </a:p>
          <a:p>
            <a:pPr lvl="1"/>
            <a:r>
              <a:rPr lang="en-US" dirty="0"/>
              <a:t>Four-way handshake </a:t>
            </a:r>
          </a:p>
          <a:p>
            <a:pPr lvl="2"/>
            <a:r>
              <a:rPr lang="en-US" dirty="0"/>
              <a:t>Enables DHCP server to track which clients are actually using addresses</a:t>
            </a:r>
          </a:p>
          <a:p>
            <a:pPr lvl="2"/>
            <a:r>
              <a:rPr lang="en-US" dirty="0"/>
              <a:t>Enables “DHCP pools” of dynamically assigned addresses</a:t>
            </a:r>
          </a:p>
          <a:p>
            <a:pPr lvl="1"/>
            <a:r>
              <a:rPr lang="en-US" dirty="0"/>
              <a:t>Extensions from BOOTP</a:t>
            </a:r>
          </a:p>
          <a:p>
            <a:pPr lvl="2"/>
            <a:r>
              <a:rPr lang="en-US" dirty="0"/>
              <a:t>IP, subnet, time server, router, name server(s), DNS servers, </a:t>
            </a:r>
            <a:br>
              <a:rPr lang="en-US" dirty="0"/>
            </a:br>
            <a:r>
              <a:rPr lang="en-US" dirty="0"/>
              <a:t>system log server, printers, hostname, boot file, crash-dump save locations,</a:t>
            </a:r>
            <a:br>
              <a:rPr lang="en-US" dirty="0"/>
            </a:br>
            <a:r>
              <a:rPr lang="en-US" dirty="0"/>
              <a:t>domain name, root path, root device, swap device,  ….</a:t>
            </a:r>
          </a:p>
          <a:p>
            <a:pPr lvl="2"/>
            <a:endParaRPr lang="en-US" dirty="0"/>
          </a:p>
          <a:p>
            <a:r>
              <a:rPr lang="en-US" dirty="0"/>
              <a:t>Allows database driven DHCP configuration</a:t>
            </a:r>
          </a:p>
          <a:p>
            <a:pPr lvl="1"/>
            <a:r>
              <a:rPr lang="en-US" dirty="0"/>
              <a:t>Built into Microsoft Active Directory, XML based configuration we use here</a:t>
            </a:r>
          </a:p>
          <a:p>
            <a:pPr lvl="1"/>
            <a:endParaRPr lang="en-US" dirty="0"/>
          </a:p>
          <a:p>
            <a:pPr lvl="2"/>
            <a:endParaRPr lang="en-US" dirty="0"/>
          </a:p>
          <a:p>
            <a:pPr lvl="2"/>
            <a:endParaRPr lang="en-US" dirty="0"/>
          </a:p>
          <a:p>
            <a:pPr marL="914400" lvl="2" indent="0">
              <a:buNone/>
            </a:pPr>
            <a:endParaRPr lang="en-US" dirty="0"/>
          </a:p>
          <a:p>
            <a:pPr lvl="1"/>
            <a:endParaRPr lang="en-US" dirty="0"/>
          </a:p>
        </p:txBody>
      </p:sp>
      <p:pic>
        <p:nvPicPr>
          <p:cNvPr id="17410" name="Picture 2">
            <a:extLst>
              <a:ext uri="{FF2B5EF4-FFF2-40B4-BE49-F238E27FC236}">
                <a16:creationId xmlns:a16="http://schemas.microsoft.com/office/drawing/2014/main" id="{E89B95CB-A385-4AC5-8B80-803EAAF92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0" y="1676400"/>
            <a:ext cx="2476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02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3570C-C71F-4157-8967-733BC83CFB0B}"/>
              </a:ext>
            </a:extLst>
          </p:cNvPr>
          <p:cNvSpPr>
            <a:spLocks noGrp="1"/>
          </p:cNvSpPr>
          <p:nvPr>
            <p:ph type="title"/>
          </p:nvPr>
        </p:nvSpPr>
        <p:spPr/>
        <p:txBody>
          <a:bodyPr>
            <a:normAutofit fontScale="90000"/>
          </a:bodyPr>
          <a:lstStyle/>
          <a:p>
            <a:r>
              <a:rPr lang="en-US" dirty="0"/>
              <a:t>Wake On LAN (</a:t>
            </a:r>
            <a:r>
              <a:rPr lang="en-US" dirty="0" err="1"/>
              <a:t>WoL</a:t>
            </a:r>
            <a:r>
              <a:rPr lang="en-US" dirty="0"/>
              <a:t>)</a:t>
            </a:r>
          </a:p>
        </p:txBody>
      </p:sp>
      <p:sp>
        <p:nvSpPr>
          <p:cNvPr id="3" name="Content Placeholder 2">
            <a:extLst>
              <a:ext uri="{FF2B5EF4-FFF2-40B4-BE49-F238E27FC236}">
                <a16:creationId xmlns:a16="http://schemas.microsoft.com/office/drawing/2014/main" id="{35889BF6-D041-4622-B1A3-FFEDB128D97E}"/>
              </a:ext>
            </a:extLst>
          </p:cNvPr>
          <p:cNvSpPr>
            <a:spLocks noGrp="1"/>
          </p:cNvSpPr>
          <p:nvPr>
            <p:ph idx="1"/>
          </p:nvPr>
        </p:nvSpPr>
        <p:spPr/>
        <p:txBody>
          <a:bodyPr/>
          <a:lstStyle/>
          <a:p>
            <a:r>
              <a:rPr lang="en-US" dirty="0"/>
              <a:t>Modern computers are almost never turned off</a:t>
            </a:r>
          </a:p>
          <a:p>
            <a:pPr lvl="1"/>
            <a:r>
              <a:rPr lang="en-US" dirty="0"/>
              <a:t>Ethernet controller can be still be on while the rest of the system is off</a:t>
            </a:r>
          </a:p>
          <a:p>
            <a:pPr lvl="1"/>
            <a:r>
              <a:rPr lang="en-US" dirty="0"/>
              <a:t>A “magic packet” can be sent to an ethernet MAC, the controller can turn computer on</a:t>
            </a:r>
          </a:p>
          <a:p>
            <a:pPr lvl="2"/>
            <a:r>
              <a:rPr lang="en-US" dirty="0"/>
              <a:t>Broadcast packet with the MAC repeated 16 times</a:t>
            </a:r>
          </a:p>
          <a:p>
            <a:pPr lvl="1"/>
            <a:r>
              <a:rPr lang="en-US" dirty="0"/>
              <a:t>Supported by most </a:t>
            </a:r>
            <a:r>
              <a:rPr lang="en-US" dirty="0" err="1"/>
              <a:t>os</a:t>
            </a:r>
            <a:r>
              <a:rPr lang="en-US" dirty="0"/>
              <a:t>:  </a:t>
            </a:r>
          </a:p>
          <a:p>
            <a:pPr lvl="2"/>
            <a:r>
              <a:rPr lang="en-US" dirty="0" err="1"/>
              <a:t>sudo</a:t>
            </a:r>
            <a:r>
              <a:rPr lang="en-US" dirty="0"/>
              <a:t> </a:t>
            </a:r>
            <a:r>
              <a:rPr lang="en-US" dirty="0" err="1"/>
              <a:t>etherwake</a:t>
            </a:r>
            <a:r>
              <a:rPr lang="en-US" dirty="0"/>
              <a:t> AA:BB:CC:DD:EE:FF</a:t>
            </a:r>
          </a:p>
          <a:p>
            <a:pPr lvl="2"/>
            <a:r>
              <a:rPr lang="en-US" dirty="0" err="1"/>
              <a:t>sudo</a:t>
            </a:r>
            <a:r>
              <a:rPr lang="en-US" dirty="0"/>
              <a:t> </a:t>
            </a:r>
            <a:r>
              <a:rPr lang="en-US" dirty="0" err="1"/>
              <a:t>ethtool</a:t>
            </a:r>
            <a:r>
              <a:rPr lang="en-US" dirty="0"/>
              <a:t> –s eth0 </a:t>
            </a:r>
            <a:r>
              <a:rPr lang="en-US" dirty="0" err="1"/>
              <a:t>wol</a:t>
            </a:r>
            <a:r>
              <a:rPr lang="en-US" dirty="0"/>
              <a:t> g (turn on </a:t>
            </a:r>
            <a:r>
              <a:rPr lang="en-US" dirty="0" err="1"/>
              <a:t>WoL</a:t>
            </a:r>
            <a:r>
              <a:rPr lang="en-US" dirty="0"/>
              <a:t> support)</a:t>
            </a:r>
          </a:p>
          <a:p>
            <a:pPr lvl="2"/>
            <a:endParaRPr lang="en-US" dirty="0"/>
          </a:p>
          <a:p>
            <a:pPr lvl="2"/>
            <a:endParaRPr lang="en-US" dirty="0"/>
          </a:p>
          <a:p>
            <a:r>
              <a:rPr lang="en-US" dirty="0"/>
              <a:t>Useful for system managers</a:t>
            </a:r>
          </a:p>
          <a:p>
            <a:pPr lvl="1"/>
            <a:r>
              <a:rPr lang="en-US" dirty="0"/>
              <a:t>Can turn computer on remotely</a:t>
            </a:r>
          </a:p>
          <a:p>
            <a:pPr lvl="1"/>
            <a:r>
              <a:rPr lang="en-US" dirty="0"/>
              <a:t>Apply updates / scan computer</a:t>
            </a:r>
          </a:p>
          <a:p>
            <a:pPr lvl="1"/>
            <a:r>
              <a:rPr lang="en-US" dirty="0"/>
              <a:t>Return computer back to sleep</a:t>
            </a:r>
          </a:p>
          <a:p>
            <a:pPr lvl="1"/>
            <a:endParaRPr lang="en-US" dirty="0"/>
          </a:p>
          <a:p>
            <a:pPr lvl="1"/>
            <a:endParaRPr lang="en-US" dirty="0"/>
          </a:p>
          <a:p>
            <a:pPr lvl="1"/>
            <a:endParaRPr lang="en-US" dirty="0"/>
          </a:p>
        </p:txBody>
      </p:sp>
      <p:pic>
        <p:nvPicPr>
          <p:cNvPr id="18434" name="Picture 2">
            <a:extLst>
              <a:ext uri="{FF2B5EF4-FFF2-40B4-BE49-F238E27FC236}">
                <a16:creationId xmlns:a16="http://schemas.microsoft.com/office/drawing/2014/main" id="{AB533382-6398-49E2-A7EC-032946F63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528" y="5082777"/>
            <a:ext cx="209550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7015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84B9-01E9-4CA5-AF56-A2CE8C28FDAE}"/>
              </a:ext>
            </a:extLst>
          </p:cNvPr>
          <p:cNvSpPr>
            <a:spLocks noGrp="1"/>
          </p:cNvSpPr>
          <p:nvPr>
            <p:ph type="title"/>
          </p:nvPr>
        </p:nvSpPr>
        <p:spPr/>
        <p:txBody>
          <a:bodyPr>
            <a:normAutofit fontScale="90000"/>
          </a:bodyPr>
          <a:lstStyle/>
          <a:p>
            <a:r>
              <a:rPr lang="en-US" dirty="0"/>
              <a:t>Pre-Boot Execution Environment (PXE)</a:t>
            </a:r>
          </a:p>
        </p:txBody>
      </p:sp>
      <p:sp>
        <p:nvSpPr>
          <p:cNvPr id="3" name="Content Placeholder 2">
            <a:extLst>
              <a:ext uri="{FF2B5EF4-FFF2-40B4-BE49-F238E27FC236}">
                <a16:creationId xmlns:a16="http://schemas.microsoft.com/office/drawing/2014/main" id="{E10B7115-F154-41F9-9A52-305A6BA06E58}"/>
              </a:ext>
            </a:extLst>
          </p:cNvPr>
          <p:cNvSpPr>
            <a:spLocks noGrp="1"/>
          </p:cNvSpPr>
          <p:nvPr>
            <p:ph idx="1"/>
          </p:nvPr>
        </p:nvSpPr>
        <p:spPr/>
        <p:txBody>
          <a:bodyPr/>
          <a:lstStyle/>
          <a:p>
            <a:r>
              <a:rPr lang="en-US" dirty="0"/>
              <a:t>Pixie booting</a:t>
            </a:r>
          </a:p>
          <a:p>
            <a:pPr lvl="1"/>
            <a:r>
              <a:rPr lang="en-US" dirty="0"/>
              <a:t>Uses a combination of intelligent NIC, DHCP, and TFTP</a:t>
            </a:r>
          </a:p>
          <a:p>
            <a:pPr lvl="1"/>
            <a:r>
              <a:rPr lang="en-US" dirty="0"/>
              <a:t>PXE boot performs a DHCP request – retrieves boot server information</a:t>
            </a:r>
          </a:p>
          <a:p>
            <a:pPr lvl="2"/>
            <a:r>
              <a:rPr lang="en-US" dirty="0"/>
              <a:t>Name of “kernel” file is provided</a:t>
            </a:r>
          </a:p>
          <a:p>
            <a:pPr lvl="1"/>
            <a:r>
              <a:rPr lang="en-US" dirty="0"/>
              <a:t>PXE uses TFTP to transfer UEFI boot process to memory and executes it</a:t>
            </a:r>
          </a:p>
          <a:p>
            <a:pPr lvl="1"/>
            <a:r>
              <a:rPr lang="en-US" dirty="0"/>
              <a:t>Can boot any OS : Linux, OSX, or Windows</a:t>
            </a:r>
          </a:p>
          <a:p>
            <a:pPr lvl="1"/>
            <a:endParaRPr lang="en-US" dirty="0"/>
          </a:p>
          <a:p>
            <a:r>
              <a:rPr lang="en-US" dirty="0"/>
              <a:t>Useful for:</a:t>
            </a:r>
          </a:p>
          <a:p>
            <a:pPr lvl="1"/>
            <a:r>
              <a:rPr lang="en-US" dirty="0"/>
              <a:t>Remote, diskless workstations / kiosks</a:t>
            </a:r>
          </a:p>
          <a:p>
            <a:pPr lvl="1"/>
            <a:r>
              <a:rPr lang="en-US" dirty="0"/>
              <a:t>Service on machine without touching on-board disk drive</a:t>
            </a:r>
          </a:p>
          <a:p>
            <a:pPr lvl="1"/>
            <a:endParaRPr lang="en-US" dirty="0"/>
          </a:p>
          <a:p>
            <a:pPr lvl="1"/>
            <a:endParaRPr lang="en-US" dirty="0"/>
          </a:p>
        </p:txBody>
      </p:sp>
      <p:pic>
        <p:nvPicPr>
          <p:cNvPr id="19458" name="Picture 2">
            <a:extLst>
              <a:ext uri="{FF2B5EF4-FFF2-40B4-BE49-F238E27FC236}">
                <a16:creationId xmlns:a16="http://schemas.microsoft.com/office/drawing/2014/main" id="{1D46FB4F-2D8C-459D-B50B-DA3DAF1F6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280" y="4378324"/>
            <a:ext cx="276225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20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39C8-EF4C-4D58-871D-0DCFCB711716}"/>
              </a:ext>
            </a:extLst>
          </p:cNvPr>
          <p:cNvSpPr>
            <a:spLocks noGrp="1"/>
          </p:cNvSpPr>
          <p:nvPr>
            <p:ph type="title"/>
          </p:nvPr>
        </p:nvSpPr>
        <p:spPr/>
        <p:txBody>
          <a:bodyPr>
            <a:normAutofit fontScale="90000"/>
          </a:bodyPr>
          <a:lstStyle/>
          <a:p>
            <a:r>
              <a:rPr lang="en-US" dirty="0"/>
              <a:t>Bonjour / </a:t>
            </a:r>
            <a:r>
              <a:rPr lang="en-US" dirty="0" err="1"/>
              <a:t>mDNS</a:t>
            </a:r>
            <a:endParaRPr lang="en-US" dirty="0"/>
          </a:p>
        </p:txBody>
      </p:sp>
      <p:sp>
        <p:nvSpPr>
          <p:cNvPr id="3" name="Content Placeholder 2">
            <a:extLst>
              <a:ext uri="{FF2B5EF4-FFF2-40B4-BE49-F238E27FC236}">
                <a16:creationId xmlns:a16="http://schemas.microsoft.com/office/drawing/2014/main" id="{EFF9281D-C8FC-443A-BBE8-9F303B2C648D}"/>
              </a:ext>
            </a:extLst>
          </p:cNvPr>
          <p:cNvSpPr>
            <a:spLocks noGrp="1"/>
          </p:cNvSpPr>
          <p:nvPr>
            <p:ph idx="1"/>
          </p:nvPr>
        </p:nvSpPr>
        <p:spPr/>
        <p:txBody>
          <a:bodyPr/>
          <a:lstStyle/>
          <a:p>
            <a:r>
              <a:rPr lang="en-US" dirty="0"/>
              <a:t>Bonjour is Apple’s “zero-configuration” system </a:t>
            </a:r>
          </a:p>
          <a:p>
            <a:pPr lvl="1"/>
            <a:r>
              <a:rPr lang="en-US" dirty="0"/>
              <a:t>Includes ethernet broadcast messages exchanged by apple devices to discover other Bonjour services – e.g. printers, Apple TVs</a:t>
            </a:r>
          </a:p>
          <a:p>
            <a:pPr lvl="1"/>
            <a:endParaRPr lang="en-US" dirty="0"/>
          </a:p>
          <a:p>
            <a:r>
              <a:rPr lang="en-US" dirty="0"/>
              <a:t>Multicast DNS (</a:t>
            </a:r>
            <a:r>
              <a:rPr lang="en-US" dirty="0" err="1"/>
              <a:t>mDNS</a:t>
            </a:r>
            <a:r>
              <a:rPr lang="en-US" dirty="0"/>
              <a:t>)</a:t>
            </a:r>
          </a:p>
          <a:p>
            <a:pPr lvl="1"/>
            <a:r>
              <a:rPr lang="en-US" dirty="0"/>
              <a:t>Peer to peer DNS services between operating systems</a:t>
            </a:r>
          </a:p>
          <a:p>
            <a:pPr lvl="1"/>
            <a:r>
              <a:rPr lang="en-US" dirty="0"/>
              <a:t>Most often used at home for device and service discovery</a:t>
            </a:r>
          </a:p>
          <a:p>
            <a:pPr lvl="1"/>
            <a:r>
              <a:rPr lang="en-US" dirty="0"/>
              <a:t>Google Play TVs, printers, …</a:t>
            </a:r>
          </a:p>
        </p:txBody>
      </p:sp>
    </p:spTree>
    <p:extLst>
      <p:ext uri="{BB962C8B-B14F-4D97-AF65-F5344CB8AC3E}">
        <p14:creationId xmlns:p14="http://schemas.microsoft.com/office/powerpoint/2010/main" val="20944875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omputer, keyboard, sitting&#10;&#10;Description automatically generated">
            <a:extLst>
              <a:ext uri="{FF2B5EF4-FFF2-40B4-BE49-F238E27FC236}">
                <a16:creationId xmlns:a16="http://schemas.microsoft.com/office/drawing/2014/main" id="{E88D498B-A7A1-4ACD-95D8-843722B0B124}"/>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8559" y="-960459"/>
            <a:ext cx="12300559" cy="8193129"/>
          </a:xfrm>
          <a:prstGeom prst="rect">
            <a:avLst/>
          </a:prstGeom>
        </p:spPr>
      </p:pic>
      <p:sp>
        <p:nvSpPr>
          <p:cNvPr id="4" name="Title 3">
            <a:extLst>
              <a:ext uri="{FF2B5EF4-FFF2-40B4-BE49-F238E27FC236}">
                <a16:creationId xmlns:a16="http://schemas.microsoft.com/office/drawing/2014/main" id="{0C4FB003-0C9C-44AA-BEDD-00419A7C300A}"/>
              </a:ext>
            </a:extLst>
          </p:cNvPr>
          <p:cNvSpPr>
            <a:spLocks noGrp="1"/>
          </p:cNvSpPr>
          <p:nvPr>
            <p:ph type="title"/>
          </p:nvPr>
        </p:nvSpPr>
        <p:spPr/>
        <p:txBody>
          <a:bodyPr/>
          <a:lstStyle/>
          <a:p>
            <a:r>
              <a:rPr lang="en-US" dirty="0"/>
              <a:t>Codes and Standards</a:t>
            </a:r>
          </a:p>
        </p:txBody>
      </p:sp>
      <p:sp>
        <p:nvSpPr>
          <p:cNvPr id="5" name="Text Placeholder 4">
            <a:extLst>
              <a:ext uri="{FF2B5EF4-FFF2-40B4-BE49-F238E27FC236}">
                <a16:creationId xmlns:a16="http://schemas.microsoft.com/office/drawing/2014/main" id="{96C671C8-B6E0-407E-865C-D9F711415136}"/>
              </a:ext>
            </a:extLst>
          </p:cNvPr>
          <p:cNvSpPr>
            <a:spLocks noGrp="1"/>
          </p:cNvSpPr>
          <p:nvPr>
            <p:ph type="body" idx="1"/>
          </p:nvPr>
        </p:nvSpPr>
        <p:spPr/>
        <p:txBody>
          <a:bodyPr/>
          <a:lstStyle/>
          <a:p>
            <a:r>
              <a:rPr lang="en-US" dirty="0"/>
              <a:t>Part 7</a:t>
            </a:r>
          </a:p>
        </p:txBody>
      </p:sp>
      <p:sp>
        <p:nvSpPr>
          <p:cNvPr id="8" name="TextBox 7">
            <a:extLst>
              <a:ext uri="{FF2B5EF4-FFF2-40B4-BE49-F238E27FC236}">
                <a16:creationId xmlns:a16="http://schemas.microsoft.com/office/drawing/2014/main" id="{6B82EBAE-5DBF-4FB5-A65F-C5353C8B5381}"/>
              </a:ext>
            </a:extLst>
          </p:cNvPr>
          <p:cNvSpPr txBox="1"/>
          <p:nvPr/>
        </p:nvSpPr>
        <p:spPr>
          <a:xfrm>
            <a:off x="7804676" y="6795141"/>
            <a:ext cx="5175504" cy="230832"/>
          </a:xfrm>
          <a:prstGeom prst="rect">
            <a:avLst/>
          </a:prstGeom>
          <a:noFill/>
        </p:spPr>
        <p:txBody>
          <a:bodyPr wrap="square" rtlCol="0">
            <a:spAutoFit/>
          </a:bodyPr>
          <a:lstStyle/>
          <a:p>
            <a:r>
              <a:rPr lang="en-US" sz="900">
                <a:hlinkClick r:id="rId3" tooltip="https://www.biblioblog.si/2015/09/pravo-v-dobi-velikega-podatkovja-ali.html"/>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880967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5BD8-0EBB-4305-B5BE-38A979ED3DC6}"/>
              </a:ext>
            </a:extLst>
          </p:cNvPr>
          <p:cNvSpPr>
            <a:spLocks noGrp="1"/>
          </p:cNvSpPr>
          <p:nvPr>
            <p:ph type="title"/>
          </p:nvPr>
        </p:nvSpPr>
        <p:spPr/>
        <p:txBody>
          <a:bodyPr>
            <a:normAutofit fontScale="90000"/>
          </a:bodyPr>
          <a:lstStyle/>
          <a:p>
            <a:r>
              <a:rPr lang="en-US" dirty="0"/>
              <a:t>Codes and Standards</a:t>
            </a:r>
          </a:p>
        </p:txBody>
      </p:sp>
      <p:sp>
        <p:nvSpPr>
          <p:cNvPr id="3" name="Content Placeholder 2">
            <a:extLst>
              <a:ext uri="{FF2B5EF4-FFF2-40B4-BE49-F238E27FC236}">
                <a16:creationId xmlns:a16="http://schemas.microsoft.com/office/drawing/2014/main" id="{104DC5EC-79F3-4DEF-A548-0C720C71F458}"/>
              </a:ext>
            </a:extLst>
          </p:cNvPr>
          <p:cNvSpPr>
            <a:spLocks noGrp="1"/>
          </p:cNvSpPr>
          <p:nvPr>
            <p:ph idx="1"/>
          </p:nvPr>
        </p:nvSpPr>
        <p:spPr/>
        <p:txBody>
          <a:bodyPr>
            <a:normAutofit lnSpcReduction="10000"/>
          </a:bodyPr>
          <a:lstStyle/>
          <a:p>
            <a:r>
              <a:rPr lang="en-US" dirty="0"/>
              <a:t>Standards are used for low-level signaling and protocols</a:t>
            </a:r>
          </a:p>
          <a:p>
            <a:pPr lvl="1"/>
            <a:r>
              <a:rPr lang="en-US" dirty="0"/>
              <a:t>IEEE and IETF </a:t>
            </a:r>
          </a:p>
          <a:p>
            <a:r>
              <a:rPr lang="en-US" dirty="0"/>
              <a:t>Codes are used for physical installation</a:t>
            </a:r>
          </a:p>
          <a:p>
            <a:pPr lvl="1"/>
            <a:r>
              <a:rPr lang="en-US" dirty="0"/>
              <a:t>Uniform Construction Code</a:t>
            </a:r>
          </a:p>
          <a:p>
            <a:pPr lvl="1"/>
            <a:r>
              <a:rPr lang="en-US" dirty="0"/>
              <a:t>National Electrical Code</a:t>
            </a:r>
          </a:p>
          <a:p>
            <a:pPr lvl="1"/>
            <a:r>
              <a:rPr lang="en-US" dirty="0"/>
              <a:t>State Code</a:t>
            </a:r>
          </a:p>
          <a:p>
            <a:pPr lvl="1"/>
            <a:r>
              <a:rPr lang="en-US" dirty="0"/>
              <a:t>Local Code</a:t>
            </a:r>
          </a:p>
          <a:p>
            <a:pPr lvl="1"/>
            <a:endParaRPr lang="en-US" dirty="0"/>
          </a:p>
          <a:p>
            <a:pPr lvl="1"/>
            <a:endParaRPr lang="en-US" dirty="0"/>
          </a:p>
          <a:p>
            <a:r>
              <a:rPr lang="en-US" dirty="0"/>
              <a:t>Codes primarily focused on health and safety</a:t>
            </a:r>
          </a:p>
          <a:p>
            <a:pPr lvl="1"/>
            <a:r>
              <a:rPr lang="en-US" dirty="0"/>
              <a:t>Mostly related to fire and electrical safety</a:t>
            </a:r>
          </a:p>
          <a:p>
            <a:pPr lvl="1"/>
            <a:endParaRPr lang="en-US" dirty="0"/>
          </a:p>
          <a:p>
            <a:r>
              <a:rPr lang="en-US" dirty="0"/>
              <a:t>Standards primarily focused on </a:t>
            </a:r>
          </a:p>
          <a:p>
            <a:pPr lvl="1"/>
            <a:r>
              <a:rPr lang="en-US" dirty="0"/>
              <a:t>Practices to ensure proper operation</a:t>
            </a:r>
          </a:p>
          <a:p>
            <a:pPr lvl="1"/>
            <a:endParaRPr lang="en-US" dirty="0"/>
          </a:p>
        </p:txBody>
      </p:sp>
    </p:spTree>
    <p:extLst>
      <p:ext uri="{BB962C8B-B14F-4D97-AF65-F5344CB8AC3E}">
        <p14:creationId xmlns:p14="http://schemas.microsoft.com/office/powerpoint/2010/main" val="307785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20B55C3-6D79-49E8-BE69-9026A66A4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954" y="4608862"/>
            <a:ext cx="3622724" cy="19031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hat is Transmission Lines? - Parameters and Performance of tranmission  lines - Circuit Globe">
            <a:extLst>
              <a:ext uri="{FF2B5EF4-FFF2-40B4-BE49-F238E27FC236}">
                <a16:creationId xmlns:a16="http://schemas.microsoft.com/office/drawing/2014/main" id="{7C269209-B60A-45D5-BDA1-93E2C256C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705" y="4482197"/>
            <a:ext cx="4490456" cy="21565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AC42ED-5BB8-4679-BDFE-C766CAD50EF9}"/>
              </a:ext>
            </a:extLst>
          </p:cNvPr>
          <p:cNvSpPr>
            <a:spLocks noGrp="1"/>
          </p:cNvSpPr>
          <p:nvPr>
            <p:ph type="title"/>
          </p:nvPr>
        </p:nvSpPr>
        <p:spPr/>
        <p:txBody>
          <a:bodyPr>
            <a:normAutofit fontScale="90000"/>
          </a:bodyPr>
          <a:lstStyle/>
          <a:p>
            <a:r>
              <a:rPr lang="en-US" dirty="0"/>
              <a:t>A little communications theory….        (sorry)</a:t>
            </a:r>
          </a:p>
        </p:txBody>
      </p:sp>
      <p:sp>
        <p:nvSpPr>
          <p:cNvPr id="3" name="Content Placeholder 2">
            <a:extLst>
              <a:ext uri="{FF2B5EF4-FFF2-40B4-BE49-F238E27FC236}">
                <a16:creationId xmlns:a16="http://schemas.microsoft.com/office/drawing/2014/main" id="{F451B69A-009B-409C-8AD5-2970228EF4D5}"/>
              </a:ext>
            </a:extLst>
          </p:cNvPr>
          <p:cNvSpPr>
            <a:spLocks noGrp="1"/>
          </p:cNvSpPr>
          <p:nvPr>
            <p:ph idx="1"/>
          </p:nvPr>
        </p:nvSpPr>
        <p:spPr/>
        <p:txBody>
          <a:bodyPr/>
          <a:lstStyle/>
          <a:p>
            <a:r>
              <a:rPr lang="en-US" dirty="0"/>
              <a:t>Electrical wiring is used to connect devices</a:t>
            </a:r>
          </a:p>
          <a:p>
            <a:pPr lvl="1"/>
            <a:r>
              <a:rPr lang="en-US" dirty="0"/>
              <a:t>Ideal wiring has no resistance, capacitance, or inductance</a:t>
            </a:r>
          </a:p>
          <a:p>
            <a:pPr lvl="2"/>
            <a:r>
              <a:rPr lang="en-US" dirty="0"/>
              <a:t>Resistance resists current</a:t>
            </a:r>
          </a:p>
          <a:p>
            <a:pPr lvl="2"/>
            <a:r>
              <a:rPr lang="en-US" dirty="0"/>
              <a:t>Capacitor resists change in change in voltage</a:t>
            </a:r>
          </a:p>
          <a:p>
            <a:pPr lvl="2"/>
            <a:r>
              <a:rPr lang="en-US" dirty="0"/>
              <a:t>Inductor resists change in current</a:t>
            </a:r>
          </a:p>
          <a:p>
            <a:pPr lvl="1"/>
            <a:r>
              <a:rPr lang="en-US" dirty="0"/>
              <a:t>Note that the term “resistance” is not strictly correct rather its “impedance.”</a:t>
            </a:r>
          </a:p>
          <a:p>
            <a:pPr lvl="2"/>
            <a:r>
              <a:rPr lang="en-US" dirty="0"/>
              <a:t>Impedance is the opposition to flow in an AC (changing) circuit.</a:t>
            </a:r>
          </a:p>
          <a:p>
            <a:pPr lvl="1"/>
            <a:r>
              <a:rPr lang="en-US" dirty="0"/>
              <a:t>Parasitic Effects:</a:t>
            </a:r>
          </a:p>
          <a:p>
            <a:pPr lvl="2"/>
            <a:r>
              <a:rPr lang="en-US" i="1" dirty="0"/>
              <a:t>Slew – </a:t>
            </a:r>
            <a:r>
              <a:rPr lang="en-US" dirty="0"/>
              <a:t>due to capacitance, reduces “rise” and “fall” time for a square wave</a:t>
            </a:r>
          </a:p>
          <a:p>
            <a:pPr lvl="2"/>
            <a:r>
              <a:rPr lang="en-US" i="1" dirty="0"/>
              <a:t>Over- and Under-shoot </a:t>
            </a:r>
            <a:r>
              <a:rPr lang="en-US" dirty="0"/>
              <a:t>– due to </a:t>
            </a:r>
            <a:r>
              <a:rPr lang="en-US" i="1" dirty="0"/>
              <a:t>inductance</a:t>
            </a:r>
          </a:p>
          <a:p>
            <a:pPr lvl="2"/>
            <a:r>
              <a:rPr lang="en-US" i="1" dirty="0"/>
              <a:t>Cross-coupling</a:t>
            </a:r>
            <a:r>
              <a:rPr lang="en-US" dirty="0"/>
              <a:t> – due to parasitic </a:t>
            </a:r>
            <a:r>
              <a:rPr lang="en-US" dirty="0" err="1"/>
              <a:t>capacitative</a:t>
            </a:r>
            <a:r>
              <a:rPr lang="en-US" dirty="0"/>
              <a:t> coupling of wires</a:t>
            </a:r>
            <a:endParaRPr lang="en-US" i="1" dirty="0"/>
          </a:p>
        </p:txBody>
      </p:sp>
    </p:spTree>
    <p:extLst>
      <p:ext uri="{BB962C8B-B14F-4D97-AF65-F5344CB8AC3E}">
        <p14:creationId xmlns:p14="http://schemas.microsoft.com/office/powerpoint/2010/main" val="35072206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5F63-2C19-404D-ADD5-E00F14F444C6}"/>
              </a:ext>
            </a:extLst>
          </p:cNvPr>
          <p:cNvSpPr>
            <a:spLocks noGrp="1"/>
          </p:cNvSpPr>
          <p:nvPr>
            <p:ph type="title"/>
          </p:nvPr>
        </p:nvSpPr>
        <p:spPr/>
        <p:txBody>
          <a:bodyPr>
            <a:normAutofit fontScale="90000"/>
          </a:bodyPr>
          <a:lstStyle/>
          <a:p>
            <a:r>
              <a:rPr lang="en-US" dirty="0"/>
              <a:t>Licensing &amp; Codes in Pennsylvania</a:t>
            </a:r>
          </a:p>
        </p:txBody>
      </p:sp>
      <p:sp>
        <p:nvSpPr>
          <p:cNvPr id="3" name="Content Placeholder 2">
            <a:extLst>
              <a:ext uri="{FF2B5EF4-FFF2-40B4-BE49-F238E27FC236}">
                <a16:creationId xmlns:a16="http://schemas.microsoft.com/office/drawing/2014/main" id="{058B7BB7-8B54-43C8-A08F-CE3A20F2E576}"/>
              </a:ext>
            </a:extLst>
          </p:cNvPr>
          <p:cNvSpPr>
            <a:spLocks noGrp="1"/>
          </p:cNvSpPr>
          <p:nvPr>
            <p:ph idx="1"/>
          </p:nvPr>
        </p:nvSpPr>
        <p:spPr/>
        <p:txBody>
          <a:bodyPr/>
          <a:lstStyle/>
          <a:p>
            <a:r>
              <a:rPr lang="en-US" dirty="0"/>
              <a:t>There are no federally mandated standards</a:t>
            </a:r>
          </a:p>
          <a:p>
            <a:r>
              <a:rPr lang="en-US" dirty="0"/>
              <a:t>Commonwealth of Pennsylvania</a:t>
            </a:r>
          </a:p>
          <a:p>
            <a:pPr lvl="1"/>
            <a:r>
              <a:rPr lang="en-US" dirty="0"/>
              <a:t>Department of Labor and Industry sets standards for Commonwealth projects</a:t>
            </a:r>
          </a:p>
          <a:p>
            <a:pPr lvl="1"/>
            <a:r>
              <a:rPr lang="en-US" dirty="0"/>
              <a:t>2562 municipalities set their own codes</a:t>
            </a:r>
          </a:p>
          <a:p>
            <a:pPr lvl="2"/>
            <a:r>
              <a:rPr lang="en-US" dirty="0"/>
              <a:t>Some have elected to use PA’s LNI standards</a:t>
            </a:r>
          </a:p>
          <a:p>
            <a:pPr lvl="2"/>
            <a:r>
              <a:rPr lang="en-US" dirty="0"/>
              <a:t>Generally, all follow NEC, different triggers for permits and inspections</a:t>
            </a:r>
          </a:p>
          <a:p>
            <a:pPr lvl="2"/>
            <a:r>
              <a:rPr lang="en-US" dirty="0"/>
              <a:t>Some require electrician’s license with low-voltage certification for tele-comm installation</a:t>
            </a:r>
          </a:p>
          <a:p>
            <a:pPr lvl="2"/>
            <a:endParaRPr lang="en-US" dirty="0"/>
          </a:p>
          <a:p>
            <a:pPr lvl="2"/>
            <a:endParaRPr lang="en-US" dirty="0"/>
          </a:p>
          <a:p>
            <a:r>
              <a:rPr lang="en-US" dirty="0"/>
              <a:t>Professional Engineer</a:t>
            </a:r>
          </a:p>
          <a:p>
            <a:pPr lvl="1"/>
            <a:r>
              <a:rPr lang="en-US" dirty="0"/>
              <a:t>Every state regulates the term “professional engineer”</a:t>
            </a:r>
          </a:p>
          <a:p>
            <a:pPr lvl="1"/>
            <a:r>
              <a:rPr lang="en-US" dirty="0"/>
              <a:t>Needed to supervise and “stamp” plans </a:t>
            </a:r>
          </a:p>
          <a:p>
            <a:pPr lvl="1"/>
            <a:r>
              <a:rPr lang="en-US" dirty="0"/>
              <a:t>0 jobs that offer EIT placement for network engineers</a:t>
            </a:r>
          </a:p>
          <a:p>
            <a:pPr marL="457200" lvl="1" indent="0">
              <a:buNone/>
            </a:pPr>
            <a:endParaRPr lang="en-US" dirty="0"/>
          </a:p>
          <a:p>
            <a:pPr lvl="2"/>
            <a:endParaRPr lang="en-US" dirty="0"/>
          </a:p>
        </p:txBody>
      </p:sp>
    </p:spTree>
    <p:extLst>
      <p:ext uri="{BB962C8B-B14F-4D97-AF65-F5344CB8AC3E}">
        <p14:creationId xmlns:p14="http://schemas.microsoft.com/office/powerpoint/2010/main" val="13716893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93E5-6A4E-4E0A-8D54-1032075C9D07}"/>
              </a:ext>
            </a:extLst>
          </p:cNvPr>
          <p:cNvSpPr>
            <a:spLocks noGrp="1"/>
          </p:cNvSpPr>
          <p:nvPr>
            <p:ph type="title"/>
          </p:nvPr>
        </p:nvSpPr>
        <p:spPr/>
        <p:txBody>
          <a:bodyPr>
            <a:normAutofit fontScale="90000"/>
          </a:bodyPr>
          <a:lstStyle/>
          <a:p>
            <a:r>
              <a:rPr lang="en-US" dirty="0"/>
              <a:t>Building Permits and Inspections</a:t>
            </a:r>
          </a:p>
        </p:txBody>
      </p:sp>
      <p:sp>
        <p:nvSpPr>
          <p:cNvPr id="3" name="Content Placeholder 2">
            <a:extLst>
              <a:ext uri="{FF2B5EF4-FFF2-40B4-BE49-F238E27FC236}">
                <a16:creationId xmlns:a16="http://schemas.microsoft.com/office/drawing/2014/main" id="{C91A4780-18F4-49F7-BF89-4B6C0C4D2842}"/>
              </a:ext>
            </a:extLst>
          </p:cNvPr>
          <p:cNvSpPr>
            <a:spLocks noGrp="1"/>
          </p:cNvSpPr>
          <p:nvPr>
            <p:ph idx="1"/>
          </p:nvPr>
        </p:nvSpPr>
        <p:spPr/>
        <p:txBody>
          <a:bodyPr/>
          <a:lstStyle/>
          <a:p>
            <a:r>
              <a:rPr lang="en-US" dirty="0"/>
              <a:t>In the Commonwealth – every municipality is different</a:t>
            </a:r>
          </a:p>
        </p:txBody>
      </p:sp>
      <p:sp>
        <p:nvSpPr>
          <p:cNvPr id="4" name="TextBox 3">
            <a:extLst>
              <a:ext uri="{FF2B5EF4-FFF2-40B4-BE49-F238E27FC236}">
                <a16:creationId xmlns:a16="http://schemas.microsoft.com/office/drawing/2014/main" id="{C3293EA5-E531-425E-8D73-4A07F52638C3}"/>
              </a:ext>
            </a:extLst>
          </p:cNvPr>
          <p:cNvSpPr txBox="1"/>
          <p:nvPr/>
        </p:nvSpPr>
        <p:spPr>
          <a:xfrm>
            <a:off x="838200" y="1441171"/>
            <a:ext cx="10248208" cy="507831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§78-2 Permits required; application; issuance; fees; placard.</a:t>
            </a:r>
          </a:p>
          <a:p>
            <a:r>
              <a:rPr lang="en-US" dirty="0">
                <a:latin typeface="Times New Roman" panose="02020603050405020304" pitchFamily="18" charset="0"/>
                <a:cs typeface="Times New Roman" panose="02020603050405020304" pitchFamily="18" charset="0"/>
              </a:rPr>
              <a:t>A. Permits required.  No building, structure, sign, or driveway shall be erected, constructed, moved, added to,</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structurally altered, extended, expanded, enlarged, demolished or razed, nor shall land or buildings be put to</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any use or changed to another use without a land use permit therefor issued by the Zoning Officer or designee….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§78-3 Inspections.</a:t>
            </a:r>
          </a:p>
          <a:p>
            <a:r>
              <a:rPr lang="en-US" dirty="0">
                <a:latin typeface="Times New Roman" panose="02020603050405020304" pitchFamily="18" charset="0"/>
                <a:cs typeface="Times New Roman" panose="02020603050405020304" pitchFamily="18" charset="0"/>
              </a:rPr>
              <a:t>The Borough Manager or his designee shall make or cause to be made such inspections as are necessary to see to the enforcement of the provisions of this article.</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§78-5 Violations</a:t>
            </a:r>
          </a:p>
          <a:p>
            <a:r>
              <a:rPr lang="en-US" dirty="0">
                <a:latin typeface="Times New Roman" panose="02020603050405020304" pitchFamily="18" charset="0"/>
                <a:cs typeface="Times New Roman" panose="02020603050405020304" pitchFamily="18" charset="0"/>
              </a:rPr>
              <a:t>A. Failure to obtain a permit.  In the event that an owner commences construction without first having obtained a permit as required hereunder, a penalty of 25% of the cost of the fee for said permit shall be added thereto.</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 Any person who shall violate or fail to comply with any of the provisions of this article shall, upon conviction thereof, be punished by a fine of not less than $1,000 and the costs of prosecution.  Each day of violation shall constitute a separate violation hereunder.</a:t>
            </a:r>
          </a:p>
        </p:txBody>
      </p:sp>
    </p:spTree>
    <p:extLst>
      <p:ext uri="{BB962C8B-B14F-4D97-AF65-F5344CB8AC3E}">
        <p14:creationId xmlns:p14="http://schemas.microsoft.com/office/powerpoint/2010/main" val="2658835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2639-F67F-4F02-8E02-432F9EC219F4}"/>
              </a:ext>
            </a:extLst>
          </p:cNvPr>
          <p:cNvSpPr>
            <a:spLocks noGrp="1"/>
          </p:cNvSpPr>
          <p:nvPr>
            <p:ph type="title"/>
          </p:nvPr>
        </p:nvSpPr>
        <p:spPr/>
        <p:txBody>
          <a:bodyPr>
            <a:normAutofit fontScale="90000"/>
          </a:bodyPr>
          <a:lstStyle/>
          <a:p>
            <a:r>
              <a:rPr lang="en-US" dirty="0"/>
              <a:t>National Electric Code – NFPA Section 70</a:t>
            </a:r>
          </a:p>
        </p:txBody>
      </p:sp>
      <p:sp>
        <p:nvSpPr>
          <p:cNvPr id="3" name="Content Placeholder 2">
            <a:extLst>
              <a:ext uri="{FF2B5EF4-FFF2-40B4-BE49-F238E27FC236}">
                <a16:creationId xmlns:a16="http://schemas.microsoft.com/office/drawing/2014/main" id="{781E5640-923E-47CF-85B8-2C7BDEA61818}"/>
              </a:ext>
            </a:extLst>
          </p:cNvPr>
          <p:cNvSpPr>
            <a:spLocks noGrp="1"/>
          </p:cNvSpPr>
          <p:nvPr>
            <p:ph idx="1"/>
          </p:nvPr>
        </p:nvSpPr>
        <p:spPr/>
        <p:txBody>
          <a:bodyPr/>
          <a:lstStyle/>
          <a:p>
            <a:r>
              <a:rPr lang="en-US" dirty="0"/>
              <a:t>Code covers all aspects of electrical installation</a:t>
            </a:r>
          </a:p>
          <a:p>
            <a:r>
              <a:rPr lang="en-US" dirty="0"/>
              <a:t>Section 720 “Circuits and Equipment Operating at Less Than 50V”</a:t>
            </a:r>
          </a:p>
          <a:p>
            <a:pPr lvl="1"/>
            <a:r>
              <a:rPr lang="en-US" dirty="0"/>
              <a:t>Covers cabling requirements to mitigate risk of fire</a:t>
            </a:r>
          </a:p>
          <a:p>
            <a:pPr lvl="1"/>
            <a:r>
              <a:rPr lang="en-US" dirty="0"/>
              <a:t>Special treatment for cabling running through “plenum air spaces”</a:t>
            </a:r>
          </a:p>
          <a:p>
            <a:pPr lvl="1"/>
            <a:r>
              <a:rPr lang="en-US" dirty="0"/>
              <a:t>Mostly common sense (when you think them through)</a:t>
            </a:r>
          </a:p>
          <a:p>
            <a:pPr lvl="2"/>
            <a:r>
              <a:rPr lang="en-US" dirty="0"/>
              <a:t>“circuits shall be installed in neat and workmanlike manner”</a:t>
            </a:r>
          </a:p>
          <a:p>
            <a:pPr lvl="2"/>
            <a:r>
              <a:rPr lang="en-US" dirty="0"/>
              <a:t>Install data circuits under power circuits (heat rises)</a:t>
            </a:r>
          </a:p>
          <a:p>
            <a:pPr lvl="1"/>
            <a:endParaRPr lang="en-US" dirty="0"/>
          </a:p>
          <a:p>
            <a:r>
              <a:rPr lang="en-US" dirty="0"/>
              <a:t>Article 800 – General Requirements for Communications Systems</a:t>
            </a:r>
          </a:p>
          <a:p>
            <a:pPr lvl="1"/>
            <a:r>
              <a:rPr lang="en-US" dirty="0"/>
              <a:t>Special requirements beyond 720 – e.g. fiber optics</a:t>
            </a:r>
          </a:p>
          <a:p>
            <a:pPr lvl="1"/>
            <a:endParaRPr lang="en-US" dirty="0"/>
          </a:p>
        </p:txBody>
      </p:sp>
    </p:spTree>
    <p:extLst>
      <p:ext uri="{BB962C8B-B14F-4D97-AF65-F5344CB8AC3E}">
        <p14:creationId xmlns:p14="http://schemas.microsoft.com/office/powerpoint/2010/main" val="1576951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933F-F6A4-455E-9B27-54EC0CAD2D3D}"/>
              </a:ext>
            </a:extLst>
          </p:cNvPr>
          <p:cNvSpPr>
            <a:spLocks noGrp="1"/>
          </p:cNvSpPr>
          <p:nvPr>
            <p:ph type="title"/>
          </p:nvPr>
        </p:nvSpPr>
        <p:spPr/>
        <p:txBody>
          <a:bodyPr>
            <a:normAutofit fontScale="90000"/>
          </a:bodyPr>
          <a:lstStyle/>
          <a:p>
            <a:r>
              <a:rPr lang="en-US" dirty="0"/>
              <a:t>Cabling</a:t>
            </a:r>
          </a:p>
        </p:txBody>
      </p:sp>
      <p:sp>
        <p:nvSpPr>
          <p:cNvPr id="3" name="Content Placeholder 2">
            <a:extLst>
              <a:ext uri="{FF2B5EF4-FFF2-40B4-BE49-F238E27FC236}">
                <a16:creationId xmlns:a16="http://schemas.microsoft.com/office/drawing/2014/main" id="{B79EDD02-6027-4630-91CC-F3D86C5F3D8C}"/>
              </a:ext>
            </a:extLst>
          </p:cNvPr>
          <p:cNvSpPr>
            <a:spLocks noGrp="1"/>
          </p:cNvSpPr>
          <p:nvPr>
            <p:ph idx="1"/>
          </p:nvPr>
        </p:nvSpPr>
        <p:spPr/>
        <p:txBody>
          <a:bodyPr/>
          <a:lstStyle/>
          <a:p>
            <a:r>
              <a:rPr lang="en-US" dirty="0"/>
              <a:t>Cabling for low-voltage applications is classified as</a:t>
            </a:r>
          </a:p>
          <a:p>
            <a:pPr lvl="1"/>
            <a:r>
              <a:rPr lang="en-US" dirty="0"/>
              <a:t>CMP (communications plenum), CMR (communications riser), </a:t>
            </a:r>
            <a:br>
              <a:rPr lang="en-US" dirty="0"/>
            </a:br>
            <a:r>
              <a:rPr lang="en-US" dirty="0"/>
              <a:t>CM/CMG (communications general use)</a:t>
            </a:r>
          </a:p>
          <a:p>
            <a:pPr lvl="1"/>
            <a:r>
              <a:rPr lang="en-US" dirty="0"/>
              <a:t>OFN/OFNG – Optical Fiber, OFP, OFR</a:t>
            </a:r>
          </a:p>
          <a:p>
            <a:r>
              <a:rPr lang="en-US" dirty="0"/>
              <a:t>Resins used:</a:t>
            </a:r>
          </a:p>
          <a:p>
            <a:pPr lvl="1"/>
            <a:r>
              <a:rPr lang="en-US" dirty="0"/>
              <a:t>Polyvinyl Chloride – PVC – combustion creates </a:t>
            </a:r>
            <a:r>
              <a:rPr lang="en-US" i="1" dirty="0"/>
              <a:t>dioxins</a:t>
            </a:r>
            <a:r>
              <a:rPr lang="en-US" dirty="0"/>
              <a:t> and </a:t>
            </a:r>
            <a:r>
              <a:rPr lang="en-US" i="1" dirty="0"/>
              <a:t>furans</a:t>
            </a:r>
            <a:r>
              <a:rPr lang="en-US" dirty="0"/>
              <a:t>, two of the most toxic manmade products, causing respiratory distress, and long term cancer and birth defects.</a:t>
            </a:r>
          </a:p>
          <a:p>
            <a:pPr lvl="1"/>
            <a:r>
              <a:rPr lang="en-US" dirty="0"/>
              <a:t>Polyethylene – PE – chemically inert, not hazards, will </a:t>
            </a:r>
            <a:r>
              <a:rPr lang="en-US" i="1" dirty="0"/>
              <a:t>burn</a:t>
            </a:r>
            <a:r>
              <a:rPr lang="en-US" dirty="0"/>
              <a:t> if overheated, and can emit irritating smoke if overheated.</a:t>
            </a:r>
          </a:p>
          <a:p>
            <a:pPr lvl="1"/>
            <a:r>
              <a:rPr lang="en-US" dirty="0" err="1"/>
              <a:t>Perflouropolymers</a:t>
            </a:r>
            <a:r>
              <a:rPr lang="en-US" dirty="0"/>
              <a:t> – PFP – Produces fumes which are 2-3 </a:t>
            </a:r>
            <a:r>
              <a:rPr lang="en-US" i="1" dirty="0"/>
              <a:t>orders of magnitude</a:t>
            </a:r>
            <a:r>
              <a:rPr lang="en-US" dirty="0"/>
              <a:t> more toxic than smoke from other plastics.  </a:t>
            </a:r>
          </a:p>
          <a:p>
            <a:pPr lvl="1"/>
            <a:endParaRPr lang="en-US" dirty="0"/>
          </a:p>
          <a:p>
            <a:pPr lvl="1"/>
            <a:r>
              <a:rPr lang="en-US" dirty="0"/>
              <a:t>Plenum wiring is either PVC or FEP</a:t>
            </a:r>
            <a:br>
              <a:rPr lang="en-US" dirty="0"/>
            </a:br>
            <a:r>
              <a:rPr lang="en-US" dirty="0"/>
              <a:t>PE burns at a high temp and self-fuels</a:t>
            </a:r>
          </a:p>
          <a:p>
            <a:pPr lvl="1"/>
            <a:endParaRPr lang="en-US" dirty="0"/>
          </a:p>
        </p:txBody>
      </p:sp>
      <p:pic>
        <p:nvPicPr>
          <p:cNvPr id="20482" name="Picture 2" descr="NEC Rating &#10;10 &#10;FN/OFNG &#10;FNP &#10;General Use &#10;Riser &#10;Plenum &#10;Flammability &#10;Test &#10;UL 1685 &#10;NFPA 262 &#10;UL 1666 &#10;Permitted &#10;Substitution &#10;CMR, CMP &#10;OFNR, OFNP &#10;CMP &#10;ONFP ">
            <a:extLst>
              <a:ext uri="{FF2B5EF4-FFF2-40B4-BE49-F238E27FC236}">
                <a16:creationId xmlns:a16="http://schemas.microsoft.com/office/drawing/2014/main" id="{D559EF60-6303-460E-96C1-483903CBA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083" y="5170414"/>
            <a:ext cx="4744263" cy="149453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Ethernet Cable // Comprehensive Buyer's Guide to Ethernet Cables">
            <a:extLst>
              <a:ext uri="{FF2B5EF4-FFF2-40B4-BE49-F238E27FC236}">
                <a16:creationId xmlns:a16="http://schemas.microsoft.com/office/drawing/2014/main" id="{9D42A8C8-4C6B-452F-A478-D392AC43A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511" y="681036"/>
            <a:ext cx="309383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970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1373-F832-4845-AFA1-FD3C346E9D29}"/>
              </a:ext>
            </a:extLst>
          </p:cNvPr>
          <p:cNvSpPr>
            <a:spLocks noGrp="1"/>
          </p:cNvSpPr>
          <p:nvPr>
            <p:ph type="title"/>
          </p:nvPr>
        </p:nvSpPr>
        <p:spPr/>
        <p:txBody>
          <a:bodyPr>
            <a:normAutofit fontScale="90000"/>
          </a:bodyPr>
          <a:lstStyle/>
          <a:p>
            <a:r>
              <a:rPr lang="en-US" dirty="0"/>
              <a:t>Why not just use plenum everywhere?</a:t>
            </a:r>
          </a:p>
        </p:txBody>
      </p:sp>
      <p:sp>
        <p:nvSpPr>
          <p:cNvPr id="7" name="Content Placeholder 6">
            <a:extLst>
              <a:ext uri="{FF2B5EF4-FFF2-40B4-BE49-F238E27FC236}">
                <a16:creationId xmlns:a16="http://schemas.microsoft.com/office/drawing/2014/main" id="{16C6277D-0F7B-48E1-AF5A-9982207F2B19}"/>
              </a:ext>
            </a:extLst>
          </p:cNvPr>
          <p:cNvSpPr>
            <a:spLocks noGrp="1"/>
          </p:cNvSpPr>
          <p:nvPr>
            <p:ph idx="1"/>
          </p:nvPr>
        </p:nvSpPr>
        <p:spPr/>
        <p:txBody>
          <a:bodyPr/>
          <a:lstStyle/>
          <a:p>
            <a:r>
              <a:rPr lang="en-US" dirty="0"/>
              <a:t>Cable to get 100 network connections from telecom room to the distribution frame on next floor:</a:t>
            </a:r>
          </a:p>
          <a:p>
            <a:pPr lvl="1"/>
            <a:endParaRPr lang="en-US" dirty="0"/>
          </a:p>
          <a:p>
            <a:pPr lvl="1"/>
            <a:r>
              <a:rPr lang="en-US" dirty="0"/>
              <a:t>Riser cable</a:t>
            </a:r>
          </a:p>
          <a:p>
            <a:pPr lvl="2"/>
            <a:r>
              <a:rPr lang="en-US" dirty="0"/>
              <a:t>Sold on a spool:  500’, 25 pair in sheath	- $390 x 1 spool</a:t>
            </a:r>
          </a:p>
          <a:p>
            <a:pPr lvl="2"/>
            <a:endParaRPr lang="en-US" dirty="0"/>
          </a:p>
          <a:p>
            <a:pPr lvl="1"/>
            <a:r>
              <a:rPr lang="en-US" dirty="0"/>
              <a:t>Plenum rated cable:</a:t>
            </a:r>
          </a:p>
          <a:p>
            <a:pPr lvl="2"/>
            <a:r>
              <a:rPr lang="en-US" dirty="0"/>
              <a:t>Sold on spool: 1000’, 25 pair in sheath, 	$2960 x ½ spool = $1480</a:t>
            </a:r>
          </a:p>
        </p:txBody>
      </p:sp>
    </p:spTree>
    <p:extLst>
      <p:ext uri="{BB962C8B-B14F-4D97-AF65-F5344CB8AC3E}">
        <p14:creationId xmlns:p14="http://schemas.microsoft.com/office/powerpoint/2010/main" val="1837912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2B47-D030-4669-968D-20835D237F92}"/>
              </a:ext>
            </a:extLst>
          </p:cNvPr>
          <p:cNvSpPr>
            <a:spLocks noGrp="1"/>
          </p:cNvSpPr>
          <p:nvPr>
            <p:ph type="title"/>
          </p:nvPr>
        </p:nvSpPr>
        <p:spPr/>
        <p:txBody>
          <a:bodyPr>
            <a:normAutofit fontScale="90000"/>
          </a:bodyPr>
          <a:lstStyle/>
          <a:p>
            <a:r>
              <a:rPr lang="en-US" dirty="0"/>
              <a:t>Plenum?</a:t>
            </a:r>
          </a:p>
        </p:txBody>
      </p:sp>
      <p:sp>
        <p:nvSpPr>
          <p:cNvPr id="3" name="Content Placeholder 2">
            <a:extLst>
              <a:ext uri="{FF2B5EF4-FFF2-40B4-BE49-F238E27FC236}">
                <a16:creationId xmlns:a16="http://schemas.microsoft.com/office/drawing/2014/main" id="{B49783ED-DBA1-4DA7-8FD6-993343E1DB05}"/>
              </a:ext>
            </a:extLst>
          </p:cNvPr>
          <p:cNvSpPr>
            <a:spLocks noGrp="1"/>
          </p:cNvSpPr>
          <p:nvPr>
            <p:ph idx="1"/>
          </p:nvPr>
        </p:nvSpPr>
        <p:spPr/>
        <p:txBody>
          <a:bodyPr/>
          <a:lstStyle/>
          <a:p>
            <a:r>
              <a:rPr lang="en-US" dirty="0"/>
              <a:t>Definition:</a:t>
            </a:r>
          </a:p>
          <a:p>
            <a:pPr lvl="1"/>
            <a:r>
              <a:rPr lang="en-US" dirty="0"/>
              <a:t>A plenum space is a part of a building that can facilitate air circulation for heating and air conditioning systems (HVAC), by providing pathways for either heated/conditioned or return airflows, usually at greater than atmospheric pressures.</a:t>
            </a:r>
          </a:p>
        </p:txBody>
      </p:sp>
      <p:pic>
        <p:nvPicPr>
          <p:cNvPr id="21506" name="Picture 2" descr="Dead Non-circulating &#10;Airspace &#10;Ceiling &#10;Foræd•Air Supply.— &#10;Living / working space Of a typical &#10;commercial building ">
            <a:extLst>
              <a:ext uri="{FF2B5EF4-FFF2-40B4-BE49-F238E27FC236}">
                <a16:creationId xmlns:a16="http://schemas.microsoft.com/office/drawing/2014/main" id="{84DCB3E4-15F6-4909-8B42-06ED59E5F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24" y="3309589"/>
            <a:ext cx="33242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ctive / Circulating &#10;Plenum Airspace &#10;Forced-Air Return &#10;Drop 7 &#10;ceiling &#10;Forced-Air Supp ly &#10;Living / working space Of a typical &#10;commercial building ">
            <a:extLst>
              <a:ext uri="{FF2B5EF4-FFF2-40B4-BE49-F238E27FC236}">
                <a16:creationId xmlns:a16="http://schemas.microsoft.com/office/drawing/2014/main" id="{79BA2871-EEED-4FB8-AC20-C5B2C1DF8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142" y="3309589"/>
            <a:ext cx="33242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Unseen Active I Circulating &#10;Plenum Airspace &#10;Forced-AirReturn &#10;Disconnected above drop Qiling, due to &#10;ceiling &#10;building damage (earthquake), age (corroding metal), &#10;or negligence (contractors left the job unfinished) &#10;Living/ working space of a typical &#10;commercial building ">
            <a:extLst>
              <a:ext uri="{FF2B5EF4-FFF2-40B4-BE49-F238E27FC236}">
                <a16:creationId xmlns:a16="http://schemas.microsoft.com/office/drawing/2014/main" id="{964FB084-2281-43DD-A770-D8968293B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918" y="3309589"/>
            <a:ext cx="3324225"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515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6FA0-8CAC-416C-B157-5A397D871699}"/>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t>
            </a:r>
            <a:r>
              <a:rPr lang="en-US" dirty="0"/>
              <a:t>840 Power of Ethernet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3A89CFC-622E-4626-B257-5DCE46A20A03}"/>
                  </a:ext>
                </a:extLst>
              </p:cNvPr>
              <p:cNvSpPr>
                <a:spLocks noGrp="1"/>
              </p:cNvSpPr>
              <p:nvPr>
                <p:ph idx="1"/>
              </p:nvPr>
            </p:nvSpPr>
            <p:spPr/>
            <p:txBody>
              <a:bodyPr>
                <a:normAutofit fontScale="92500" lnSpcReduction="20000"/>
              </a:bodyPr>
              <a:lstStyle/>
              <a:p>
                <a:r>
                  <a:rPr lang="en-US" dirty="0"/>
                  <a:t>Power of Ethernet (PoE) is changing that</a:t>
                </a:r>
              </a:p>
              <a:p>
                <a:pPr lvl="1"/>
                <a:r>
                  <a:rPr lang="en-US" dirty="0"/>
                  <a:t>Recent standards allow up to 100W !</a:t>
                </a:r>
              </a:p>
              <a:p>
                <a:pPr lvl="1"/>
                <a:endParaRPr lang="en-US" dirty="0"/>
              </a:p>
              <a:p>
                <a:pPr lvl="1"/>
                <a:r>
                  <a:rPr lang="en-US" dirty="0"/>
                  <a:t>Network cabling is “24 AWG”</a:t>
                </a:r>
              </a:p>
              <a:p>
                <a:pPr lvl="2"/>
                <a:r>
                  <a:rPr lang="en-US" dirty="0"/>
                  <a:t>Wire diameter: 0.51054mm</a:t>
                </a:r>
              </a:p>
              <a:p>
                <a:pPr lvl="2"/>
                <a:r>
                  <a:rPr lang="en-US" dirty="0"/>
                  <a:t>Ohms per km: 84.196</a:t>
                </a:r>
              </a:p>
              <a:p>
                <a:pPr lvl="2"/>
                <a:endParaRPr lang="en-US" dirty="0"/>
              </a:p>
              <a:p>
                <a:pPr lvl="1"/>
                <a:r>
                  <a:rPr lang="en-US" dirty="0"/>
                  <a:t>Suppose we want to run 30W over 100m using 48V PoE</a:t>
                </a:r>
              </a:p>
              <a:p>
                <a:pPr lvl="2"/>
                <a:r>
                  <a:rPr lang="en-US" dirty="0"/>
                  <a:t>100m = 0.1km, so 8.4196 ohms</a:t>
                </a:r>
              </a:p>
              <a:p>
                <a:pPr lvl="2"/>
                <a:r>
                  <a:rPr lang="en-US" dirty="0"/>
                  <a:t>Current: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𝐼𝑉</m:t>
                    </m:r>
                    <m:r>
                      <a:rPr lang="en-US" b="0" i="1" smtClean="0">
                        <a:latin typeface="Cambria Math" panose="02040503050406030204" pitchFamily="18" charset="0"/>
                      </a:rPr>
                      <m:t>, </m:t>
                    </m:r>
                    <m:r>
                      <a:rPr lang="en-US" b="0" i="1" smtClean="0">
                        <a:latin typeface="Cambria Math" panose="02040503050406030204" pitchFamily="18" charset="0"/>
                      </a:rPr>
                      <m:t>𝐼</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num>
                      <m:den>
                        <m:r>
                          <a:rPr lang="en-US" b="0" i="1" smtClean="0">
                            <a:latin typeface="Cambria Math" panose="02040503050406030204" pitchFamily="18" charset="0"/>
                          </a:rPr>
                          <m:t>𝑉</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30</m:t>
                        </m:r>
                        <m:r>
                          <a:rPr lang="en-US" b="0" i="1" smtClean="0">
                            <a:latin typeface="Cambria Math" panose="02040503050406030204" pitchFamily="18" charset="0"/>
                          </a:rPr>
                          <m:t>𝑊</m:t>
                        </m:r>
                      </m:num>
                      <m:den>
                        <m:r>
                          <a:rPr lang="en-US" b="0" i="1" smtClean="0">
                            <a:latin typeface="Cambria Math" panose="02040503050406030204" pitchFamily="18" charset="0"/>
                          </a:rPr>
                          <m:t>48</m:t>
                        </m:r>
                        <m:r>
                          <a:rPr lang="en-US" b="0" i="1" smtClean="0">
                            <a:latin typeface="Cambria Math" panose="02040503050406030204" pitchFamily="18" charset="0"/>
                          </a:rPr>
                          <m:t>𝑉</m:t>
                        </m:r>
                      </m:den>
                    </m:f>
                    <m:r>
                      <a:rPr lang="en-US" b="0" i="1" smtClean="0">
                        <a:latin typeface="Cambria Math" panose="02040503050406030204" pitchFamily="18" charset="0"/>
                      </a:rPr>
                      <m:t>=0.625</m:t>
                    </m:r>
                    <m:r>
                      <a:rPr lang="en-US" b="0" i="1" smtClean="0">
                        <a:latin typeface="Cambria Math" panose="02040503050406030204" pitchFamily="18" charset="0"/>
                      </a:rPr>
                      <m:t>𝐴</m:t>
                    </m:r>
                    <m:r>
                      <a:rPr lang="en-US" b="0" i="1" smtClean="0">
                        <a:latin typeface="Cambria Math" panose="02040503050406030204" pitchFamily="18" charset="0"/>
                      </a:rPr>
                      <m:t> </m:t>
                    </m:r>
                  </m:oMath>
                </a14:m>
                <a:endParaRPr lang="en-US" dirty="0"/>
              </a:p>
              <a:p>
                <a:pPr lvl="2"/>
                <a:r>
                  <a:rPr lang="en-US" dirty="0"/>
                  <a:t>Ohm’s Law: </a:t>
                </a: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𝐼𝑅</m:t>
                    </m:r>
                    <m:r>
                      <a:rPr lang="en-US" b="0" i="1" smtClean="0">
                        <a:latin typeface="Cambria Math" panose="02040503050406030204" pitchFamily="18" charset="0"/>
                      </a:rPr>
                      <m:t>, </m:t>
                    </m:r>
                    <m:r>
                      <a:rPr lang="en-US" b="0" i="1" smtClean="0">
                        <a:latin typeface="Cambria Math" panose="02040503050406030204" pitchFamily="18" charset="0"/>
                      </a:rPr>
                      <m:t>𝑉</m:t>
                    </m:r>
                    <m:r>
                      <a:rPr lang="en-US" b="0" i="1" smtClean="0">
                        <a:latin typeface="Cambria Math" panose="02040503050406030204" pitchFamily="18" charset="0"/>
                      </a:rPr>
                      <m:t>=0.625×8.4196=5.26</m:t>
                    </m:r>
                    <m:r>
                      <a:rPr lang="en-US" b="0" i="1" smtClean="0">
                        <a:latin typeface="Cambria Math" panose="02040503050406030204" pitchFamily="18" charset="0"/>
                      </a:rPr>
                      <m:t>𝑉</m:t>
                    </m:r>
                    <m:r>
                      <a:rPr lang="en-US" b="0" i="1" smtClean="0">
                        <a:latin typeface="Cambria Math" panose="02040503050406030204" pitchFamily="18" charset="0"/>
                      </a:rPr>
                      <m:t> </m:t>
                    </m:r>
                  </m:oMath>
                </a14:m>
                <a:r>
                  <a:rPr lang="en-US" dirty="0"/>
                  <a:t>(dropped by wire, only 43V at receiver)</a:t>
                </a:r>
              </a:p>
              <a:p>
                <a:pPr lvl="2"/>
                <a:endParaRPr lang="en-US" dirty="0"/>
              </a:p>
              <a:p>
                <a:pPr lvl="1"/>
                <a:r>
                  <a:rPr lang="en-US" dirty="0"/>
                  <a:t>Why not higher?  </a:t>
                </a:r>
              </a:p>
              <a:p>
                <a:pPr lvl="2"/>
                <a:r>
                  <a:rPr lang="en-US" dirty="0"/>
                  <a:t>Resistance increases with distance</a:t>
                </a:r>
              </a:p>
              <a:p>
                <a:pPr lvl="2"/>
                <a:r>
                  <a:rPr lang="en-US" dirty="0"/>
                  <a:t>Thermal “Joule” heating increases with current and resistance</a:t>
                </a:r>
              </a:p>
              <a:p>
                <a:pPr lvl="2"/>
                <a:r>
                  <a:rPr lang="en-US" dirty="0"/>
                  <a:t>Resistance increases with temperature</a:t>
                </a:r>
              </a:p>
              <a:p>
                <a:pPr lvl="2"/>
                <a:r>
                  <a:rPr lang="en-US" dirty="0"/>
                  <a:t>Inner insulation breaks down at low temperatures</a:t>
                </a:r>
              </a:p>
              <a:p>
                <a:pPr lvl="2"/>
                <a:r>
                  <a:rPr lang="en-US" dirty="0"/>
                  <a:t>Dense bundles of cables create heat sources in trapped environment = fire hazard</a:t>
                </a:r>
              </a:p>
              <a:p>
                <a:pPr lvl="2"/>
                <a:endParaRPr lang="en-US" dirty="0"/>
              </a:p>
              <a:p>
                <a:pPr lvl="2"/>
                <a:endParaRPr lang="en-US" dirty="0"/>
              </a:p>
              <a:p>
                <a:pPr lvl="2"/>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93A89CFC-622E-4626-B257-5DCE46A20A03}"/>
                  </a:ext>
                </a:extLst>
              </p:cNvPr>
              <p:cNvSpPr>
                <a:spLocks noGrp="1" noRot="1" noChangeAspect="1" noMove="1" noResize="1" noEditPoints="1" noAdjustHandles="1" noChangeArrowheads="1" noChangeShapeType="1" noTextEdit="1"/>
              </p:cNvSpPr>
              <p:nvPr>
                <p:ph idx="1"/>
              </p:nvPr>
            </p:nvSpPr>
            <p:spPr>
              <a:blipFill>
                <a:blip r:embed="rId2"/>
                <a:stretch>
                  <a:fillRect l="-654" t="-2512"/>
                </a:stretch>
              </a:blipFill>
            </p:spPr>
            <p:txBody>
              <a:bodyPr/>
              <a:lstStyle/>
              <a:p>
                <a:r>
                  <a:rPr lang="en-US">
                    <a:noFill/>
                  </a:rPr>
                  <a:t> </a:t>
                </a:r>
              </a:p>
            </p:txBody>
          </p:sp>
        </mc:Fallback>
      </mc:AlternateContent>
    </p:spTree>
    <p:extLst>
      <p:ext uri="{BB962C8B-B14F-4D97-AF65-F5344CB8AC3E}">
        <p14:creationId xmlns:p14="http://schemas.microsoft.com/office/powerpoint/2010/main" val="9968405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5B796-DEE5-4A90-AC7A-A7B9FE41AB58}"/>
              </a:ext>
            </a:extLst>
          </p:cNvPr>
          <p:cNvSpPr>
            <a:spLocks noGrp="1"/>
          </p:cNvSpPr>
          <p:nvPr>
            <p:ph type="title"/>
          </p:nvPr>
        </p:nvSpPr>
        <p:spPr/>
        <p:txBody>
          <a:bodyPr>
            <a:normAutofit fontScale="90000"/>
          </a:bodyPr>
          <a:lstStyle/>
          <a:p>
            <a:r>
              <a:rPr lang="en-US" dirty="0"/>
              <a:t>ANSI/TIA/EIA-568-B Standard</a:t>
            </a:r>
          </a:p>
        </p:txBody>
      </p:sp>
      <p:sp>
        <p:nvSpPr>
          <p:cNvPr id="3" name="Content Placeholder 2">
            <a:extLst>
              <a:ext uri="{FF2B5EF4-FFF2-40B4-BE49-F238E27FC236}">
                <a16:creationId xmlns:a16="http://schemas.microsoft.com/office/drawing/2014/main" id="{6FC16C27-0C09-4A49-9F9C-AF4623369D45}"/>
              </a:ext>
            </a:extLst>
          </p:cNvPr>
          <p:cNvSpPr>
            <a:spLocks noGrp="1"/>
          </p:cNvSpPr>
          <p:nvPr>
            <p:ph idx="1"/>
          </p:nvPr>
        </p:nvSpPr>
        <p:spPr>
          <a:xfrm>
            <a:off x="1105593" y="1080656"/>
            <a:ext cx="6499540" cy="5096308"/>
          </a:xfrm>
        </p:spPr>
        <p:txBody>
          <a:bodyPr/>
          <a:lstStyle/>
          <a:p>
            <a:r>
              <a:rPr lang="en-US" dirty="0"/>
              <a:t>Purpose</a:t>
            </a:r>
          </a:p>
          <a:p>
            <a:pPr lvl="1"/>
            <a:r>
              <a:rPr lang="en-US" dirty="0"/>
              <a:t>Establish standard telecomms cabling for multivendor environments, and to enable planning and installation of structure cabling systems for buildings.</a:t>
            </a:r>
          </a:p>
          <a:p>
            <a:pPr lvl="1"/>
            <a:r>
              <a:rPr lang="en-US" dirty="0"/>
              <a:t>Includes telecomms wiring within an office 10,000 – 100,000 square feet</a:t>
            </a:r>
          </a:p>
          <a:p>
            <a:r>
              <a:rPr lang="en-US" dirty="0"/>
              <a:t>General requirements</a:t>
            </a:r>
          </a:p>
          <a:p>
            <a:pPr lvl="1"/>
            <a:r>
              <a:rPr lang="en-US" dirty="0"/>
              <a:t>Entrance facilities</a:t>
            </a:r>
          </a:p>
          <a:p>
            <a:pPr lvl="1"/>
            <a:r>
              <a:rPr lang="en-US" dirty="0"/>
              <a:t>Equipment room</a:t>
            </a:r>
          </a:p>
          <a:p>
            <a:pPr lvl="1"/>
            <a:r>
              <a:rPr lang="en-US" dirty="0"/>
              <a:t>Backbone cabling</a:t>
            </a:r>
          </a:p>
          <a:p>
            <a:pPr lvl="1"/>
            <a:r>
              <a:rPr lang="en-US" dirty="0"/>
              <a:t>Telecomms room</a:t>
            </a:r>
          </a:p>
          <a:p>
            <a:pPr lvl="1"/>
            <a:r>
              <a:rPr lang="en-US" dirty="0"/>
              <a:t>Horizontal cabling</a:t>
            </a:r>
          </a:p>
        </p:txBody>
      </p:sp>
      <p:pic>
        <p:nvPicPr>
          <p:cNvPr id="22529" name="Picture 1" descr="Maximum Distances for Horizontal Cabling &#10;patch cord ">
            <a:extLst>
              <a:ext uri="{FF2B5EF4-FFF2-40B4-BE49-F238E27FC236}">
                <a16:creationId xmlns:a16="http://schemas.microsoft.com/office/drawing/2014/main" id="{91CCBF1D-F8BF-4817-9E02-BB104E0E8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363" y="3839854"/>
            <a:ext cx="3381375" cy="295275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Pathways and Spaces &#10;9 &#10;Electric Entrance &#10;2 lelco Entrance &#10;3 lelxommunicatiorrs Equipment Room &#10;Data &#10;&quot;O &#10;5 }oice &#10;6. lelecommunications Room &#10;7. Grounding ard &amp;'nding &#10;B. Undertlc« System ">
            <a:extLst>
              <a:ext uri="{FF2B5EF4-FFF2-40B4-BE49-F238E27FC236}">
                <a16:creationId xmlns:a16="http://schemas.microsoft.com/office/drawing/2014/main" id="{CC047BEF-85DC-4DF7-8497-5BAB1CBA8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668" y="487054"/>
            <a:ext cx="3943350"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5856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472-62E5-4ACA-8563-0151C653B6C7}"/>
              </a:ext>
            </a:extLst>
          </p:cNvPr>
          <p:cNvSpPr>
            <a:spLocks noGrp="1"/>
          </p:cNvSpPr>
          <p:nvPr>
            <p:ph type="title"/>
          </p:nvPr>
        </p:nvSpPr>
        <p:spPr/>
        <p:txBody>
          <a:bodyPr>
            <a:normAutofit fontScale="90000"/>
          </a:bodyPr>
          <a:lstStyle/>
          <a:p>
            <a:r>
              <a:rPr lang="en-US" dirty="0"/>
              <a:t>ANSI/TIA/EIA-569B</a:t>
            </a:r>
          </a:p>
        </p:txBody>
      </p:sp>
      <p:sp>
        <p:nvSpPr>
          <p:cNvPr id="3" name="Content Placeholder 2">
            <a:extLst>
              <a:ext uri="{FF2B5EF4-FFF2-40B4-BE49-F238E27FC236}">
                <a16:creationId xmlns:a16="http://schemas.microsoft.com/office/drawing/2014/main" id="{9AD0746C-AF48-4C9D-A262-80EE0034AEF4}"/>
              </a:ext>
            </a:extLst>
          </p:cNvPr>
          <p:cNvSpPr>
            <a:spLocks noGrp="1"/>
          </p:cNvSpPr>
          <p:nvPr>
            <p:ph idx="1"/>
          </p:nvPr>
        </p:nvSpPr>
        <p:spPr/>
        <p:txBody>
          <a:bodyPr/>
          <a:lstStyle/>
          <a:p>
            <a:r>
              <a:rPr lang="en-US" dirty="0"/>
              <a:t>Scope</a:t>
            </a:r>
          </a:p>
          <a:p>
            <a:pPr lvl="1"/>
            <a:r>
              <a:rPr lang="en-US" dirty="0"/>
              <a:t>Commercial Building Standard for Telecomms Pathways and Spaces</a:t>
            </a:r>
          </a:p>
          <a:p>
            <a:r>
              <a:rPr lang="en-US" dirty="0"/>
              <a:t>Key points:</a:t>
            </a:r>
          </a:p>
          <a:p>
            <a:pPr lvl="1"/>
            <a:r>
              <a:rPr lang="en-US" dirty="0"/>
              <a:t>Specifies minimum space requirements for telecomms equipment and work spaces</a:t>
            </a:r>
          </a:p>
          <a:p>
            <a:pPr lvl="1"/>
            <a:r>
              <a:rPr lang="en-US" dirty="0"/>
              <a:t>Requirements for raceways, conduit, and other cabling systems</a:t>
            </a:r>
          </a:p>
          <a:p>
            <a:pPr lvl="1"/>
            <a:r>
              <a:rPr lang="en-US" dirty="0"/>
              <a:t>Constant HVAC, 64-75F, 30-55% humidity</a:t>
            </a:r>
          </a:p>
          <a:p>
            <a:pPr lvl="1"/>
            <a:r>
              <a:rPr lang="en-US" dirty="0"/>
              <a:t>Other environmental requirements: dust, dirt, lighting, electrical, fire suppression</a:t>
            </a:r>
          </a:p>
          <a:p>
            <a:pPr lvl="1"/>
            <a:endParaRPr lang="en-US" dirty="0"/>
          </a:p>
          <a:p>
            <a:pPr marL="457200" lvl="1" indent="0">
              <a:buNone/>
            </a:pPr>
            <a:endParaRPr lang="en-US" dirty="0"/>
          </a:p>
        </p:txBody>
      </p:sp>
    </p:spTree>
    <p:extLst>
      <p:ext uri="{BB962C8B-B14F-4D97-AF65-F5344CB8AC3E}">
        <p14:creationId xmlns:p14="http://schemas.microsoft.com/office/powerpoint/2010/main" val="35768219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CBC7-5C82-4F16-95F4-E20624B687B5}"/>
              </a:ext>
            </a:extLst>
          </p:cNvPr>
          <p:cNvSpPr>
            <a:spLocks noGrp="1"/>
          </p:cNvSpPr>
          <p:nvPr>
            <p:ph type="title"/>
          </p:nvPr>
        </p:nvSpPr>
        <p:spPr/>
        <p:txBody>
          <a:bodyPr>
            <a:normAutofit fontScale="90000"/>
          </a:bodyPr>
          <a:lstStyle/>
          <a:p>
            <a:r>
              <a:rPr lang="en-US" dirty="0"/>
              <a:t>ANSI/TIA/EIA 942</a:t>
            </a:r>
          </a:p>
        </p:txBody>
      </p:sp>
      <p:sp>
        <p:nvSpPr>
          <p:cNvPr id="3" name="Content Placeholder 2">
            <a:extLst>
              <a:ext uri="{FF2B5EF4-FFF2-40B4-BE49-F238E27FC236}">
                <a16:creationId xmlns:a16="http://schemas.microsoft.com/office/drawing/2014/main" id="{54077997-C1FB-403F-8967-A8BF985E7593}"/>
              </a:ext>
            </a:extLst>
          </p:cNvPr>
          <p:cNvSpPr>
            <a:spLocks noGrp="1"/>
          </p:cNvSpPr>
          <p:nvPr>
            <p:ph idx="1"/>
          </p:nvPr>
        </p:nvSpPr>
        <p:spPr/>
        <p:txBody>
          <a:bodyPr/>
          <a:lstStyle/>
          <a:p>
            <a:r>
              <a:rPr lang="en-US" dirty="0"/>
              <a:t>Telecommunications Infrastructure Standard for Data Centers</a:t>
            </a:r>
          </a:p>
          <a:p>
            <a:endParaRPr lang="en-US" dirty="0"/>
          </a:p>
          <a:p>
            <a:r>
              <a:rPr lang="en-US" dirty="0"/>
              <a:t>Key Points</a:t>
            </a:r>
          </a:p>
          <a:p>
            <a:pPr lvl="1"/>
            <a:r>
              <a:rPr lang="en-US" dirty="0"/>
              <a:t>Specifies space requirements, layout, and safety</a:t>
            </a:r>
            <a:br>
              <a:rPr lang="en-US" dirty="0"/>
            </a:br>
            <a:r>
              <a:rPr lang="en-US" dirty="0"/>
              <a:t>issues for data centers.</a:t>
            </a:r>
          </a:p>
          <a:p>
            <a:pPr lvl="1"/>
            <a:r>
              <a:rPr lang="en-US" dirty="0"/>
              <a:t>Specifically keeping power and data comm lines</a:t>
            </a:r>
            <a:br>
              <a:rPr lang="en-US" dirty="0"/>
            </a:br>
            <a:r>
              <a:rPr lang="en-US" dirty="0"/>
              <a:t>separate for fire protection</a:t>
            </a:r>
          </a:p>
          <a:p>
            <a:endParaRPr lang="en-US" dirty="0"/>
          </a:p>
        </p:txBody>
      </p:sp>
      <p:pic>
        <p:nvPicPr>
          <p:cNvPr id="23553" name="Picture 1" descr="nerds &#10;Flc« &#10;ft &#10;1 Flc« &#10;2 4 &#10;First &#10;1 Flc« &#10;20- &#10;2 4 &#10;1 5 &#10;2 8 &#10;71 &#10;-50 &#10;22 Ys &#10;99 9 % &#10;10 亅 -1 &#10;3 &#10;15 to &#10;1 hrs &#10;2 + 1 〕 S + S &#10;12-1 V &#10;1 5 栭 2 亅 &#10;SI , 1 加 + ">
            <a:extLst>
              <a:ext uri="{FF2B5EF4-FFF2-40B4-BE49-F238E27FC236}">
                <a16:creationId xmlns:a16="http://schemas.microsoft.com/office/drawing/2014/main" id="{FB6C5039-159F-4340-A398-2894D22B5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970" y="2007220"/>
            <a:ext cx="3552825"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99182"/>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4C9E08-1D60-4B96-8CE3-A41950B1E79B}" vid="{BCAEE082-2C11-4CAF-9597-819E9B2D8A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2020 Template</Template>
  <TotalTime>5729</TotalTime>
  <Words>7606</Words>
  <Application>Microsoft Office PowerPoint</Application>
  <PresentationFormat>Widescreen</PresentationFormat>
  <Paragraphs>1215</Paragraphs>
  <Slides>99</Slides>
  <Notes>6</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7" baseType="lpstr">
      <vt:lpstr>Arial</vt:lpstr>
      <vt:lpstr>Calibri</vt:lpstr>
      <vt:lpstr>Cambria Math</vt:lpstr>
      <vt:lpstr>Franklin Gothic Book</vt:lpstr>
      <vt:lpstr>Franklin Gothic Medium</vt:lpstr>
      <vt:lpstr>Times New Roman</vt:lpstr>
      <vt:lpstr>Office Theme</vt:lpstr>
      <vt:lpstr>Microsoft Excel Binary Worksheet</vt:lpstr>
      <vt:lpstr>Link &amp; Physical Layers</vt:lpstr>
      <vt:lpstr>PowerPoint Presentation</vt:lpstr>
      <vt:lpstr>Introduction</vt:lpstr>
      <vt:lpstr>Link Layer</vt:lpstr>
      <vt:lpstr>Link Layer Services</vt:lpstr>
      <vt:lpstr>Link Layer Implementation</vt:lpstr>
      <vt:lpstr>Communications Theory (sorry)</vt:lpstr>
      <vt:lpstr>Signals</vt:lpstr>
      <vt:lpstr>A little communications theory….        (sorry)</vt:lpstr>
      <vt:lpstr>Attenuation of Signals</vt:lpstr>
      <vt:lpstr>Noise</vt:lpstr>
      <vt:lpstr>Encoding Bits</vt:lpstr>
      <vt:lpstr>Ethernet Encoding</vt:lpstr>
      <vt:lpstr>Encoding Bytes</vt:lpstr>
      <vt:lpstr>A little communications theory….        (still sorry)</vt:lpstr>
      <vt:lpstr>A little more communications theory….        (really sorry)</vt:lpstr>
      <vt:lpstr>Block Encoding Schemes</vt:lpstr>
      <vt:lpstr>Gah!  More, still more communications theory!</vt:lpstr>
      <vt:lpstr>Just a little bit more…. </vt:lpstr>
      <vt:lpstr>Error Detection &amp; Correction</vt:lpstr>
      <vt:lpstr>Error Detection &amp; Correction</vt:lpstr>
      <vt:lpstr>Bit Error Rate</vt:lpstr>
      <vt:lpstr>Acceptable Bit Error Rates</vt:lpstr>
      <vt:lpstr>Parity</vt:lpstr>
      <vt:lpstr>Parity in Two Dimensions</vt:lpstr>
      <vt:lpstr>Error Correction</vt:lpstr>
      <vt:lpstr>Compute Parity Bits</vt:lpstr>
      <vt:lpstr>Example</vt:lpstr>
      <vt:lpstr>Drawback to hamming</vt:lpstr>
      <vt:lpstr>Checksums</vt:lpstr>
      <vt:lpstr>Cyclic Redundancy Check (CRC) </vt:lpstr>
      <vt:lpstr>Polynomials in GF2</vt:lpstr>
      <vt:lpstr>Polynomials in GF2 </vt:lpstr>
      <vt:lpstr>CRC Algorithm</vt:lpstr>
      <vt:lpstr>Calculating CRC</vt:lpstr>
      <vt:lpstr>Software Implementation</vt:lpstr>
      <vt:lpstr>Checksum Demonstration</vt:lpstr>
      <vt:lpstr>Handling Errors</vt:lpstr>
      <vt:lpstr>Link Types</vt:lpstr>
      <vt:lpstr>Link Types</vt:lpstr>
      <vt:lpstr>Media Access  Control</vt:lpstr>
      <vt:lpstr>Channel Partitioning</vt:lpstr>
      <vt:lpstr>Random Access Protocol</vt:lpstr>
      <vt:lpstr>ALOHA Slotted Protocol</vt:lpstr>
      <vt:lpstr>ALOHA Analysis</vt:lpstr>
      <vt:lpstr>ALHOA Unslotted</vt:lpstr>
      <vt:lpstr>Signal Propagation</vt:lpstr>
      <vt:lpstr>Carrier Sense Multiple Access (CSMA)</vt:lpstr>
      <vt:lpstr>Performance Analysis</vt:lpstr>
      <vt:lpstr>Taking Turns Protocol</vt:lpstr>
      <vt:lpstr>Data over Cable Service Interface Specification (DOCSIS)</vt:lpstr>
      <vt:lpstr>Ethernet</vt:lpstr>
      <vt:lpstr>Ethernet</vt:lpstr>
      <vt:lpstr>Media Access Control (MAC address)</vt:lpstr>
      <vt:lpstr>Address Resolution Protocol (ARP)</vt:lpstr>
      <vt:lpstr>Ethernet Evolution</vt:lpstr>
      <vt:lpstr>Switched LAN</vt:lpstr>
      <vt:lpstr>Switch vs. Router</vt:lpstr>
      <vt:lpstr>Ethernet Frame</vt:lpstr>
      <vt:lpstr>Ethernet Line Coding</vt:lpstr>
      <vt:lpstr>Common Standards</vt:lpstr>
      <vt:lpstr>Ethernet Wiring</vt:lpstr>
      <vt:lpstr>Twisted Pair Cable</vt:lpstr>
      <vt:lpstr>Terminations</vt:lpstr>
      <vt:lpstr>Cable Gender</vt:lpstr>
      <vt:lpstr>Wiring Diagram for Ethernet Cables</vt:lpstr>
      <vt:lpstr>Terminating Category Cable</vt:lpstr>
      <vt:lpstr>Terminating at a Wall Plate</vt:lpstr>
      <vt:lpstr>High Density Patch Panels</vt:lpstr>
      <vt:lpstr>Cable Management</vt:lpstr>
      <vt:lpstr>Wiring Faults &amp; Testing</vt:lpstr>
      <vt:lpstr>Network Interface Cards</vt:lpstr>
      <vt:lpstr>Not all NICs created equally</vt:lpstr>
      <vt:lpstr>NIC Embedded in Motherboard</vt:lpstr>
      <vt:lpstr>Power over Ethernet</vt:lpstr>
      <vt:lpstr>Not All Switches are Created Equally Either…</vt:lpstr>
      <vt:lpstr>Ethernet Systems &amp; Software</vt:lpstr>
      <vt:lpstr>Virtual LAN / VLAN</vt:lpstr>
      <vt:lpstr>Spanning Tree Protocol</vt:lpstr>
      <vt:lpstr>STP</vt:lpstr>
      <vt:lpstr>Link Virtualization</vt:lpstr>
      <vt:lpstr> Ethernet Systems Software</vt:lpstr>
      <vt:lpstr>Bootstrap Protocol</vt:lpstr>
      <vt:lpstr>Dynamic Host Configuration Protocol (DHCP)</vt:lpstr>
      <vt:lpstr>Wake On LAN (WoL)</vt:lpstr>
      <vt:lpstr>Pre-Boot Execution Environment (PXE)</vt:lpstr>
      <vt:lpstr>Bonjour / mDNS</vt:lpstr>
      <vt:lpstr>Codes and Standards</vt:lpstr>
      <vt:lpstr>Codes and Standards</vt:lpstr>
      <vt:lpstr>Licensing &amp; Codes in Pennsylvania</vt:lpstr>
      <vt:lpstr>Building Permits and Inspections</vt:lpstr>
      <vt:lpstr>National Electric Code – NFPA Section 70</vt:lpstr>
      <vt:lpstr>Cabling</vt:lpstr>
      <vt:lpstr>Why not just use plenum everywhere?</vt:lpstr>
      <vt:lpstr>Plenum?</vt:lpstr>
      <vt:lpstr>§840 Power of Ethernet </vt:lpstr>
      <vt:lpstr>ANSI/TIA/EIA-568-B Standard</vt:lpstr>
      <vt:lpstr>ANSI/TIA/EIA-569B</vt:lpstr>
      <vt:lpstr>ANSI/TIA/EIA 942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 Layer</dc:title>
  <dc:creator>Tom Briggs</dc:creator>
  <cp:lastModifiedBy>Tom Briggs</cp:lastModifiedBy>
  <cp:revision>2</cp:revision>
  <dcterms:created xsi:type="dcterms:W3CDTF">2020-10-16T15:17:19Z</dcterms:created>
  <dcterms:modified xsi:type="dcterms:W3CDTF">2020-10-20T22:00:33Z</dcterms:modified>
</cp:coreProperties>
</file>