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95" r:id="rId3"/>
    <p:sldId id="291" r:id="rId4"/>
    <p:sldId id="258" r:id="rId5"/>
    <p:sldId id="259" r:id="rId6"/>
    <p:sldId id="260" r:id="rId7"/>
    <p:sldId id="261" r:id="rId8"/>
    <p:sldId id="262" r:id="rId9"/>
    <p:sldId id="264" r:id="rId10"/>
    <p:sldId id="263" r:id="rId11"/>
    <p:sldId id="265" r:id="rId12"/>
    <p:sldId id="289" r:id="rId13"/>
    <p:sldId id="266" r:id="rId14"/>
    <p:sldId id="292" r:id="rId15"/>
    <p:sldId id="267" r:id="rId16"/>
    <p:sldId id="268" r:id="rId17"/>
    <p:sldId id="296" r:id="rId18"/>
    <p:sldId id="270" r:id="rId19"/>
    <p:sldId id="297" r:id="rId20"/>
    <p:sldId id="273" r:id="rId21"/>
    <p:sldId id="272" r:id="rId22"/>
    <p:sldId id="274" r:id="rId23"/>
    <p:sldId id="298" r:id="rId24"/>
    <p:sldId id="293" r:id="rId25"/>
    <p:sldId id="275" r:id="rId26"/>
    <p:sldId id="299" r:id="rId27"/>
    <p:sldId id="300" r:id="rId28"/>
    <p:sldId id="301" r:id="rId29"/>
    <p:sldId id="303" r:id="rId30"/>
    <p:sldId id="277" r:id="rId31"/>
    <p:sldId id="276" r:id="rId32"/>
    <p:sldId id="302" r:id="rId33"/>
    <p:sldId id="278" r:id="rId34"/>
    <p:sldId id="283" r:id="rId35"/>
    <p:sldId id="284" r:id="rId36"/>
    <p:sldId id="304" r:id="rId37"/>
    <p:sldId id="305" r:id="rId38"/>
    <p:sldId id="306" r:id="rId39"/>
    <p:sldId id="285" r:id="rId40"/>
    <p:sldId id="286" r:id="rId41"/>
    <p:sldId id="279" r:id="rId42"/>
    <p:sldId id="287" r:id="rId43"/>
    <p:sldId id="288" r:id="rId44"/>
    <p:sldId id="294" r:id="rId45"/>
    <p:sldId id="280" r:id="rId46"/>
    <p:sldId id="28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F8B6D8-27D3-4800-921F-7D4FDEED3C18}">
          <p14:sldIdLst>
            <p14:sldId id="256"/>
          </p14:sldIdLst>
        </p14:section>
        <p14:section name="Summary Section" id="{04EF3761-528C-4836-9999-1061808FBA93}">
          <p14:sldIdLst>
            <p14:sldId id="295"/>
          </p14:sldIdLst>
        </p14:section>
        <p14:section name="Application Layer Principles" id="{95FC5899-51CF-4CC5-8676-B8D90F381AD5}">
          <p14:sldIdLst>
            <p14:sldId id="291"/>
            <p14:sldId id="258"/>
            <p14:sldId id="259"/>
            <p14:sldId id="260"/>
            <p14:sldId id="261"/>
            <p14:sldId id="262"/>
            <p14:sldId id="264"/>
            <p14:sldId id="263"/>
            <p14:sldId id="265"/>
            <p14:sldId id="289"/>
            <p14:sldId id="266"/>
          </p14:sldIdLst>
        </p14:section>
        <p14:section name="Application Protocols" id="{CC65DDD8-B635-454F-A153-7CD4B4428891}">
          <p14:sldIdLst>
            <p14:sldId id="292"/>
            <p14:sldId id="267"/>
            <p14:sldId id="268"/>
            <p14:sldId id="296"/>
            <p14:sldId id="270"/>
            <p14:sldId id="297"/>
            <p14:sldId id="273"/>
            <p14:sldId id="272"/>
            <p14:sldId id="274"/>
            <p14:sldId id="298"/>
          </p14:sldIdLst>
        </p14:section>
        <p14:section name="DNS and Streaming" id="{520DCFB7-C0D0-45E8-936F-D5A25A80EB2D}">
          <p14:sldIdLst>
            <p14:sldId id="293"/>
            <p14:sldId id="275"/>
            <p14:sldId id="299"/>
            <p14:sldId id="300"/>
            <p14:sldId id="301"/>
            <p14:sldId id="303"/>
            <p14:sldId id="277"/>
            <p14:sldId id="276"/>
            <p14:sldId id="302"/>
            <p14:sldId id="278"/>
            <p14:sldId id="283"/>
            <p14:sldId id="284"/>
            <p14:sldId id="304"/>
            <p14:sldId id="305"/>
            <p14:sldId id="306"/>
            <p14:sldId id="285"/>
            <p14:sldId id="286"/>
            <p14:sldId id="279"/>
            <p14:sldId id="287"/>
            <p14:sldId id="288"/>
          </p14:sldIdLst>
        </p14:section>
        <p14:section name="Socket Programming" id="{E9A6B20D-4820-4EF4-9475-004A443D0A68}">
          <p14:sldIdLst>
            <p14:sldId id="294"/>
            <p14:sldId id="280"/>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B8D833-5C15-460A-9DED-0DC875ED8F66}" v="11545" dt="2020-07-08T21:48:44.2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409" autoAdjust="0"/>
    <p:restoredTop sz="53349" autoAdjust="0"/>
  </p:normalViewPr>
  <p:slideViewPr>
    <p:cSldViewPr snapToGrid="0">
      <p:cViewPr varScale="1">
        <p:scale>
          <a:sx n="61" d="100"/>
          <a:sy n="61" d="100"/>
        </p:scale>
        <p:origin x="204" y="60"/>
      </p:cViewPr>
      <p:guideLst/>
    </p:cSldViewPr>
  </p:slideViewPr>
  <p:outlineViewPr>
    <p:cViewPr>
      <p:scale>
        <a:sx n="33" d="100"/>
        <a:sy n="33" d="100"/>
      </p:scale>
      <p:origin x="0" y="-3041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Briggs" userId="5205c15661b0945c" providerId="LiveId" clId="{0AB8D833-5C15-460A-9DED-0DC875ED8F66}"/>
    <pc:docChg chg="undo custSel mod addSld delSld modSld sldOrd addSection modSection">
      <pc:chgData name="Tom Briggs" userId="5205c15661b0945c" providerId="LiveId" clId="{0AB8D833-5C15-460A-9DED-0DC875ED8F66}" dt="2020-07-08T21:49:08.594" v="62551" actId="1076"/>
      <pc:docMkLst>
        <pc:docMk/>
      </pc:docMkLst>
      <pc:sldChg chg="addSp delSp modSp mod modTransition setBg setClrOvrMap">
        <pc:chgData name="Tom Briggs" userId="5205c15661b0945c" providerId="LiveId" clId="{0AB8D833-5C15-460A-9DED-0DC875ED8F66}" dt="2020-07-07T20:24:07.880" v="32844"/>
        <pc:sldMkLst>
          <pc:docMk/>
          <pc:sldMk cId="943592196" sldId="256"/>
        </pc:sldMkLst>
        <pc:spChg chg="mod">
          <ac:chgData name="Tom Briggs" userId="5205c15661b0945c" providerId="LiveId" clId="{0AB8D833-5C15-460A-9DED-0DC875ED8F66}" dt="2020-07-07T17:53:46.196" v="11550" actId="26606"/>
          <ac:spMkLst>
            <pc:docMk/>
            <pc:sldMk cId="943592196" sldId="256"/>
            <ac:spMk id="2" creationId="{4B44AF4F-54CB-4229-B06E-34176D87A5D5}"/>
          </ac:spMkLst>
        </pc:spChg>
        <pc:spChg chg="mod">
          <ac:chgData name="Tom Briggs" userId="5205c15661b0945c" providerId="LiveId" clId="{0AB8D833-5C15-460A-9DED-0DC875ED8F66}" dt="2020-07-07T17:53:46.196" v="11550" actId="26606"/>
          <ac:spMkLst>
            <pc:docMk/>
            <pc:sldMk cId="943592196" sldId="256"/>
            <ac:spMk id="3" creationId="{1606DACE-2415-4811-A157-0B98846CAB65}"/>
          </ac:spMkLst>
        </pc:spChg>
        <pc:spChg chg="add mod ord">
          <ac:chgData name="Tom Briggs" userId="5205c15661b0945c" providerId="LiveId" clId="{0AB8D833-5C15-460A-9DED-0DC875ED8F66}" dt="2020-07-07T17:53:59.629" v="11555" actId="14100"/>
          <ac:spMkLst>
            <pc:docMk/>
            <pc:sldMk cId="943592196" sldId="256"/>
            <ac:spMk id="6" creationId="{21801584-2330-4695-A9D7-C520AE25787F}"/>
          </ac:spMkLst>
        </pc:spChg>
        <pc:spChg chg="add del">
          <ac:chgData name="Tom Briggs" userId="5205c15661b0945c" providerId="LiveId" clId="{0AB8D833-5C15-460A-9DED-0DC875ED8F66}" dt="2020-07-07T17:53:46.196" v="11550" actId="26606"/>
          <ac:spMkLst>
            <pc:docMk/>
            <pc:sldMk cId="943592196" sldId="256"/>
            <ac:spMk id="11" creationId="{71B2258F-86CA-4D4D-8270-BC05FCDEBFB3}"/>
          </ac:spMkLst>
        </pc:spChg>
        <pc:picChg chg="add mod ord">
          <ac:chgData name="Tom Briggs" userId="5205c15661b0945c" providerId="LiveId" clId="{0AB8D833-5C15-460A-9DED-0DC875ED8F66}" dt="2020-07-07T17:54:04.809" v="11594" actId="29295"/>
          <ac:picMkLst>
            <pc:docMk/>
            <pc:sldMk cId="943592196" sldId="256"/>
            <ac:picMk id="5" creationId="{113C24EE-A180-4A4B-ABDC-158CCB45696E}"/>
          </ac:picMkLst>
        </pc:picChg>
      </pc:sldChg>
      <pc:sldChg chg="addSp modSp modTransition modNotesTx">
        <pc:chgData name="Tom Briggs" userId="5205c15661b0945c" providerId="LiveId" clId="{0AB8D833-5C15-460A-9DED-0DC875ED8F66}" dt="2020-07-07T20:24:07.880" v="32844"/>
        <pc:sldMkLst>
          <pc:docMk/>
          <pc:sldMk cId="2032947202" sldId="258"/>
        </pc:sldMkLst>
        <pc:spChg chg="mod">
          <ac:chgData name="Tom Briggs" userId="5205c15661b0945c" providerId="LiveId" clId="{0AB8D833-5C15-460A-9DED-0DC875ED8F66}" dt="2020-07-07T18:12:34.361" v="16783" actId="6549"/>
          <ac:spMkLst>
            <pc:docMk/>
            <pc:sldMk cId="2032947202" sldId="258"/>
            <ac:spMk id="3" creationId="{FF48ECB9-7E15-446E-AB10-01046F7A9F57}"/>
          </ac:spMkLst>
        </pc:spChg>
        <pc:spChg chg="add mod">
          <ac:chgData name="Tom Briggs" userId="5205c15661b0945c" providerId="LiveId" clId="{0AB8D833-5C15-460A-9DED-0DC875ED8F66}" dt="2020-07-07T17:54:46" v="11599" actId="1076"/>
          <ac:spMkLst>
            <pc:docMk/>
            <pc:sldMk cId="2032947202" sldId="258"/>
            <ac:spMk id="6" creationId="{5E26F063-CB91-4E59-AD97-D5F4E8682A3A}"/>
          </ac:spMkLst>
        </pc:spChg>
        <pc:spChg chg="add mod">
          <ac:chgData name="Tom Briggs" userId="5205c15661b0945c" providerId="LiveId" clId="{0AB8D833-5C15-460A-9DED-0DC875ED8F66}" dt="2020-07-07T18:12:54.340" v="16788" actId="14100"/>
          <ac:spMkLst>
            <pc:docMk/>
            <pc:sldMk cId="2032947202" sldId="258"/>
            <ac:spMk id="9" creationId="{E4676D40-2E19-4040-A121-F730FA0E98F5}"/>
          </ac:spMkLst>
        </pc:spChg>
        <pc:picChg chg="add mod">
          <ac:chgData name="Tom Briggs" userId="5205c15661b0945c" providerId="LiveId" clId="{0AB8D833-5C15-460A-9DED-0DC875ED8F66}" dt="2020-07-07T17:54:46" v="11599" actId="1076"/>
          <ac:picMkLst>
            <pc:docMk/>
            <pc:sldMk cId="2032947202" sldId="258"/>
            <ac:picMk id="5" creationId="{EAB3B3B3-D0D9-4378-AE71-5E9DA346A616}"/>
          </ac:picMkLst>
        </pc:picChg>
        <pc:picChg chg="add mod">
          <ac:chgData name="Tom Briggs" userId="5205c15661b0945c" providerId="LiveId" clId="{0AB8D833-5C15-460A-9DED-0DC875ED8F66}" dt="2020-07-07T18:12:54.340" v="16788" actId="14100"/>
          <ac:picMkLst>
            <pc:docMk/>
            <pc:sldMk cId="2032947202" sldId="258"/>
            <ac:picMk id="8" creationId="{F9066259-0D25-4E49-8192-3F7F3527F9B5}"/>
          </ac:picMkLst>
        </pc:picChg>
      </pc:sldChg>
      <pc:sldChg chg="addSp delSp modSp modTransition modNotesTx">
        <pc:chgData name="Tom Briggs" userId="5205c15661b0945c" providerId="LiveId" clId="{0AB8D833-5C15-460A-9DED-0DC875ED8F66}" dt="2020-07-07T20:24:07.880" v="32844"/>
        <pc:sldMkLst>
          <pc:docMk/>
          <pc:sldMk cId="3902875588" sldId="259"/>
        </pc:sldMkLst>
        <pc:spChg chg="add del mod">
          <ac:chgData name="Tom Briggs" userId="5205c15661b0945c" providerId="LiveId" clId="{0AB8D833-5C15-460A-9DED-0DC875ED8F66}" dt="2020-07-07T18:13:53.615" v="16978" actId="478"/>
          <ac:spMkLst>
            <pc:docMk/>
            <pc:sldMk cId="3902875588" sldId="259"/>
            <ac:spMk id="6" creationId="{8AA98615-D4FA-4EB4-8559-AB4EFCF87E47}"/>
          </ac:spMkLst>
        </pc:spChg>
        <pc:picChg chg="add mod">
          <ac:chgData name="Tom Briggs" userId="5205c15661b0945c" providerId="LiveId" clId="{0AB8D833-5C15-460A-9DED-0DC875ED8F66}" dt="2020-07-07T18:13:59.211" v="16980" actId="1076"/>
          <ac:picMkLst>
            <pc:docMk/>
            <pc:sldMk cId="3902875588" sldId="259"/>
            <ac:picMk id="5" creationId="{A5CC65BD-066F-47A6-AB95-CEF63554B1C8}"/>
          </ac:picMkLst>
        </pc:picChg>
      </pc:sldChg>
      <pc:sldChg chg="modTransition modNotesTx">
        <pc:chgData name="Tom Briggs" userId="5205c15661b0945c" providerId="LiveId" clId="{0AB8D833-5C15-460A-9DED-0DC875ED8F66}" dt="2020-07-07T20:24:07.880" v="32844"/>
        <pc:sldMkLst>
          <pc:docMk/>
          <pc:sldMk cId="1056937666" sldId="260"/>
        </pc:sldMkLst>
      </pc:sldChg>
      <pc:sldChg chg="modTransition modNotesTx">
        <pc:chgData name="Tom Briggs" userId="5205c15661b0945c" providerId="LiveId" clId="{0AB8D833-5C15-460A-9DED-0DC875ED8F66}" dt="2020-07-07T20:24:07.880" v="32844"/>
        <pc:sldMkLst>
          <pc:docMk/>
          <pc:sldMk cId="2710744734" sldId="261"/>
        </pc:sldMkLst>
      </pc:sldChg>
      <pc:sldChg chg="modTransition modNotesTx">
        <pc:chgData name="Tom Briggs" userId="5205c15661b0945c" providerId="LiveId" clId="{0AB8D833-5C15-460A-9DED-0DC875ED8F66}" dt="2020-07-07T20:24:07.880" v="32844"/>
        <pc:sldMkLst>
          <pc:docMk/>
          <pc:sldMk cId="2431986729" sldId="262"/>
        </pc:sldMkLst>
      </pc:sldChg>
      <pc:sldChg chg="modSp modTransition modNotesTx">
        <pc:chgData name="Tom Briggs" userId="5205c15661b0945c" providerId="LiveId" clId="{0AB8D833-5C15-460A-9DED-0DC875ED8F66}" dt="2020-07-07T20:24:07.880" v="32844"/>
        <pc:sldMkLst>
          <pc:docMk/>
          <pc:sldMk cId="1214191193" sldId="263"/>
        </pc:sldMkLst>
        <pc:spChg chg="mod">
          <ac:chgData name="Tom Briggs" userId="5205c15661b0945c" providerId="LiveId" clId="{0AB8D833-5C15-460A-9DED-0DC875ED8F66}" dt="2020-07-07T19:57:28.449" v="27478" actId="400"/>
          <ac:spMkLst>
            <pc:docMk/>
            <pc:sldMk cId="1214191193" sldId="263"/>
            <ac:spMk id="3" creationId="{A832BCCA-B0E5-4697-B6D1-F6BCA87E7262}"/>
          </ac:spMkLst>
        </pc:spChg>
      </pc:sldChg>
      <pc:sldChg chg="modSp modTransition modNotesTx">
        <pc:chgData name="Tom Briggs" userId="5205c15661b0945c" providerId="LiveId" clId="{0AB8D833-5C15-460A-9DED-0DC875ED8F66}" dt="2020-07-07T20:24:07.880" v="32844"/>
        <pc:sldMkLst>
          <pc:docMk/>
          <pc:sldMk cId="1953318336" sldId="264"/>
        </pc:sldMkLst>
        <pc:spChg chg="mod">
          <ac:chgData name="Tom Briggs" userId="5205c15661b0945c" providerId="LiveId" clId="{0AB8D833-5C15-460A-9DED-0DC875ED8F66}" dt="2020-07-07T19:49:59.064" v="25412" actId="20577"/>
          <ac:spMkLst>
            <pc:docMk/>
            <pc:sldMk cId="1953318336" sldId="264"/>
            <ac:spMk id="3" creationId="{25EF4A0E-3017-46FF-854D-B38AE1E39B03}"/>
          </ac:spMkLst>
        </pc:spChg>
      </pc:sldChg>
      <pc:sldChg chg="modTransition modNotesTx">
        <pc:chgData name="Tom Briggs" userId="5205c15661b0945c" providerId="LiveId" clId="{0AB8D833-5C15-460A-9DED-0DC875ED8F66}" dt="2020-07-07T20:24:07.880" v="32844"/>
        <pc:sldMkLst>
          <pc:docMk/>
          <pc:sldMk cId="1287498749" sldId="265"/>
        </pc:sldMkLst>
      </pc:sldChg>
      <pc:sldChg chg="modTransition modNotesTx">
        <pc:chgData name="Tom Briggs" userId="5205c15661b0945c" providerId="LiveId" clId="{0AB8D833-5C15-460A-9DED-0DC875ED8F66}" dt="2020-07-07T20:24:07.880" v="32844"/>
        <pc:sldMkLst>
          <pc:docMk/>
          <pc:sldMk cId="3866127333" sldId="266"/>
        </pc:sldMkLst>
      </pc:sldChg>
      <pc:sldChg chg="addSp delSp modSp modTransition modNotesTx">
        <pc:chgData name="Tom Briggs" userId="5205c15661b0945c" providerId="LiveId" clId="{0AB8D833-5C15-460A-9DED-0DC875ED8F66}" dt="2020-07-08T12:39:48.246" v="38131" actId="20577"/>
        <pc:sldMkLst>
          <pc:docMk/>
          <pc:sldMk cId="2354609483" sldId="267"/>
        </pc:sldMkLst>
        <pc:spChg chg="mod">
          <ac:chgData name="Tom Briggs" userId="5205c15661b0945c" providerId="LiveId" clId="{0AB8D833-5C15-460A-9DED-0DC875ED8F66}" dt="2020-07-07T12:53:48.353" v="719"/>
          <ac:spMkLst>
            <pc:docMk/>
            <pc:sldMk cId="2354609483" sldId="267"/>
            <ac:spMk id="3" creationId="{B15FD9C1-45E2-4CEB-A10A-5196C248D72B}"/>
          </ac:spMkLst>
        </pc:spChg>
        <pc:spChg chg="add mod">
          <ac:chgData name="Tom Briggs" userId="5205c15661b0945c" providerId="LiveId" clId="{0AB8D833-5C15-460A-9DED-0DC875ED8F66}" dt="2020-07-08T12:30:06.175" v="35617" actId="13822"/>
          <ac:spMkLst>
            <pc:docMk/>
            <pc:sldMk cId="2354609483" sldId="267"/>
            <ac:spMk id="4" creationId="{EF456117-784B-4D79-B9EA-07D6EEF124CA}"/>
          </ac:spMkLst>
        </pc:spChg>
        <pc:spChg chg="add mod">
          <ac:chgData name="Tom Briggs" userId="5205c15661b0945c" providerId="LiveId" clId="{0AB8D833-5C15-460A-9DED-0DC875ED8F66}" dt="2020-07-08T12:29:07.118" v="35467" actId="1076"/>
          <ac:spMkLst>
            <pc:docMk/>
            <pc:sldMk cId="2354609483" sldId="267"/>
            <ac:spMk id="5" creationId="{4EC1C564-D691-4DA4-9123-BC940C4BBEF7}"/>
          </ac:spMkLst>
        </pc:spChg>
        <pc:spChg chg="add mod">
          <ac:chgData name="Tom Briggs" userId="5205c15661b0945c" providerId="LiveId" clId="{0AB8D833-5C15-460A-9DED-0DC875ED8F66}" dt="2020-07-08T12:30:36.054" v="35650" actId="207"/>
          <ac:spMkLst>
            <pc:docMk/>
            <pc:sldMk cId="2354609483" sldId="267"/>
            <ac:spMk id="6" creationId="{BDC88C27-A96C-4424-847E-A9303B5954F3}"/>
          </ac:spMkLst>
        </pc:spChg>
        <pc:spChg chg="add mod">
          <ac:chgData name="Tom Briggs" userId="5205c15661b0945c" providerId="LiveId" clId="{0AB8D833-5C15-460A-9DED-0DC875ED8F66}" dt="2020-07-08T12:30:30.373" v="35649" actId="20577"/>
          <ac:spMkLst>
            <pc:docMk/>
            <pc:sldMk cId="2354609483" sldId="267"/>
            <ac:spMk id="7" creationId="{15903F5F-9926-4413-A87D-7B36A1E3E392}"/>
          </ac:spMkLst>
        </pc:spChg>
        <pc:spChg chg="add del mod">
          <ac:chgData name="Tom Briggs" userId="5205c15661b0945c" providerId="LiveId" clId="{0AB8D833-5C15-460A-9DED-0DC875ED8F66}" dt="2020-07-08T12:32:12.191" v="35879" actId="767"/>
          <ac:spMkLst>
            <pc:docMk/>
            <pc:sldMk cId="2354609483" sldId="267"/>
            <ac:spMk id="8" creationId="{91630CA2-A8ED-4E8E-812D-852FB76C1941}"/>
          </ac:spMkLst>
        </pc:spChg>
        <pc:spChg chg="add mod">
          <ac:chgData name="Tom Briggs" userId="5205c15661b0945c" providerId="LiveId" clId="{0AB8D833-5C15-460A-9DED-0DC875ED8F66}" dt="2020-07-08T12:33:17.205" v="35906" actId="20577"/>
          <ac:spMkLst>
            <pc:docMk/>
            <pc:sldMk cId="2354609483" sldId="267"/>
            <ac:spMk id="11" creationId="{8F8EA077-4CEB-4268-AA5D-B6B279CBCD04}"/>
          </ac:spMkLst>
        </pc:spChg>
        <pc:graphicFrameChg chg="add mod modGraphic">
          <ac:chgData name="Tom Briggs" userId="5205c15661b0945c" providerId="LiveId" clId="{0AB8D833-5C15-460A-9DED-0DC875ED8F66}" dt="2020-07-08T12:33:05.455" v="35902" actId="1076"/>
          <ac:graphicFrameMkLst>
            <pc:docMk/>
            <pc:sldMk cId="2354609483" sldId="267"/>
            <ac:graphicFrameMk id="9" creationId="{41232582-AB2C-4E46-890B-D255740745D6}"/>
          </ac:graphicFrameMkLst>
        </pc:graphicFrameChg>
      </pc:sldChg>
      <pc:sldChg chg="addSp modSp add modTransition modNotesTx">
        <pc:chgData name="Tom Briggs" userId="5205c15661b0945c" providerId="LiveId" clId="{0AB8D833-5C15-460A-9DED-0DC875ED8F66}" dt="2020-07-08T12:55:44.670" v="40926" actId="20577"/>
        <pc:sldMkLst>
          <pc:docMk/>
          <pc:sldMk cId="3021201472" sldId="268"/>
        </pc:sldMkLst>
        <pc:spChg chg="mod">
          <ac:chgData name="Tom Briggs" userId="5205c15661b0945c" providerId="LiveId" clId="{0AB8D833-5C15-460A-9DED-0DC875ED8F66}" dt="2020-07-07T12:54:23.446" v="765" actId="20577"/>
          <ac:spMkLst>
            <pc:docMk/>
            <pc:sldMk cId="3021201472" sldId="268"/>
            <ac:spMk id="2" creationId="{F97C9D21-70C1-49BF-BACC-89F7FF2C61BD}"/>
          </ac:spMkLst>
        </pc:spChg>
        <pc:spChg chg="mod">
          <ac:chgData name="Tom Briggs" userId="5205c15661b0945c" providerId="LiveId" clId="{0AB8D833-5C15-460A-9DED-0DC875ED8F66}" dt="2020-07-07T12:57:59.002" v="1293"/>
          <ac:spMkLst>
            <pc:docMk/>
            <pc:sldMk cId="3021201472" sldId="268"/>
            <ac:spMk id="3" creationId="{4A64FFE9-6286-4C5D-8104-472D05F9A29E}"/>
          </ac:spMkLst>
        </pc:spChg>
        <pc:picChg chg="add mod">
          <ac:chgData name="Tom Briggs" userId="5205c15661b0945c" providerId="LiveId" clId="{0AB8D833-5C15-460A-9DED-0DC875ED8F66}" dt="2020-07-08T12:51:35.150" v="39649" actId="962"/>
          <ac:picMkLst>
            <pc:docMk/>
            <pc:sldMk cId="3021201472" sldId="268"/>
            <ac:picMk id="5" creationId="{3613E1A9-3C33-4F49-B9D9-25749C5BEC82}"/>
          </ac:picMkLst>
        </pc:picChg>
      </pc:sldChg>
      <pc:sldChg chg="addSp modSp add del modTransition modNotesTx">
        <pc:chgData name="Tom Briggs" userId="5205c15661b0945c" providerId="LiveId" clId="{0AB8D833-5C15-460A-9DED-0DC875ED8F66}" dt="2020-07-08T12:56:02.070" v="40959" actId="2696"/>
        <pc:sldMkLst>
          <pc:docMk/>
          <pc:sldMk cId="263320680" sldId="269"/>
        </pc:sldMkLst>
        <pc:spChg chg="mod">
          <ac:chgData name="Tom Briggs" userId="5205c15661b0945c" providerId="LiveId" clId="{0AB8D833-5C15-460A-9DED-0DC875ED8F66}" dt="2020-07-07T12:59:09.542" v="1378" actId="20577"/>
          <ac:spMkLst>
            <pc:docMk/>
            <pc:sldMk cId="263320680" sldId="269"/>
            <ac:spMk id="2" creationId="{245ADD6D-9BB6-49B5-BB13-144A645B8488}"/>
          </ac:spMkLst>
        </pc:spChg>
        <pc:spChg chg="mod">
          <ac:chgData name="Tom Briggs" userId="5205c15661b0945c" providerId="LiveId" clId="{0AB8D833-5C15-460A-9DED-0DC875ED8F66}" dt="2020-07-07T13:06:21.436" v="1804"/>
          <ac:spMkLst>
            <pc:docMk/>
            <pc:sldMk cId="263320680" sldId="269"/>
            <ac:spMk id="3" creationId="{95F92EF8-F370-4711-9774-862AE75E6541}"/>
          </ac:spMkLst>
        </pc:spChg>
        <pc:spChg chg="add mod">
          <ac:chgData name="Tom Briggs" userId="5205c15661b0945c" providerId="LiveId" clId="{0AB8D833-5C15-460A-9DED-0DC875ED8F66}" dt="2020-07-07T13:06:17.307" v="1802" actId="1076"/>
          <ac:spMkLst>
            <pc:docMk/>
            <pc:sldMk cId="263320680" sldId="269"/>
            <ac:spMk id="4" creationId="{4E82658E-2D96-4DC8-8BFA-33C8387232D9}"/>
          </ac:spMkLst>
        </pc:spChg>
      </pc:sldChg>
      <pc:sldChg chg="modSp add del">
        <pc:chgData name="Tom Briggs" userId="5205c15661b0945c" providerId="LiveId" clId="{0AB8D833-5C15-460A-9DED-0DC875ED8F66}" dt="2020-07-07T12:58:09.372" v="1324" actId="2696"/>
        <pc:sldMkLst>
          <pc:docMk/>
          <pc:sldMk cId="332230577" sldId="270"/>
        </pc:sldMkLst>
        <pc:spChg chg="mod">
          <ac:chgData name="Tom Briggs" userId="5205c15661b0945c" providerId="LiveId" clId="{0AB8D833-5C15-460A-9DED-0DC875ED8F66}" dt="2020-07-07T12:58:08.377" v="1323" actId="27636"/>
          <ac:spMkLst>
            <pc:docMk/>
            <pc:sldMk cId="332230577" sldId="270"/>
            <ac:spMk id="2" creationId="{B9F4B2D5-9E76-46A6-9DEA-9327E616AD96}"/>
          </ac:spMkLst>
        </pc:spChg>
      </pc:sldChg>
      <pc:sldChg chg="addSp modSp add modTransition modNotesTx">
        <pc:chgData name="Tom Briggs" userId="5205c15661b0945c" providerId="LiveId" clId="{0AB8D833-5C15-460A-9DED-0DC875ED8F66}" dt="2020-07-08T13:07:17.566" v="42890" actId="20577"/>
        <pc:sldMkLst>
          <pc:docMk/>
          <pc:sldMk cId="2308804753" sldId="270"/>
        </pc:sldMkLst>
        <pc:spChg chg="mod">
          <ac:chgData name="Tom Briggs" userId="5205c15661b0945c" providerId="LiveId" clId="{0AB8D833-5C15-460A-9DED-0DC875ED8F66}" dt="2020-07-07T13:13:09.890" v="1833" actId="20577"/>
          <ac:spMkLst>
            <pc:docMk/>
            <pc:sldMk cId="2308804753" sldId="270"/>
            <ac:spMk id="2" creationId="{F7B396E5-D28F-4169-BB41-FD3B760A2792}"/>
          </ac:spMkLst>
        </pc:spChg>
        <pc:spChg chg="mod">
          <ac:chgData name="Tom Briggs" userId="5205c15661b0945c" providerId="LiveId" clId="{0AB8D833-5C15-460A-9DED-0DC875ED8F66}" dt="2020-07-07T13:15:50.149" v="2033" actId="20577"/>
          <ac:spMkLst>
            <pc:docMk/>
            <pc:sldMk cId="2308804753" sldId="270"/>
            <ac:spMk id="3" creationId="{FF32CF34-879F-4999-A9D7-970DFEB20757}"/>
          </ac:spMkLst>
        </pc:spChg>
        <pc:picChg chg="add mod">
          <ac:chgData name="Tom Briggs" userId="5205c15661b0945c" providerId="LiveId" clId="{0AB8D833-5C15-460A-9DED-0DC875ED8F66}" dt="2020-07-07T13:14:52.351" v="1840" actId="1076"/>
          <ac:picMkLst>
            <pc:docMk/>
            <pc:sldMk cId="2308804753" sldId="270"/>
            <ac:picMk id="4" creationId="{B66EBDF2-0BBA-4C3A-BD5F-07DB710DFE95}"/>
          </ac:picMkLst>
        </pc:picChg>
      </pc:sldChg>
      <pc:sldChg chg="modSp add del modTransition">
        <pc:chgData name="Tom Briggs" userId="5205c15661b0945c" providerId="LiveId" clId="{0AB8D833-5C15-460A-9DED-0DC875ED8F66}" dt="2020-07-08T13:13:57.228" v="42891" actId="2696"/>
        <pc:sldMkLst>
          <pc:docMk/>
          <pc:sldMk cId="1095092535" sldId="271"/>
        </pc:sldMkLst>
        <pc:spChg chg="mod">
          <ac:chgData name="Tom Briggs" userId="5205c15661b0945c" providerId="LiveId" clId="{0AB8D833-5C15-460A-9DED-0DC875ED8F66}" dt="2020-07-07T13:16:37.760" v="2068" actId="20577"/>
          <ac:spMkLst>
            <pc:docMk/>
            <pc:sldMk cId="1095092535" sldId="271"/>
            <ac:spMk id="2" creationId="{3917DA83-BAD6-4C5C-9F8A-211A017CB0CA}"/>
          </ac:spMkLst>
        </pc:spChg>
        <pc:spChg chg="mod">
          <ac:chgData name="Tom Briggs" userId="5205c15661b0945c" providerId="LiveId" clId="{0AB8D833-5C15-460A-9DED-0DC875ED8F66}" dt="2020-07-07T13:17:29.097" v="2157" actId="20577"/>
          <ac:spMkLst>
            <pc:docMk/>
            <pc:sldMk cId="1095092535" sldId="271"/>
            <ac:spMk id="3" creationId="{6ECA3ADC-1101-4308-A38F-09D94E418CF8}"/>
          </ac:spMkLst>
        </pc:spChg>
      </pc:sldChg>
      <pc:sldChg chg="addSp delSp modSp add modTransition modNotesTx">
        <pc:chgData name="Tom Briggs" userId="5205c15661b0945c" providerId="LiveId" clId="{0AB8D833-5C15-460A-9DED-0DC875ED8F66}" dt="2020-07-08T13:22:16.998" v="45279" actId="20577"/>
        <pc:sldMkLst>
          <pc:docMk/>
          <pc:sldMk cId="729328366" sldId="272"/>
        </pc:sldMkLst>
        <pc:spChg chg="mod">
          <ac:chgData name="Tom Briggs" userId="5205c15661b0945c" providerId="LiveId" clId="{0AB8D833-5C15-460A-9DED-0DC875ED8F66}" dt="2020-07-07T13:20:52.168" v="2560" actId="20577"/>
          <ac:spMkLst>
            <pc:docMk/>
            <pc:sldMk cId="729328366" sldId="272"/>
            <ac:spMk id="2" creationId="{BBCC7DC4-DA46-4E23-8443-C136DF821C87}"/>
          </ac:spMkLst>
        </pc:spChg>
        <pc:spChg chg="mod">
          <ac:chgData name="Tom Briggs" userId="5205c15661b0945c" providerId="LiveId" clId="{0AB8D833-5C15-460A-9DED-0DC875ED8F66}" dt="2020-07-07T13:26:38.129" v="2831"/>
          <ac:spMkLst>
            <pc:docMk/>
            <pc:sldMk cId="729328366" sldId="272"/>
            <ac:spMk id="3" creationId="{2DAD0C54-66F4-4AC0-B994-3439F5BBC4C8}"/>
          </ac:spMkLst>
        </pc:spChg>
        <pc:spChg chg="add del mod">
          <ac:chgData name="Tom Briggs" userId="5205c15661b0945c" providerId="LiveId" clId="{0AB8D833-5C15-460A-9DED-0DC875ED8F66}" dt="2020-07-07T13:25:55.911" v="2728" actId="478"/>
          <ac:spMkLst>
            <pc:docMk/>
            <pc:sldMk cId="729328366" sldId="272"/>
            <ac:spMk id="4" creationId="{28A8B4CE-2D84-44C5-83CC-6E1568430E4D}"/>
          </ac:spMkLst>
        </pc:spChg>
        <pc:spChg chg="add mod">
          <ac:chgData name="Tom Briggs" userId="5205c15661b0945c" providerId="LiveId" clId="{0AB8D833-5C15-460A-9DED-0DC875ED8F66}" dt="2020-07-07T13:26:00.710" v="2729" actId="1076"/>
          <ac:spMkLst>
            <pc:docMk/>
            <pc:sldMk cId="729328366" sldId="272"/>
            <ac:spMk id="5" creationId="{B5367382-3151-4782-9C77-97DEBBE600AE}"/>
          </ac:spMkLst>
        </pc:spChg>
      </pc:sldChg>
      <pc:sldChg chg="modSp add del">
        <pc:chgData name="Tom Briggs" userId="5205c15661b0945c" providerId="LiveId" clId="{0AB8D833-5C15-460A-9DED-0DC875ED8F66}" dt="2020-07-07T13:16:52.452" v="2102" actId="2696"/>
        <pc:sldMkLst>
          <pc:docMk/>
          <pc:sldMk cId="824090374" sldId="272"/>
        </pc:sldMkLst>
        <pc:spChg chg="mod">
          <ac:chgData name="Tom Briggs" userId="5205c15661b0945c" providerId="LiveId" clId="{0AB8D833-5C15-460A-9DED-0DC875ED8F66}" dt="2020-07-07T13:16:50.297" v="2101" actId="27636"/>
          <ac:spMkLst>
            <pc:docMk/>
            <pc:sldMk cId="824090374" sldId="272"/>
            <ac:spMk id="2" creationId="{8F65DCC1-1B2C-4793-B875-B7645F4D288A}"/>
          </ac:spMkLst>
        </pc:spChg>
      </pc:sldChg>
      <pc:sldChg chg="modSp add del">
        <pc:chgData name="Tom Briggs" userId="5205c15661b0945c" providerId="LiveId" clId="{0AB8D833-5C15-460A-9DED-0DC875ED8F66}" dt="2020-07-07T13:16:43.103" v="2083" actId="2696"/>
        <pc:sldMkLst>
          <pc:docMk/>
          <pc:sldMk cId="1530327717" sldId="272"/>
        </pc:sldMkLst>
        <pc:spChg chg="mod">
          <ac:chgData name="Tom Briggs" userId="5205c15661b0945c" providerId="LiveId" clId="{0AB8D833-5C15-460A-9DED-0DC875ED8F66}" dt="2020-07-07T13:16:42.472" v="2082" actId="27636"/>
          <ac:spMkLst>
            <pc:docMk/>
            <pc:sldMk cId="1530327717" sldId="272"/>
            <ac:spMk id="2" creationId="{22E3B843-12B3-44BF-8DDC-A7BCFE3E00B5}"/>
          </ac:spMkLst>
        </pc:spChg>
      </pc:sldChg>
      <pc:sldChg chg="modSp add del">
        <pc:chgData name="Tom Briggs" userId="5205c15661b0945c" providerId="LiveId" clId="{0AB8D833-5C15-460A-9DED-0DC875ED8F66}" dt="2020-07-07T13:16:38.035" v="2071" actId="2696"/>
        <pc:sldMkLst>
          <pc:docMk/>
          <pc:sldMk cId="2346031005" sldId="272"/>
        </pc:sldMkLst>
        <pc:spChg chg="mod">
          <ac:chgData name="Tom Briggs" userId="5205c15661b0945c" providerId="LiveId" clId="{0AB8D833-5C15-460A-9DED-0DC875ED8F66}" dt="2020-07-07T13:16:37.847" v="2070" actId="27636"/>
          <ac:spMkLst>
            <pc:docMk/>
            <pc:sldMk cId="2346031005" sldId="272"/>
            <ac:spMk id="2" creationId="{45C5A4B3-D502-484D-B247-82ACC9756964}"/>
          </ac:spMkLst>
        </pc:spChg>
      </pc:sldChg>
      <pc:sldChg chg="modSp add modTransition modNotesTx">
        <pc:chgData name="Tom Briggs" userId="5205c15661b0945c" providerId="LiveId" clId="{0AB8D833-5C15-460A-9DED-0DC875ED8F66}" dt="2020-07-08T13:19:24.086" v="44442" actId="20577"/>
        <pc:sldMkLst>
          <pc:docMk/>
          <pc:sldMk cId="3673650287" sldId="273"/>
        </pc:sldMkLst>
        <pc:spChg chg="mod">
          <ac:chgData name="Tom Briggs" userId="5205c15661b0945c" providerId="LiveId" clId="{0AB8D833-5C15-460A-9DED-0DC875ED8F66}" dt="2020-07-07T13:17:38.853" v="2182" actId="20577"/>
          <ac:spMkLst>
            <pc:docMk/>
            <pc:sldMk cId="3673650287" sldId="273"/>
            <ac:spMk id="2" creationId="{4689724B-FB9B-49CF-B182-FEB75125875D}"/>
          </ac:spMkLst>
        </pc:spChg>
        <pc:spChg chg="mod">
          <ac:chgData name="Tom Briggs" userId="5205c15661b0945c" providerId="LiveId" clId="{0AB8D833-5C15-460A-9DED-0DC875ED8F66}" dt="2020-07-07T13:19:47.218" v="2556" actId="20577"/>
          <ac:spMkLst>
            <pc:docMk/>
            <pc:sldMk cId="3673650287" sldId="273"/>
            <ac:spMk id="3" creationId="{F5E06E2D-4130-4AFE-9E71-D8934BFCCB7B}"/>
          </ac:spMkLst>
        </pc:spChg>
      </pc:sldChg>
      <pc:sldChg chg="modSp add modTransition modNotesTx">
        <pc:chgData name="Tom Briggs" userId="5205c15661b0945c" providerId="LiveId" clId="{0AB8D833-5C15-460A-9DED-0DC875ED8F66}" dt="2020-07-08T13:27:03.349" v="46891" actId="20577"/>
        <pc:sldMkLst>
          <pc:docMk/>
          <pc:sldMk cId="923960559" sldId="274"/>
        </pc:sldMkLst>
        <pc:spChg chg="mod">
          <ac:chgData name="Tom Briggs" userId="5205c15661b0945c" providerId="LiveId" clId="{0AB8D833-5C15-460A-9DED-0DC875ED8F66}" dt="2020-07-07T13:27:13.575" v="2854" actId="20577"/>
          <ac:spMkLst>
            <pc:docMk/>
            <pc:sldMk cId="923960559" sldId="274"/>
            <ac:spMk id="2" creationId="{0DB28D09-2E19-4A9D-AF43-34BFEBC93DC2}"/>
          </ac:spMkLst>
        </pc:spChg>
        <pc:spChg chg="mod">
          <ac:chgData name="Tom Briggs" userId="5205c15661b0945c" providerId="LiveId" clId="{0AB8D833-5C15-460A-9DED-0DC875ED8F66}" dt="2020-07-07T13:30:20.418" v="3345"/>
          <ac:spMkLst>
            <pc:docMk/>
            <pc:sldMk cId="923960559" sldId="274"/>
            <ac:spMk id="3" creationId="{28DF7C98-8B36-4157-8BCD-1BE4CF76D693}"/>
          </ac:spMkLst>
        </pc:spChg>
      </pc:sldChg>
      <pc:sldChg chg="modSp add del">
        <pc:chgData name="Tom Briggs" userId="5205c15661b0945c" providerId="LiveId" clId="{0AB8D833-5C15-460A-9DED-0DC875ED8F66}" dt="2020-07-07T13:17:40.100" v="2185" actId="2696"/>
        <pc:sldMkLst>
          <pc:docMk/>
          <pc:sldMk cId="1255322777" sldId="274"/>
        </pc:sldMkLst>
        <pc:spChg chg="mod">
          <ac:chgData name="Tom Briggs" userId="5205c15661b0945c" providerId="LiveId" clId="{0AB8D833-5C15-460A-9DED-0DC875ED8F66}" dt="2020-07-07T13:17:39.267" v="2184" actId="27636"/>
          <ac:spMkLst>
            <pc:docMk/>
            <pc:sldMk cId="1255322777" sldId="274"/>
            <ac:spMk id="2" creationId="{87742561-BB35-4FBB-9BFD-C6016A4E538B}"/>
          </ac:spMkLst>
        </pc:spChg>
      </pc:sldChg>
      <pc:sldChg chg="modSp add del">
        <pc:chgData name="Tom Briggs" userId="5205c15661b0945c" providerId="LiveId" clId="{0AB8D833-5C15-460A-9DED-0DC875ED8F66}" dt="2020-07-07T13:20:53.786" v="2563" actId="2696"/>
        <pc:sldMkLst>
          <pc:docMk/>
          <pc:sldMk cId="3414638731" sldId="274"/>
        </pc:sldMkLst>
        <pc:spChg chg="mod">
          <ac:chgData name="Tom Briggs" userId="5205c15661b0945c" providerId="LiveId" clId="{0AB8D833-5C15-460A-9DED-0DC875ED8F66}" dt="2020-07-07T13:20:53.514" v="2562" actId="27636"/>
          <ac:spMkLst>
            <pc:docMk/>
            <pc:sldMk cId="3414638731" sldId="274"/>
            <ac:spMk id="2" creationId="{5C1BD1A5-5EBF-4166-939C-4A803741D562}"/>
          </ac:spMkLst>
        </pc:spChg>
      </pc:sldChg>
      <pc:sldChg chg="modSp add del">
        <pc:chgData name="Tom Briggs" userId="5205c15661b0945c" providerId="LiveId" clId="{0AB8D833-5C15-460A-9DED-0DC875ED8F66}" dt="2020-07-07T13:27:17.599" v="2857" actId="2696"/>
        <pc:sldMkLst>
          <pc:docMk/>
          <pc:sldMk cId="1995818166" sldId="275"/>
        </pc:sldMkLst>
        <pc:spChg chg="mod">
          <ac:chgData name="Tom Briggs" userId="5205c15661b0945c" providerId="LiveId" clId="{0AB8D833-5C15-460A-9DED-0DC875ED8F66}" dt="2020-07-07T13:27:17.279" v="2856" actId="27636"/>
          <ac:spMkLst>
            <pc:docMk/>
            <pc:sldMk cId="1995818166" sldId="275"/>
            <ac:spMk id="2" creationId="{F9CCC126-3118-4EB7-81E3-AA22C71E8B20}"/>
          </ac:spMkLst>
        </pc:spChg>
      </pc:sldChg>
      <pc:sldChg chg="modSp add modTransition modNotesTx">
        <pc:chgData name="Tom Briggs" userId="5205c15661b0945c" providerId="LiveId" clId="{0AB8D833-5C15-460A-9DED-0DC875ED8F66}" dt="2020-07-08T20:26:11.289" v="52798" actId="20577"/>
        <pc:sldMkLst>
          <pc:docMk/>
          <pc:sldMk cId="2981005999" sldId="275"/>
        </pc:sldMkLst>
        <pc:spChg chg="mod">
          <ac:chgData name="Tom Briggs" userId="5205c15661b0945c" providerId="LiveId" clId="{0AB8D833-5C15-460A-9DED-0DC875ED8F66}" dt="2020-07-07T13:30:29.713" v="3373" actId="20577"/>
          <ac:spMkLst>
            <pc:docMk/>
            <pc:sldMk cId="2981005999" sldId="275"/>
            <ac:spMk id="2" creationId="{131A2DA9-E914-4334-8B8E-AE9470084468}"/>
          </ac:spMkLst>
        </pc:spChg>
        <pc:spChg chg="mod">
          <ac:chgData name="Tom Briggs" userId="5205c15661b0945c" providerId="LiveId" clId="{0AB8D833-5C15-460A-9DED-0DC875ED8F66}" dt="2020-07-07T13:36:42.777" v="4124"/>
          <ac:spMkLst>
            <pc:docMk/>
            <pc:sldMk cId="2981005999" sldId="275"/>
            <ac:spMk id="3" creationId="{4DB7B029-F2F2-4727-A5E1-226B966DE734}"/>
          </ac:spMkLst>
        </pc:spChg>
      </pc:sldChg>
      <pc:sldChg chg="modSp add del">
        <pc:chgData name="Tom Briggs" userId="5205c15661b0945c" providerId="LiveId" clId="{0AB8D833-5C15-460A-9DED-0DC875ED8F66}" dt="2020-07-07T13:30:31.304" v="3376" actId="2696"/>
        <pc:sldMkLst>
          <pc:docMk/>
          <pc:sldMk cId="2402332890" sldId="276"/>
        </pc:sldMkLst>
        <pc:spChg chg="mod">
          <ac:chgData name="Tom Briggs" userId="5205c15661b0945c" providerId="LiveId" clId="{0AB8D833-5C15-460A-9DED-0DC875ED8F66}" dt="2020-07-07T13:30:30.583" v="3375" actId="27636"/>
          <ac:spMkLst>
            <pc:docMk/>
            <pc:sldMk cId="2402332890" sldId="276"/>
            <ac:spMk id="2" creationId="{9358EC34-BDC8-4A6B-B231-555FA280477F}"/>
          </ac:spMkLst>
        </pc:spChg>
      </pc:sldChg>
      <pc:sldChg chg="modSp add modTransition">
        <pc:chgData name="Tom Briggs" userId="5205c15661b0945c" providerId="LiveId" clId="{0AB8D833-5C15-460A-9DED-0DC875ED8F66}" dt="2020-07-07T20:24:07.880" v="32844"/>
        <pc:sldMkLst>
          <pc:docMk/>
          <pc:sldMk cId="2718676097" sldId="276"/>
        </pc:sldMkLst>
        <pc:spChg chg="mod">
          <ac:chgData name="Tom Briggs" userId="5205c15661b0945c" providerId="LiveId" clId="{0AB8D833-5C15-460A-9DED-0DC875ED8F66}" dt="2020-07-07T13:36:48.892" v="4137" actId="20577"/>
          <ac:spMkLst>
            <pc:docMk/>
            <pc:sldMk cId="2718676097" sldId="276"/>
            <ac:spMk id="2" creationId="{7B853823-1F27-4475-9C9B-E3AF96692697}"/>
          </ac:spMkLst>
        </pc:spChg>
        <pc:spChg chg="mod">
          <ac:chgData name="Tom Briggs" userId="5205c15661b0945c" providerId="LiveId" clId="{0AB8D833-5C15-460A-9DED-0DC875ED8F66}" dt="2020-07-07T13:41:57.961" v="5207" actId="20577"/>
          <ac:spMkLst>
            <pc:docMk/>
            <pc:sldMk cId="2718676097" sldId="276"/>
            <ac:spMk id="3" creationId="{8EC64234-5340-42A5-9493-5B1C83C698AD}"/>
          </ac:spMkLst>
        </pc:spChg>
      </pc:sldChg>
      <pc:sldChg chg="modSp add ord modTransition">
        <pc:chgData name="Tom Briggs" userId="5205c15661b0945c" providerId="LiveId" clId="{0AB8D833-5C15-460A-9DED-0DC875ED8F66}" dt="2020-07-08T18:51:16.090" v="52039" actId="5793"/>
        <pc:sldMkLst>
          <pc:docMk/>
          <pc:sldMk cId="103654633" sldId="277"/>
        </pc:sldMkLst>
        <pc:spChg chg="mod">
          <ac:chgData name="Tom Briggs" userId="5205c15661b0945c" providerId="LiveId" clId="{0AB8D833-5C15-460A-9DED-0DC875ED8F66}" dt="2020-07-07T13:42:03.717" v="5229" actId="20577"/>
          <ac:spMkLst>
            <pc:docMk/>
            <pc:sldMk cId="103654633" sldId="277"/>
            <ac:spMk id="2" creationId="{9A941178-9C0E-4149-98A3-F95147CABFC9}"/>
          </ac:spMkLst>
        </pc:spChg>
        <pc:spChg chg="mod">
          <ac:chgData name="Tom Briggs" userId="5205c15661b0945c" providerId="LiveId" clId="{0AB8D833-5C15-460A-9DED-0DC875ED8F66}" dt="2020-07-08T18:51:16.090" v="52039" actId="5793"/>
          <ac:spMkLst>
            <pc:docMk/>
            <pc:sldMk cId="103654633" sldId="277"/>
            <ac:spMk id="3" creationId="{D1D10B51-3A2F-4F8D-9781-4B85B812110F}"/>
          </ac:spMkLst>
        </pc:spChg>
      </pc:sldChg>
      <pc:sldChg chg="modSp add modTransition modNotesTx">
        <pc:chgData name="Tom Briggs" userId="5205c15661b0945c" providerId="LiveId" clId="{0AB8D833-5C15-460A-9DED-0DC875ED8F66}" dt="2020-07-08T21:23:17.889" v="59627" actId="20577"/>
        <pc:sldMkLst>
          <pc:docMk/>
          <pc:sldMk cId="2152647186" sldId="278"/>
        </pc:sldMkLst>
        <pc:spChg chg="mod">
          <ac:chgData name="Tom Briggs" userId="5205c15661b0945c" providerId="LiveId" clId="{0AB8D833-5C15-460A-9DED-0DC875ED8F66}" dt="2020-07-07T13:44:32.081" v="5629" actId="20577"/>
          <ac:spMkLst>
            <pc:docMk/>
            <pc:sldMk cId="2152647186" sldId="278"/>
            <ac:spMk id="2" creationId="{055932A2-2791-424E-BAD7-3444BC5504D2}"/>
          </ac:spMkLst>
        </pc:spChg>
        <pc:spChg chg="mod">
          <ac:chgData name="Tom Briggs" userId="5205c15661b0945c" providerId="LiveId" clId="{0AB8D833-5C15-460A-9DED-0DC875ED8F66}" dt="2020-07-07T13:49:02.520" v="5959"/>
          <ac:spMkLst>
            <pc:docMk/>
            <pc:sldMk cId="2152647186" sldId="278"/>
            <ac:spMk id="3" creationId="{8F124EE2-A9BB-4D2C-A314-C60F04BFB8A7}"/>
          </ac:spMkLst>
        </pc:spChg>
      </pc:sldChg>
      <pc:sldChg chg="modSp add del">
        <pc:chgData name="Tom Briggs" userId="5205c15661b0945c" providerId="LiveId" clId="{0AB8D833-5C15-460A-9DED-0DC875ED8F66}" dt="2020-07-07T13:42:07.017" v="5232" actId="2696"/>
        <pc:sldMkLst>
          <pc:docMk/>
          <pc:sldMk cId="2656584382" sldId="278"/>
        </pc:sldMkLst>
        <pc:spChg chg="mod">
          <ac:chgData name="Tom Briggs" userId="5205c15661b0945c" providerId="LiveId" clId="{0AB8D833-5C15-460A-9DED-0DC875ED8F66}" dt="2020-07-07T13:42:05.606" v="5231" actId="27636"/>
          <ac:spMkLst>
            <pc:docMk/>
            <pc:sldMk cId="2656584382" sldId="278"/>
            <ac:spMk id="2" creationId="{1C544978-8F75-445E-9EC0-ACE242703353}"/>
          </ac:spMkLst>
        </pc:spChg>
      </pc:sldChg>
      <pc:sldChg chg="modSp add modTransition">
        <pc:chgData name="Tom Briggs" userId="5205c15661b0945c" providerId="LiveId" clId="{0AB8D833-5C15-460A-9DED-0DC875ED8F66}" dt="2020-07-07T20:24:07.880" v="32844"/>
        <pc:sldMkLst>
          <pc:docMk/>
          <pc:sldMk cId="3363775675" sldId="279"/>
        </pc:sldMkLst>
        <pc:spChg chg="mod">
          <ac:chgData name="Tom Briggs" userId="5205c15661b0945c" providerId="LiveId" clId="{0AB8D833-5C15-460A-9DED-0DC875ED8F66}" dt="2020-07-07T13:44:58.726" v="5654" actId="20577"/>
          <ac:spMkLst>
            <pc:docMk/>
            <pc:sldMk cId="3363775675" sldId="279"/>
            <ac:spMk id="2" creationId="{6A046A06-DB7C-465E-B6A5-BC7C7A4FD134}"/>
          </ac:spMkLst>
        </pc:spChg>
        <pc:spChg chg="mod">
          <ac:chgData name="Tom Briggs" userId="5205c15661b0945c" providerId="LiveId" clId="{0AB8D833-5C15-460A-9DED-0DC875ED8F66}" dt="2020-07-07T15:10:58.841" v="10664" actId="20577"/>
          <ac:spMkLst>
            <pc:docMk/>
            <pc:sldMk cId="3363775675" sldId="279"/>
            <ac:spMk id="3" creationId="{F6B9E555-92D4-481C-A806-E7D8AF320B71}"/>
          </ac:spMkLst>
        </pc:spChg>
      </pc:sldChg>
      <pc:sldChg chg="modSp add modTransition">
        <pc:chgData name="Tom Briggs" userId="5205c15661b0945c" providerId="LiveId" clId="{0AB8D833-5C15-460A-9DED-0DC875ED8F66}" dt="2020-07-07T20:24:07.880" v="32844"/>
        <pc:sldMkLst>
          <pc:docMk/>
          <pc:sldMk cId="1746778271" sldId="280"/>
        </pc:sldMkLst>
        <pc:spChg chg="mod">
          <ac:chgData name="Tom Briggs" userId="5205c15661b0945c" providerId="LiveId" clId="{0AB8D833-5C15-460A-9DED-0DC875ED8F66}" dt="2020-07-07T13:45:24.198" v="5674" actId="20577"/>
          <ac:spMkLst>
            <pc:docMk/>
            <pc:sldMk cId="1746778271" sldId="280"/>
            <ac:spMk id="2" creationId="{059EC63E-D4EC-46EB-98F6-6F717CA7DE10}"/>
          </ac:spMkLst>
        </pc:spChg>
        <pc:spChg chg="mod">
          <ac:chgData name="Tom Briggs" userId="5205c15661b0945c" providerId="LiveId" clId="{0AB8D833-5C15-460A-9DED-0DC875ED8F66}" dt="2020-07-07T15:16:53.318" v="11469" actId="20577"/>
          <ac:spMkLst>
            <pc:docMk/>
            <pc:sldMk cId="1746778271" sldId="280"/>
            <ac:spMk id="3" creationId="{3B68598E-BB8D-479A-B3F2-6D6505566079}"/>
          </ac:spMkLst>
        </pc:spChg>
      </pc:sldChg>
      <pc:sldChg chg="modSp add modTransition">
        <pc:chgData name="Tom Briggs" userId="5205c15661b0945c" providerId="LiveId" clId="{0AB8D833-5C15-460A-9DED-0DC875ED8F66}" dt="2020-07-07T20:24:07.880" v="32844"/>
        <pc:sldMkLst>
          <pc:docMk/>
          <pc:sldMk cId="402701524" sldId="281"/>
        </pc:sldMkLst>
        <pc:spChg chg="mod">
          <ac:chgData name="Tom Briggs" userId="5205c15661b0945c" providerId="LiveId" clId="{0AB8D833-5C15-460A-9DED-0DC875ED8F66}" dt="2020-07-07T13:45:24.442" v="5676" actId="27636"/>
          <ac:spMkLst>
            <pc:docMk/>
            <pc:sldMk cId="402701524" sldId="281"/>
            <ac:spMk id="2" creationId="{1A6B5497-B42F-400E-84EB-C3E24591F389}"/>
          </ac:spMkLst>
        </pc:spChg>
      </pc:sldChg>
      <pc:sldChg chg="modSp add del">
        <pc:chgData name="Tom Briggs" userId="5205c15661b0945c" providerId="LiveId" clId="{0AB8D833-5C15-460A-9DED-0DC875ED8F66}" dt="2020-07-07T13:45:59.037" v="5679" actId="2696"/>
        <pc:sldMkLst>
          <pc:docMk/>
          <pc:sldMk cId="426445399" sldId="282"/>
        </pc:sldMkLst>
        <pc:spChg chg="mod">
          <ac:chgData name="Tom Briggs" userId="5205c15661b0945c" providerId="LiveId" clId="{0AB8D833-5C15-460A-9DED-0DC875ED8F66}" dt="2020-07-07T13:45:58.465" v="5678" actId="27636"/>
          <ac:spMkLst>
            <pc:docMk/>
            <pc:sldMk cId="426445399" sldId="282"/>
            <ac:spMk id="2" creationId="{CB2C6163-38FC-40E6-922B-936E1385FE29}"/>
          </ac:spMkLst>
        </pc:spChg>
      </pc:sldChg>
      <pc:sldChg chg="addSp delSp modSp add del modTransition modNotesTx">
        <pc:chgData name="Tom Briggs" userId="5205c15661b0945c" providerId="LiveId" clId="{0AB8D833-5C15-460A-9DED-0DC875ED8F66}" dt="2020-07-08T21:26:22.629" v="60407" actId="2696"/>
        <pc:sldMkLst>
          <pc:docMk/>
          <pc:sldMk cId="795769749" sldId="282"/>
        </pc:sldMkLst>
        <pc:spChg chg="mod">
          <ac:chgData name="Tom Briggs" userId="5205c15661b0945c" providerId="LiveId" clId="{0AB8D833-5C15-460A-9DED-0DC875ED8F66}" dt="2020-07-07T13:49:08.030" v="5972" actId="20577"/>
          <ac:spMkLst>
            <pc:docMk/>
            <pc:sldMk cId="795769749" sldId="282"/>
            <ac:spMk id="2" creationId="{9307486E-DE0B-4E83-B53B-2DAC5257DE2A}"/>
          </ac:spMkLst>
        </pc:spChg>
        <pc:spChg chg="mod">
          <ac:chgData name="Tom Briggs" userId="5205c15661b0945c" providerId="LiveId" clId="{0AB8D833-5C15-460A-9DED-0DC875ED8F66}" dt="2020-07-07T14:06:09.534" v="6632" actId="20577"/>
          <ac:spMkLst>
            <pc:docMk/>
            <pc:sldMk cId="795769749" sldId="282"/>
            <ac:spMk id="3" creationId="{9DD9C294-B40B-4357-8936-F4AFD5889882}"/>
          </ac:spMkLst>
        </pc:spChg>
        <pc:spChg chg="add del mod">
          <ac:chgData name="Tom Briggs" userId="5205c15661b0945c" providerId="LiveId" clId="{0AB8D833-5C15-460A-9DED-0DC875ED8F66}" dt="2020-07-07T14:05:54.231" v="6615"/>
          <ac:spMkLst>
            <pc:docMk/>
            <pc:sldMk cId="795769749" sldId="282"/>
            <ac:spMk id="4" creationId="{9810D94C-849B-46D9-AD39-23A9BE178DA0}"/>
          </ac:spMkLst>
        </pc:spChg>
        <pc:spChg chg="add del mod">
          <ac:chgData name="Tom Briggs" userId="5205c15661b0945c" providerId="LiveId" clId="{0AB8D833-5C15-460A-9DED-0DC875ED8F66}" dt="2020-07-08T21:24:39.947" v="59909" actId="478"/>
          <ac:spMkLst>
            <pc:docMk/>
            <pc:sldMk cId="795769749" sldId="282"/>
            <ac:spMk id="5" creationId="{38D0D964-87D0-4CB0-A2DD-9FEA120915A5}"/>
          </ac:spMkLst>
        </pc:spChg>
        <pc:picChg chg="add mod">
          <ac:chgData name="Tom Briggs" userId="5205c15661b0945c" providerId="LiveId" clId="{0AB8D833-5C15-460A-9DED-0DC875ED8F66}" dt="2020-07-08T21:24:47.086" v="59911" actId="1076"/>
          <ac:picMkLst>
            <pc:docMk/>
            <pc:sldMk cId="795769749" sldId="282"/>
            <ac:picMk id="6" creationId="{AD22D158-0517-4554-81A4-38451639A0EC}"/>
          </ac:picMkLst>
        </pc:picChg>
      </pc:sldChg>
      <pc:sldChg chg="modSp add del">
        <pc:chgData name="Tom Briggs" userId="5205c15661b0945c" providerId="LiveId" clId="{0AB8D833-5C15-460A-9DED-0DC875ED8F66}" dt="2020-07-07T13:48:57.325" v="5957"/>
        <pc:sldMkLst>
          <pc:docMk/>
          <pc:sldMk cId="3909552703" sldId="282"/>
        </pc:sldMkLst>
        <pc:spChg chg="mod">
          <ac:chgData name="Tom Briggs" userId="5205c15661b0945c" providerId="LiveId" clId="{0AB8D833-5C15-460A-9DED-0DC875ED8F66}" dt="2020-07-07T13:48:55.139" v="5956" actId="20577"/>
          <ac:spMkLst>
            <pc:docMk/>
            <pc:sldMk cId="3909552703" sldId="282"/>
            <ac:spMk id="2" creationId="{4C77F341-A358-4FA7-9DDF-1478CD7BCB91}"/>
          </ac:spMkLst>
        </pc:spChg>
      </pc:sldChg>
      <pc:sldChg chg="addSp delSp modSp add modTransition modNotesTx">
        <pc:chgData name="Tom Briggs" userId="5205c15661b0945c" providerId="LiveId" clId="{0AB8D833-5C15-460A-9DED-0DC875ED8F66}" dt="2020-07-08T21:30:16.657" v="61422" actId="20577"/>
        <pc:sldMkLst>
          <pc:docMk/>
          <pc:sldMk cId="1535101916" sldId="283"/>
        </pc:sldMkLst>
        <pc:spChg chg="mod">
          <ac:chgData name="Tom Briggs" userId="5205c15661b0945c" providerId="LiveId" clId="{0AB8D833-5C15-460A-9DED-0DC875ED8F66}" dt="2020-07-07T14:08:13.138" v="6705" actId="20577"/>
          <ac:spMkLst>
            <pc:docMk/>
            <pc:sldMk cId="1535101916" sldId="283"/>
            <ac:spMk id="2" creationId="{294C7054-5E63-4294-80A5-5C2C14536844}"/>
          </ac:spMkLst>
        </pc:spChg>
        <pc:spChg chg="mod">
          <ac:chgData name="Tom Briggs" userId="5205c15661b0945c" providerId="LiveId" clId="{0AB8D833-5C15-460A-9DED-0DC875ED8F66}" dt="2020-07-07T14:22:00.297" v="7467" actId="20577"/>
          <ac:spMkLst>
            <pc:docMk/>
            <pc:sldMk cId="1535101916" sldId="283"/>
            <ac:spMk id="3" creationId="{950BE871-F972-4CEA-A9A3-4F4A365F453F}"/>
          </ac:spMkLst>
        </pc:spChg>
        <pc:spChg chg="add del">
          <ac:chgData name="Tom Briggs" userId="5205c15661b0945c" providerId="LiveId" clId="{0AB8D833-5C15-460A-9DED-0DC875ED8F66}" dt="2020-07-07T14:09:33.221" v="6833" actId="478"/>
          <ac:spMkLst>
            <pc:docMk/>
            <pc:sldMk cId="1535101916" sldId="283"/>
            <ac:spMk id="4" creationId="{308F62B6-E178-47F0-87BB-CEA3B5F27AE0}"/>
          </ac:spMkLst>
        </pc:spChg>
        <pc:picChg chg="add mod">
          <ac:chgData name="Tom Briggs" userId="5205c15661b0945c" providerId="LiveId" clId="{0AB8D833-5C15-460A-9DED-0DC875ED8F66}" dt="2020-07-07T14:11:34.738" v="6946" actId="167"/>
          <ac:picMkLst>
            <pc:docMk/>
            <pc:sldMk cId="1535101916" sldId="283"/>
            <ac:picMk id="5" creationId="{475F38CA-E623-42BD-99B7-F17307E5E51B}"/>
          </ac:picMkLst>
        </pc:picChg>
      </pc:sldChg>
      <pc:sldChg chg="modSp add modTransition modNotesTx">
        <pc:chgData name="Tom Briggs" userId="5205c15661b0945c" providerId="LiveId" clId="{0AB8D833-5C15-460A-9DED-0DC875ED8F66}" dt="2020-07-08T21:36:55.460" v="61939" actId="20577"/>
        <pc:sldMkLst>
          <pc:docMk/>
          <pc:sldMk cId="1449082919" sldId="284"/>
        </pc:sldMkLst>
        <pc:spChg chg="mod">
          <ac:chgData name="Tom Briggs" userId="5205c15661b0945c" providerId="LiveId" clId="{0AB8D833-5C15-460A-9DED-0DC875ED8F66}" dt="2020-07-07T14:19:18.457" v="7318" actId="20577"/>
          <ac:spMkLst>
            <pc:docMk/>
            <pc:sldMk cId="1449082919" sldId="284"/>
            <ac:spMk id="2" creationId="{F8AEE80D-505A-40F3-9C5A-E8DC45501E65}"/>
          </ac:spMkLst>
        </pc:spChg>
        <pc:spChg chg="mod">
          <ac:chgData name="Tom Briggs" userId="5205c15661b0945c" providerId="LiveId" clId="{0AB8D833-5C15-460A-9DED-0DC875ED8F66}" dt="2020-07-08T21:36:55.460" v="61939" actId="20577"/>
          <ac:spMkLst>
            <pc:docMk/>
            <pc:sldMk cId="1449082919" sldId="284"/>
            <ac:spMk id="3" creationId="{FEE91AD7-70D8-49F2-B158-CFDDD9015EB1}"/>
          </ac:spMkLst>
        </pc:spChg>
      </pc:sldChg>
      <pc:sldChg chg="modSp add del">
        <pc:chgData name="Tom Briggs" userId="5205c15661b0945c" providerId="LiveId" clId="{0AB8D833-5C15-460A-9DED-0DC875ED8F66}" dt="2020-07-07T14:19:20.934" v="7321" actId="2696"/>
        <pc:sldMkLst>
          <pc:docMk/>
          <pc:sldMk cId="355383174" sldId="285"/>
        </pc:sldMkLst>
        <pc:spChg chg="mod">
          <ac:chgData name="Tom Briggs" userId="5205c15661b0945c" providerId="LiveId" clId="{0AB8D833-5C15-460A-9DED-0DC875ED8F66}" dt="2020-07-07T14:19:20.089" v="7320" actId="27636"/>
          <ac:spMkLst>
            <pc:docMk/>
            <pc:sldMk cId="355383174" sldId="285"/>
            <ac:spMk id="2" creationId="{FCF404C3-F8D4-4FA6-894A-E8450BEB43FA}"/>
          </ac:spMkLst>
        </pc:spChg>
      </pc:sldChg>
      <pc:sldChg chg="modSp add modTransition">
        <pc:chgData name="Tom Briggs" userId="5205c15661b0945c" providerId="LiveId" clId="{0AB8D833-5C15-460A-9DED-0DC875ED8F66}" dt="2020-07-07T20:24:07.880" v="32844"/>
        <pc:sldMkLst>
          <pc:docMk/>
          <pc:sldMk cId="1200214745" sldId="285"/>
        </pc:sldMkLst>
        <pc:spChg chg="mod">
          <ac:chgData name="Tom Briggs" userId="5205c15661b0945c" providerId="LiveId" clId="{0AB8D833-5C15-460A-9DED-0DC875ED8F66}" dt="2020-07-07T14:26:43.080" v="7745" actId="6549"/>
          <ac:spMkLst>
            <pc:docMk/>
            <pc:sldMk cId="1200214745" sldId="285"/>
            <ac:spMk id="2" creationId="{A1F625DB-B9A1-4E0B-B3F4-536D1FAFBB0B}"/>
          </ac:spMkLst>
        </pc:spChg>
        <pc:spChg chg="mod">
          <ac:chgData name="Tom Briggs" userId="5205c15661b0945c" providerId="LiveId" clId="{0AB8D833-5C15-460A-9DED-0DC875ED8F66}" dt="2020-07-07T14:33:15.544" v="8628" actId="20577"/>
          <ac:spMkLst>
            <pc:docMk/>
            <pc:sldMk cId="1200214745" sldId="285"/>
            <ac:spMk id="3" creationId="{EB372FD0-B9C9-4FC1-8E98-F323D2815CA1}"/>
          </ac:spMkLst>
        </pc:spChg>
      </pc:sldChg>
      <pc:sldChg chg="modSp add modTransition">
        <pc:chgData name="Tom Briggs" userId="5205c15661b0945c" providerId="LiveId" clId="{0AB8D833-5C15-460A-9DED-0DC875ED8F66}" dt="2020-07-07T20:24:07.880" v="32844"/>
        <pc:sldMkLst>
          <pc:docMk/>
          <pc:sldMk cId="2867065420" sldId="286"/>
        </pc:sldMkLst>
        <pc:spChg chg="mod">
          <ac:chgData name="Tom Briggs" userId="5205c15661b0945c" providerId="LiveId" clId="{0AB8D833-5C15-460A-9DED-0DC875ED8F66}" dt="2020-07-07T14:32:14.904" v="8459" actId="20577"/>
          <ac:spMkLst>
            <pc:docMk/>
            <pc:sldMk cId="2867065420" sldId="286"/>
            <ac:spMk id="2" creationId="{DC3CFF27-64B6-49A8-BA6A-1BCF0B91376E}"/>
          </ac:spMkLst>
        </pc:spChg>
        <pc:spChg chg="mod">
          <ac:chgData name="Tom Briggs" userId="5205c15661b0945c" providerId="LiveId" clId="{0AB8D833-5C15-460A-9DED-0DC875ED8F66}" dt="2020-07-07T14:38:49.563" v="9292" actId="20577"/>
          <ac:spMkLst>
            <pc:docMk/>
            <pc:sldMk cId="2867065420" sldId="286"/>
            <ac:spMk id="3" creationId="{B5F6C4F3-8FC1-4613-A84D-33DB11EB18DB}"/>
          </ac:spMkLst>
        </pc:spChg>
      </pc:sldChg>
      <pc:sldChg chg="modSp add del">
        <pc:chgData name="Tom Briggs" userId="5205c15661b0945c" providerId="LiveId" clId="{0AB8D833-5C15-460A-9DED-0DC875ED8F66}" dt="2020-07-07T14:39:11.101" v="9302" actId="2696"/>
        <pc:sldMkLst>
          <pc:docMk/>
          <pc:sldMk cId="688133944" sldId="287"/>
        </pc:sldMkLst>
        <pc:spChg chg="mod">
          <ac:chgData name="Tom Briggs" userId="5205c15661b0945c" providerId="LiveId" clId="{0AB8D833-5C15-460A-9DED-0DC875ED8F66}" dt="2020-07-07T14:39:09.172" v="9301" actId="20577"/>
          <ac:spMkLst>
            <pc:docMk/>
            <pc:sldMk cId="688133944" sldId="287"/>
            <ac:spMk id="2" creationId="{7CF11D69-3BEA-4F04-A541-95772324F821}"/>
          </ac:spMkLst>
        </pc:spChg>
      </pc:sldChg>
      <pc:sldChg chg="modSp add del">
        <pc:chgData name="Tom Briggs" userId="5205c15661b0945c" providerId="LiveId" clId="{0AB8D833-5C15-460A-9DED-0DC875ED8F66}" dt="2020-07-07T14:32:15.559" v="8462" actId="2696"/>
        <pc:sldMkLst>
          <pc:docMk/>
          <pc:sldMk cId="1534917064" sldId="287"/>
        </pc:sldMkLst>
        <pc:spChg chg="mod">
          <ac:chgData name="Tom Briggs" userId="5205c15661b0945c" providerId="LiveId" clId="{0AB8D833-5C15-460A-9DED-0DC875ED8F66}" dt="2020-07-07T14:32:14.971" v="8461" actId="27636"/>
          <ac:spMkLst>
            <pc:docMk/>
            <pc:sldMk cId="1534917064" sldId="287"/>
            <ac:spMk id="2" creationId="{6EDA84EC-AF54-48D1-B7EA-D8834FA5D57E}"/>
          </ac:spMkLst>
        </pc:spChg>
      </pc:sldChg>
      <pc:sldChg chg="modSp add modTransition">
        <pc:chgData name="Tom Briggs" userId="5205c15661b0945c" providerId="LiveId" clId="{0AB8D833-5C15-460A-9DED-0DC875ED8F66}" dt="2020-07-07T20:24:07.880" v="32844"/>
        <pc:sldMkLst>
          <pc:docMk/>
          <pc:sldMk cId="2043128225" sldId="287"/>
        </pc:sldMkLst>
        <pc:spChg chg="mod">
          <ac:chgData name="Tom Briggs" userId="5205c15661b0945c" providerId="LiveId" clId="{0AB8D833-5C15-460A-9DED-0DC875ED8F66}" dt="2020-07-07T15:07:08.191" v="10039" actId="20577"/>
          <ac:spMkLst>
            <pc:docMk/>
            <pc:sldMk cId="2043128225" sldId="287"/>
            <ac:spMk id="2" creationId="{908FDB66-54F0-4107-908E-2F7CB6BAAD5D}"/>
          </ac:spMkLst>
        </pc:spChg>
        <pc:spChg chg="mod">
          <ac:chgData name="Tom Briggs" userId="5205c15661b0945c" providerId="LiveId" clId="{0AB8D833-5C15-460A-9DED-0DC875ED8F66}" dt="2020-07-07T15:11:25.086" v="10665"/>
          <ac:spMkLst>
            <pc:docMk/>
            <pc:sldMk cId="2043128225" sldId="287"/>
            <ac:spMk id="3" creationId="{FC49ED77-BE47-4091-B3DB-D482658C97DC}"/>
          </ac:spMkLst>
        </pc:spChg>
      </pc:sldChg>
      <pc:sldChg chg="modSp add del">
        <pc:chgData name="Tom Briggs" userId="5205c15661b0945c" providerId="LiveId" clId="{0AB8D833-5C15-460A-9DED-0DC875ED8F66}" dt="2020-07-07T14:39:15.039" v="9305" actId="2696"/>
        <pc:sldMkLst>
          <pc:docMk/>
          <pc:sldMk cId="2309506007" sldId="287"/>
        </pc:sldMkLst>
        <pc:spChg chg="mod">
          <ac:chgData name="Tom Briggs" userId="5205c15661b0945c" providerId="LiveId" clId="{0AB8D833-5C15-460A-9DED-0DC875ED8F66}" dt="2020-07-07T14:39:13.336" v="9304" actId="27636"/>
          <ac:spMkLst>
            <pc:docMk/>
            <pc:sldMk cId="2309506007" sldId="287"/>
            <ac:spMk id="2" creationId="{D18B4DF1-079F-4AED-9666-B9BD8E4A22C4}"/>
          </ac:spMkLst>
        </pc:spChg>
      </pc:sldChg>
      <pc:sldChg chg="modSp add modTransition">
        <pc:chgData name="Tom Briggs" userId="5205c15661b0945c" providerId="LiveId" clId="{0AB8D833-5C15-460A-9DED-0DC875ED8F66}" dt="2020-07-07T20:24:07.880" v="32844"/>
        <pc:sldMkLst>
          <pc:docMk/>
          <pc:sldMk cId="417940909" sldId="288"/>
        </pc:sldMkLst>
        <pc:spChg chg="mod">
          <ac:chgData name="Tom Briggs" userId="5205c15661b0945c" providerId="LiveId" clId="{0AB8D833-5C15-460A-9DED-0DC875ED8F66}" dt="2020-07-07T15:11:31.506" v="10685" actId="20577"/>
          <ac:spMkLst>
            <pc:docMk/>
            <pc:sldMk cId="417940909" sldId="288"/>
            <ac:spMk id="2" creationId="{4BE6197F-762A-4C37-A681-5FB2957C44A2}"/>
          </ac:spMkLst>
        </pc:spChg>
        <pc:spChg chg="mod">
          <ac:chgData name="Tom Briggs" userId="5205c15661b0945c" providerId="LiveId" clId="{0AB8D833-5C15-460A-9DED-0DC875ED8F66}" dt="2020-07-07T15:15:15.607" v="11290" actId="5793"/>
          <ac:spMkLst>
            <pc:docMk/>
            <pc:sldMk cId="417940909" sldId="288"/>
            <ac:spMk id="3" creationId="{3521F04B-953D-4A78-BDD3-A61D3A215596}"/>
          </ac:spMkLst>
        </pc:spChg>
      </pc:sldChg>
      <pc:sldChg chg="modSp add del">
        <pc:chgData name="Tom Briggs" userId="5205c15661b0945c" providerId="LiveId" clId="{0AB8D833-5C15-460A-9DED-0DC875ED8F66}" dt="2020-07-07T15:15:17.721" v="11293" actId="2696"/>
        <pc:sldMkLst>
          <pc:docMk/>
          <pc:sldMk cId="1646829742" sldId="289"/>
        </pc:sldMkLst>
        <pc:spChg chg="mod">
          <ac:chgData name="Tom Briggs" userId="5205c15661b0945c" providerId="LiveId" clId="{0AB8D833-5C15-460A-9DED-0DC875ED8F66}" dt="2020-07-07T15:15:17.280" v="11292" actId="27636"/>
          <ac:spMkLst>
            <pc:docMk/>
            <pc:sldMk cId="1646829742" sldId="289"/>
            <ac:spMk id="2" creationId="{0FCD8C6A-07A8-4D42-B1BB-CA35B3D53465}"/>
          </ac:spMkLst>
        </pc:spChg>
      </pc:sldChg>
      <pc:sldChg chg="modSp add modTransition">
        <pc:chgData name="Tom Briggs" userId="5205c15661b0945c" providerId="LiveId" clId="{0AB8D833-5C15-460A-9DED-0DC875ED8F66}" dt="2020-07-07T20:24:07.880" v="32844"/>
        <pc:sldMkLst>
          <pc:docMk/>
          <pc:sldMk cId="1930132069" sldId="289"/>
        </pc:sldMkLst>
        <pc:spChg chg="mod">
          <ac:chgData name="Tom Briggs" userId="5205c15661b0945c" providerId="LiveId" clId="{0AB8D833-5C15-460A-9DED-0DC875ED8F66}" dt="2020-07-07T20:05:39.985" v="30537" actId="27636"/>
          <ac:spMkLst>
            <pc:docMk/>
            <pc:sldMk cId="1930132069" sldId="289"/>
            <ac:spMk id="2" creationId="{F9EF811D-E020-4A7F-BAB6-1D8DFE63A99A}"/>
          </ac:spMkLst>
        </pc:spChg>
        <pc:spChg chg="mod">
          <ac:chgData name="Tom Briggs" userId="5205c15661b0945c" providerId="LiveId" clId="{0AB8D833-5C15-460A-9DED-0DC875ED8F66}" dt="2020-07-07T20:05:46.136" v="30558" actId="20577"/>
          <ac:spMkLst>
            <pc:docMk/>
            <pc:sldMk cId="1930132069" sldId="289"/>
            <ac:spMk id="3" creationId="{12D09648-5071-4CA2-AA2D-56B5C03E7749}"/>
          </ac:spMkLst>
        </pc:spChg>
      </pc:sldChg>
      <pc:sldChg chg="delSp modSp add del">
        <pc:chgData name="Tom Briggs" userId="5205c15661b0945c" providerId="LiveId" clId="{0AB8D833-5C15-460A-9DED-0DC875ED8F66}" dt="2020-07-07T20:17:20.564" v="32843" actId="2696"/>
        <pc:sldMkLst>
          <pc:docMk/>
          <pc:sldMk cId="1527140212" sldId="290"/>
        </pc:sldMkLst>
        <pc:spChg chg="del mod">
          <ac:chgData name="Tom Briggs" userId="5205c15661b0945c" providerId="LiveId" clId="{0AB8D833-5C15-460A-9DED-0DC875ED8F66}" dt="2020-07-07T20:11:40.253" v="32613"/>
          <ac:spMkLst>
            <pc:docMk/>
            <pc:sldMk cId="1527140212" sldId="290"/>
            <ac:spMk id="2" creationId="{7888A4D0-931A-4858-92AD-EF54D68FAA12}"/>
          </ac:spMkLst>
        </pc:spChg>
        <pc:spChg chg="del">
          <ac:chgData name="Tom Briggs" userId="5205c15661b0945c" providerId="LiveId" clId="{0AB8D833-5C15-460A-9DED-0DC875ED8F66}" dt="2020-07-07T20:11:40.253" v="32613"/>
          <ac:spMkLst>
            <pc:docMk/>
            <pc:sldMk cId="1527140212" sldId="290"/>
            <ac:spMk id="3" creationId="{5EE55B28-4A6A-4F53-AB4B-26316AD93ECD}"/>
          </ac:spMkLst>
        </pc:spChg>
      </pc:sldChg>
      <pc:sldChg chg="addSp modSp add modTransition">
        <pc:chgData name="Tom Briggs" userId="5205c15661b0945c" providerId="LiveId" clId="{0AB8D833-5C15-460A-9DED-0DC875ED8F66}" dt="2020-07-07T20:24:07.880" v="32844"/>
        <pc:sldMkLst>
          <pc:docMk/>
          <pc:sldMk cId="1213463648" sldId="291"/>
        </pc:sldMkLst>
        <pc:spChg chg="add mod">
          <ac:chgData name="Tom Briggs" userId="5205c15661b0945c" providerId="LiveId" clId="{0AB8D833-5C15-460A-9DED-0DC875ED8F66}" dt="2020-07-07T20:12:11.120" v="32653" actId="20577"/>
          <ac:spMkLst>
            <pc:docMk/>
            <pc:sldMk cId="1213463648" sldId="291"/>
            <ac:spMk id="2" creationId="{2D3FD135-8DA8-42B2-AB53-5BF427799E0A}"/>
          </ac:spMkLst>
        </pc:spChg>
        <pc:spChg chg="add mod">
          <ac:chgData name="Tom Briggs" userId="5205c15661b0945c" providerId="LiveId" clId="{0AB8D833-5C15-460A-9DED-0DC875ED8F66}" dt="2020-07-07T20:13:05.687" v="32689" actId="20577"/>
          <ac:spMkLst>
            <pc:docMk/>
            <pc:sldMk cId="1213463648" sldId="291"/>
            <ac:spMk id="3" creationId="{7A3BC44E-4C60-4095-B9FE-2328EC6134A4}"/>
          </ac:spMkLst>
        </pc:spChg>
        <pc:picChg chg="add mod ord">
          <ac:chgData name="Tom Briggs" userId="5205c15661b0945c" providerId="LiveId" clId="{0AB8D833-5C15-460A-9DED-0DC875ED8F66}" dt="2020-07-07T20:12:59.125" v="32683" actId="29295"/>
          <ac:picMkLst>
            <pc:docMk/>
            <pc:sldMk cId="1213463648" sldId="291"/>
            <ac:picMk id="5" creationId="{0556E16D-181F-4FEC-A694-4CCA2C60CDC6}"/>
          </ac:picMkLst>
        </pc:picChg>
      </pc:sldChg>
      <pc:sldChg chg="addSp delSp modSp add modTransition">
        <pc:chgData name="Tom Briggs" userId="5205c15661b0945c" providerId="LiveId" clId="{0AB8D833-5C15-460A-9DED-0DC875ED8F66}" dt="2020-07-07T20:24:07.880" v="32844"/>
        <pc:sldMkLst>
          <pc:docMk/>
          <pc:sldMk cId="162723437" sldId="292"/>
        </pc:sldMkLst>
        <pc:spChg chg="del mod">
          <ac:chgData name="Tom Briggs" userId="5205c15661b0945c" providerId="LiveId" clId="{0AB8D833-5C15-460A-9DED-0DC875ED8F66}" dt="2020-07-07T20:13:24.948" v="32692"/>
          <ac:spMkLst>
            <pc:docMk/>
            <pc:sldMk cId="162723437" sldId="292"/>
            <ac:spMk id="2" creationId="{DC25EC49-B1C2-4DC9-88B7-8D377CC17380}"/>
          </ac:spMkLst>
        </pc:spChg>
        <pc:spChg chg="del">
          <ac:chgData name="Tom Briggs" userId="5205c15661b0945c" providerId="LiveId" clId="{0AB8D833-5C15-460A-9DED-0DC875ED8F66}" dt="2020-07-07T20:13:24.948" v="32692"/>
          <ac:spMkLst>
            <pc:docMk/>
            <pc:sldMk cId="162723437" sldId="292"/>
            <ac:spMk id="3" creationId="{5BA3BFBB-FCC0-4B9C-A966-E5923FE2F0DD}"/>
          </ac:spMkLst>
        </pc:spChg>
        <pc:spChg chg="add mod">
          <ac:chgData name="Tom Briggs" userId="5205c15661b0945c" providerId="LiveId" clId="{0AB8D833-5C15-460A-9DED-0DC875ED8F66}" dt="2020-07-07T20:13:30.728" v="32713" actId="20577"/>
          <ac:spMkLst>
            <pc:docMk/>
            <pc:sldMk cId="162723437" sldId="292"/>
            <ac:spMk id="4" creationId="{72B887E5-D312-49B9-9B37-EBC896DB7286}"/>
          </ac:spMkLst>
        </pc:spChg>
        <pc:spChg chg="add mod">
          <ac:chgData name="Tom Briggs" userId="5205c15661b0945c" providerId="LiveId" clId="{0AB8D833-5C15-460A-9DED-0DC875ED8F66}" dt="2020-07-07T20:13:33.519" v="32719" actId="20577"/>
          <ac:spMkLst>
            <pc:docMk/>
            <pc:sldMk cId="162723437" sldId="292"/>
            <ac:spMk id="5" creationId="{F1ED0F67-2C09-4634-BEF0-44164E84EB01}"/>
          </ac:spMkLst>
        </pc:spChg>
        <pc:spChg chg="add mod ord">
          <ac:chgData name="Tom Briggs" userId="5205c15661b0945c" providerId="LiveId" clId="{0AB8D833-5C15-460A-9DED-0DC875ED8F66}" dt="2020-07-07T20:14:02.007" v="32725" actId="167"/>
          <ac:spMkLst>
            <pc:docMk/>
            <pc:sldMk cId="162723437" sldId="292"/>
            <ac:spMk id="8" creationId="{C09EAAE6-D103-47B3-B9C9-BA0E513A6A88}"/>
          </ac:spMkLst>
        </pc:spChg>
        <pc:picChg chg="add mod ord">
          <ac:chgData name="Tom Briggs" userId="5205c15661b0945c" providerId="LiveId" clId="{0AB8D833-5C15-460A-9DED-0DC875ED8F66}" dt="2020-07-07T20:14:06.906" v="32735" actId="29295"/>
          <ac:picMkLst>
            <pc:docMk/>
            <pc:sldMk cId="162723437" sldId="292"/>
            <ac:picMk id="7" creationId="{07D23B80-D7C4-4500-85C0-D6ACEB2C22AF}"/>
          </ac:picMkLst>
        </pc:picChg>
      </pc:sldChg>
      <pc:sldChg chg="addSp delSp modSp add modTransition">
        <pc:chgData name="Tom Briggs" userId="5205c15661b0945c" providerId="LiveId" clId="{0AB8D833-5C15-460A-9DED-0DC875ED8F66}" dt="2020-07-07T20:24:07.880" v="32844"/>
        <pc:sldMkLst>
          <pc:docMk/>
          <pc:sldMk cId="599059508" sldId="293"/>
        </pc:sldMkLst>
        <pc:spChg chg="del mod">
          <ac:chgData name="Tom Briggs" userId="5205c15661b0945c" providerId="LiveId" clId="{0AB8D833-5C15-460A-9DED-0DC875ED8F66}" dt="2020-07-07T20:14:45.179" v="32738"/>
          <ac:spMkLst>
            <pc:docMk/>
            <pc:sldMk cId="599059508" sldId="293"/>
            <ac:spMk id="2" creationId="{4D4A2047-2F74-4262-95D3-7F5368317DDB}"/>
          </ac:spMkLst>
        </pc:spChg>
        <pc:spChg chg="del">
          <ac:chgData name="Tom Briggs" userId="5205c15661b0945c" providerId="LiveId" clId="{0AB8D833-5C15-460A-9DED-0DC875ED8F66}" dt="2020-07-07T20:14:45.179" v="32738"/>
          <ac:spMkLst>
            <pc:docMk/>
            <pc:sldMk cId="599059508" sldId="293"/>
            <ac:spMk id="3" creationId="{44BFD97D-03AD-4D3F-892F-249582C618AD}"/>
          </ac:spMkLst>
        </pc:spChg>
        <pc:spChg chg="add mod">
          <ac:chgData name="Tom Briggs" userId="5205c15661b0945c" providerId="LiveId" clId="{0AB8D833-5C15-460A-9DED-0DC875ED8F66}" dt="2020-07-07T20:14:59.608" v="32755" actId="20577"/>
          <ac:spMkLst>
            <pc:docMk/>
            <pc:sldMk cId="599059508" sldId="293"/>
            <ac:spMk id="4" creationId="{56AC5E7C-AD2D-41F2-A2C9-441F6C7A1052}"/>
          </ac:spMkLst>
        </pc:spChg>
        <pc:spChg chg="add mod">
          <ac:chgData name="Tom Briggs" userId="5205c15661b0945c" providerId="LiveId" clId="{0AB8D833-5C15-460A-9DED-0DC875ED8F66}" dt="2020-07-07T20:15:30.038" v="32769" actId="1076"/>
          <ac:spMkLst>
            <pc:docMk/>
            <pc:sldMk cId="599059508" sldId="293"/>
            <ac:spMk id="5" creationId="{10E0DFCE-1D7C-4B05-A82F-68A69E0F2190}"/>
          </ac:spMkLst>
        </pc:spChg>
        <pc:spChg chg="add del mod">
          <ac:chgData name="Tom Briggs" userId="5205c15661b0945c" providerId="LiveId" clId="{0AB8D833-5C15-460A-9DED-0DC875ED8F66}" dt="2020-07-07T20:15:31.585" v="32771" actId="478"/>
          <ac:spMkLst>
            <pc:docMk/>
            <pc:sldMk cId="599059508" sldId="293"/>
            <ac:spMk id="8" creationId="{CABFE69B-0C0A-4901-8659-5B5E9E223E91}"/>
          </ac:spMkLst>
        </pc:spChg>
        <pc:picChg chg="add mod ord">
          <ac:chgData name="Tom Briggs" userId="5205c15661b0945c" providerId="LiveId" clId="{0AB8D833-5C15-460A-9DED-0DC875ED8F66}" dt="2020-07-07T20:15:39.537" v="32788" actId="29295"/>
          <ac:picMkLst>
            <pc:docMk/>
            <pc:sldMk cId="599059508" sldId="293"/>
            <ac:picMk id="7" creationId="{52890D5C-2DB4-47D8-B829-50E23121F46D}"/>
          </ac:picMkLst>
        </pc:picChg>
      </pc:sldChg>
      <pc:sldChg chg="addSp delSp modSp add modTransition">
        <pc:chgData name="Tom Briggs" userId="5205c15661b0945c" providerId="LiveId" clId="{0AB8D833-5C15-460A-9DED-0DC875ED8F66}" dt="2020-07-07T20:24:07.880" v="32844"/>
        <pc:sldMkLst>
          <pc:docMk/>
          <pc:sldMk cId="3440028577" sldId="294"/>
        </pc:sldMkLst>
        <pc:spChg chg="del mod">
          <ac:chgData name="Tom Briggs" userId="5205c15661b0945c" providerId="LiveId" clId="{0AB8D833-5C15-460A-9DED-0DC875ED8F66}" dt="2020-07-07T20:15:52.715" v="32791"/>
          <ac:spMkLst>
            <pc:docMk/>
            <pc:sldMk cId="3440028577" sldId="294"/>
            <ac:spMk id="2" creationId="{7F5641C2-B3E0-4BA1-8973-E628967783E4}"/>
          </ac:spMkLst>
        </pc:spChg>
        <pc:spChg chg="del">
          <ac:chgData name="Tom Briggs" userId="5205c15661b0945c" providerId="LiveId" clId="{0AB8D833-5C15-460A-9DED-0DC875ED8F66}" dt="2020-07-07T20:15:52.715" v="32791"/>
          <ac:spMkLst>
            <pc:docMk/>
            <pc:sldMk cId="3440028577" sldId="294"/>
            <ac:spMk id="3" creationId="{1C348F2C-F35A-4C1D-B569-DD18E1271C57}"/>
          </ac:spMkLst>
        </pc:spChg>
        <pc:spChg chg="add mod">
          <ac:chgData name="Tom Briggs" userId="5205c15661b0945c" providerId="LiveId" clId="{0AB8D833-5C15-460A-9DED-0DC875ED8F66}" dt="2020-07-07T20:15:57.576" v="32809" actId="20577"/>
          <ac:spMkLst>
            <pc:docMk/>
            <pc:sldMk cId="3440028577" sldId="294"/>
            <ac:spMk id="4" creationId="{1B61DC2C-145B-4C26-8C12-6D04FB637EBB}"/>
          </ac:spMkLst>
        </pc:spChg>
        <pc:spChg chg="add mod">
          <ac:chgData name="Tom Briggs" userId="5205c15661b0945c" providerId="LiveId" clId="{0AB8D833-5C15-460A-9DED-0DC875ED8F66}" dt="2020-07-07T20:16:01.352" v="32821" actId="20577"/>
          <ac:spMkLst>
            <pc:docMk/>
            <pc:sldMk cId="3440028577" sldId="294"/>
            <ac:spMk id="5" creationId="{B5DB5D4A-4115-4D7D-9CC6-DD91356FC5C1}"/>
          </ac:spMkLst>
        </pc:spChg>
        <pc:picChg chg="add mod ord">
          <ac:chgData name="Tom Briggs" userId="5205c15661b0945c" providerId="LiveId" clId="{0AB8D833-5C15-460A-9DED-0DC875ED8F66}" dt="2020-07-07T20:16:43.637" v="32839" actId="29295"/>
          <ac:picMkLst>
            <pc:docMk/>
            <pc:sldMk cId="3440028577" sldId="294"/>
            <ac:picMk id="7" creationId="{58ED3598-E50D-4EA1-8FC5-94E3279AEF31}"/>
          </ac:picMkLst>
        </pc:picChg>
      </pc:sldChg>
      <pc:sldChg chg="addSp delSp modSp new add modTransition">
        <pc:chgData name="Tom Briggs" userId="5205c15661b0945c" providerId="LiveId" clId="{0AB8D833-5C15-460A-9DED-0DC875ED8F66}" dt="2020-07-07T20:24:07.880" v="32844"/>
        <pc:sldMkLst>
          <pc:docMk/>
          <pc:sldMk cId="4283286876" sldId="295"/>
        </pc:sldMkLst>
        <pc:spChg chg="mod">
          <ac:chgData name="Tom Briggs" userId="5205c15661b0945c" providerId="LiveId" clId="{0AB8D833-5C15-460A-9DED-0DC875ED8F66}" dt="2020-07-07T20:17:11.530" v="32842" actId="27636"/>
          <ac:spMkLst>
            <pc:docMk/>
            <pc:sldMk cId="4283286876" sldId="295"/>
            <ac:spMk id="2" creationId="{1569B571-79E6-4B6F-8482-C2E179DF9AFB}"/>
          </ac:spMkLst>
        </pc:spChg>
        <pc:spChg chg="del">
          <ac:chgData name="Tom Briggs" userId="5205c15661b0945c" providerId="LiveId" clId="{0AB8D833-5C15-460A-9DED-0DC875ED8F66}" dt="2020-07-07T20:17:11.468" v="32841"/>
          <ac:spMkLst>
            <pc:docMk/>
            <pc:sldMk cId="4283286876" sldId="295"/>
            <ac:spMk id="3" creationId="{3995DF79-99C8-4114-8D48-487FE69C53E5}"/>
          </ac:spMkLst>
        </pc:spChg>
        <pc:graphicFrameChg chg="add modGraphic">
          <ac:chgData name="Tom Briggs" userId="5205c15661b0945c" providerId="LiveId" clId="{0AB8D833-5C15-460A-9DED-0DC875ED8F66}" dt="2020-07-07T20:17:11.468" v="32841"/>
          <ac:graphicFrameMkLst>
            <pc:docMk/>
            <pc:sldMk cId="4283286876" sldId="295"/>
            <ac:graphicFrameMk id="5" creationId="{7D7E313D-7029-446A-BEE5-8DC180B88A9C}"/>
          </ac:graphicFrameMkLst>
        </pc:graphicFrameChg>
      </pc:sldChg>
      <pc:sldChg chg="modSp add">
        <pc:chgData name="Tom Briggs" userId="5205c15661b0945c" providerId="LiveId" clId="{0AB8D833-5C15-460A-9DED-0DC875ED8F66}" dt="2020-07-08T12:56:14.398" v="40984" actId="20577"/>
        <pc:sldMkLst>
          <pc:docMk/>
          <pc:sldMk cId="3360219166" sldId="296"/>
        </pc:sldMkLst>
        <pc:spChg chg="mod">
          <ac:chgData name="Tom Briggs" userId="5205c15661b0945c" providerId="LiveId" clId="{0AB8D833-5C15-460A-9DED-0DC875ED8F66}" dt="2020-07-08T12:56:06.223" v="40961" actId="27636"/>
          <ac:spMkLst>
            <pc:docMk/>
            <pc:sldMk cId="3360219166" sldId="296"/>
            <ac:spMk id="2" creationId="{0404A9AC-318D-4DE2-A83F-A4FECB9950BD}"/>
          </ac:spMkLst>
        </pc:spChg>
        <pc:spChg chg="mod">
          <ac:chgData name="Tom Briggs" userId="5205c15661b0945c" providerId="LiveId" clId="{0AB8D833-5C15-460A-9DED-0DC875ED8F66}" dt="2020-07-08T12:56:14.398" v="40984" actId="20577"/>
          <ac:spMkLst>
            <pc:docMk/>
            <pc:sldMk cId="3360219166" sldId="296"/>
            <ac:spMk id="3" creationId="{81973DD0-0073-4CCC-BC79-C585086052A1}"/>
          </ac:spMkLst>
        </pc:spChg>
      </pc:sldChg>
      <pc:sldChg chg="addSp delSp modSp add modAnim modNotesTx">
        <pc:chgData name="Tom Briggs" userId="5205c15661b0945c" providerId="LiveId" clId="{0AB8D833-5C15-460A-9DED-0DC875ED8F66}" dt="2020-07-08T13:15:05.766" v="42934" actId="20577"/>
        <pc:sldMkLst>
          <pc:docMk/>
          <pc:sldMk cId="4284371347" sldId="297"/>
        </pc:sldMkLst>
        <pc:spChg chg="del mod">
          <ac:chgData name="Tom Briggs" userId="5205c15661b0945c" providerId="LiveId" clId="{0AB8D833-5C15-460A-9DED-0DC875ED8F66}" dt="2020-07-08T13:14:21.953" v="42895"/>
          <ac:spMkLst>
            <pc:docMk/>
            <pc:sldMk cId="4284371347" sldId="297"/>
            <ac:spMk id="2" creationId="{C43F6CD7-215D-45CC-A1F6-3EE85027608E}"/>
          </ac:spMkLst>
        </pc:spChg>
        <pc:spChg chg="del">
          <ac:chgData name="Tom Briggs" userId="5205c15661b0945c" providerId="LiveId" clId="{0AB8D833-5C15-460A-9DED-0DC875ED8F66}" dt="2020-07-08T13:14:15.391" v="42894"/>
          <ac:spMkLst>
            <pc:docMk/>
            <pc:sldMk cId="4284371347" sldId="297"/>
            <ac:spMk id="3" creationId="{E23F508F-7008-41CF-9077-2A5569B41B63}"/>
          </ac:spMkLst>
        </pc:spChg>
        <pc:picChg chg="add mod">
          <ac:chgData name="Tom Briggs" userId="5205c15661b0945c" providerId="LiveId" clId="{0AB8D833-5C15-460A-9DED-0DC875ED8F66}" dt="2020-07-08T13:14:35.741" v="42898" actId="1076"/>
          <ac:picMkLst>
            <pc:docMk/>
            <pc:sldMk cId="4284371347" sldId="297"/>
            <ac:picMk id="4" creationId="{F68BE6E9-1F24-458D-9175-1D5A0F35F426}"/>
          </ac:picMkLst>
        </pc:picChg>
      </pc:sldChg>
      <pc:sldChg chg="modSp add modNotesTx">
        <pc:chgData name="Tom Briggs" userId="5205c15661b0945c" providerId="LiveId" clId="{0AB8D833-5C15-460A-9DED-0DC875ED8F66}" dt="2020-07-08T13:27:32.053" v="46969" actId="20577"/>
        <pc:sldMkLst>
          <pc:docMk/>
          <pc:sldMk cId="2433753858" sldId="298"/>
        </pc:sldMkLst>
        <pc:spChg chg="mod">
          <ac:chgData name="Tom Briggs" userId="5205c15661b0945c" providerId="LiveId" clId="{0AB8D833-5C15-460A-9DED-0DC875ED8F66}" dt="2020-07-08T13:27:10.530" v="46893" actId="27636"/>
          <ac:spMkLst>
            <pc:docMk/>
            <pc:sldMk cId="2433753858" sldId="298"/>
            <ac:spMk id="2" creationId="{A29F5848-8DBD-4E5C-A707-F960A98F24ED}"/>
          </ac:spMkLst>
        </pc:spChg>
        <pc:spChg chg="mod">
          <ac:chgData name="Tom Briggs" userId="5205c15661b0945c" providerId="LiveId" clId="{0AB8D833-5C15-460A-9DED-0DC875ED8F66}" dt="2020-07-08T13:27:26.190" v="46968" actId="20577"/>
          <ac:spMkLst>
            <pc:docMk/>
            <pc:sldMk cId="2433753858" sldId="298"/>
            <ac:spMk id="3" creationId="{F1E4EFE6-4927-4280-9CBD-3BEF309FC258}"/>
          </ac:spMkLst>
        </pc:spChg>
      </pc:sldChg>
      <pc:sldChg chg="addSp modSp add modNotesTx">
        <pc:chgData name="Tom Briggs" userId="5205c15661b0945c" providerId="LiveId" clId="{0AB8D833-5C15-460A-9DED-0DC875ED8F66}" dt="2020-07-08T20:32:42.353" v="54731" actId="20577"/>
        <pc:sldMkLst>
          <pc:docMk/>
          <pc:sldMk cId="784418241" sldId="299"/>
        </pc:sldMkLst>
        <pc:spChg chg="mod">
          <ac:chgData name="Tom Briggs" userId="5205c15661b0945c" providerId="LiveId" clId="{0AB8D833-5C15-460A-9DED-0DC875ED8F66}" dt="2020-07-08T18:27:59.522" v="50406" actId="20577"/>
          <ac:spMkLst>
            <pc:docMk/>
            <pc:sldMk cId="784418241" sldId="299"/>
            <ac:spMk id="2" creationId="{4D017C07-1AC1-49DA-9F5A-BA41D249B94E}"/>
          </ac:spMkLst>
        </pc:spChg>
        <pc:spChg chg="mod">
          <ac:chgData name="Tom Briggs" userId="5205c15661b0945c" providerId="LiveId" clId="{0AB8D833-5C15-460A-9DED-0DC875ED8F66}" dt="2020-07-08T20:11:05.050" v="52371" actId="20577"/>
          <ac:spMkLst>
            <pc:docMk/>
            <pc:sldMk cId="784418241" sldId="299"/>
            <ac:spMk id="3" creationId="{6C846815-6DEE-44E5-8317-C2EAF30F95FF}"/>
          </ac:spMkLst>
        </pc:spChg>
        <pc:spChg chg="add mod">
          <ac:chgData name="Tom Briggs" userId="5205c15661b0945c" providerId="LiveId" clId="{0AB8D833-5C15-460A-9DED-0DC875ED8F66}" dt="2020-07-08T20:11:58.883" v="52421" actId="20577"/>
          <ac:spMkLst>
            <pc:docMk/>
            <pc:sldMk cId="784418241" sldId="299"/>
            <ac:spMk id="5" creationId="{14C99355-F0B7-4487-A81D-A8F6B93070A2}"/>
          </ac:spMkLst>
        </pc:spChg>
        <pc:picChg chg="add mod">
          <ac:chgData name="Tom Briggs" userId="5205c15661b0945c" providerId="LiveId" clId="{0AB8D833-5C15-460A-9DED-0DC875ED8F66}" dt="2020-07-08T18:35:13.729" v="51081" actId="1076"/>
          <ac:picMkLst>
            <pc:docMk/>
            <pc:sldMk cId="784418241" sldId="299"/>
            <ac:picMk id="4" creationId="{DFD5E491-7A51-4454-9A0F-189182DCBAB8}"/>
          </ac:picMkLst>
        </pc:picChg>
      </pc:sldChg>
      <pc:sldChg chg="addSp delSp modSp add modNotesTx">
        <pc:chgData name="Tom Briggs" userId="5205c15661b0945c" providerId="LiveId" clId="{0AB8D833-5C15-460A-9DED-0DC875ED8F66}" dt="2020-07-08T20:41:10.762" v="57405" actId="20577"/>
        <pc:sldMkLst>
          <pc:docMk/>
          <pc:sldMk cId="1975221321" sldId="300"/>
        </pc:sldMkLst>
        <pc:spChg chg="mod">
          <ac:chgData name="Tom Briggs" userId="5205c15661b0945c" providerId="LiveId" clId="{0AB8D833-5C15-460A-9DED-0DC875ED8F66}" dt="2020-07-08T18:36:29.946" v="51310" actId="20577"/>
          <ac:spMkLst>
            <pc:docMk/>
            <pc:sldMk cId="1975221321" sldId="300"/>
            <ac:spMk id="2" creationId="{0D175F6D-8F31-47A1-89BC-249733C1D6FE}"/>
          </ac:spMkLst>
        </pc:spChg>
        <pc:spChg chg="mod">
          <ac:chgData name="Tom Briggs" userId="5205c15661b0945c" providerId="LiveId" clId="{0AB8D833-5C15-460A-9DED-0DC875ED8F66}" dt="2020-07-08T20:24:09.698" v="52749" actId="114"/>
          <ac:spMkLst>
            <pc:docMk/>
            <pc:sldMk cId="1975221321" sldId="300"/>
            <ac:spMk id="3" creationId="{E870D817-B819-402E-9F02-833E13543E1D}"/>
          </ac:spMkLst>
        </pc:spChg>
        <pc:spChg chg="add del mod">
          <ac:chgData name="Tom Briggs" userId="5205c15661b0945c" providerId="LiveId" clId="{0AB8D833-5C15-460A-9DED-0DC875ED8F66}" dt="2020-07-08T20:18:58.653" v="52429"/>
          <ac:spMkLst>
            <pc:docMk/>
            <pc:sldMk cId="1975221321" sldId="300"/>
            <ac:spMk id="4" creationId="{765FBB6A-7AAE-404C-B06B-78D7D550F392}"/>
          </ac:spMkLst>
        </pc:spChg>
        <pc:spChg chg="add del mod">
          <ac:chgData name="Tom Briggs" userId="5205c15661b0945c" providerId="LiveId" clId="{0AB8D833-5C15-460A-9DED-0DC875ED8F66}" dt="2020-07-08T20:19:25.321" v="52437" actId="478"/>
          <ac:spMkLst>
            <pc:docMk/>
            <pc:sldMk cId="1975221321" sldId="300"/>
            <ac:spMk id="5" creationId="{1AFE02BD-C57F-46A7-9700-F5534C5599E4}"/>
          </ac:spMkLst>
        </pc:spChg>
      </pc:sldChg>
      <pc:sldChg chg="addSp delSp modSp add modNotesTx">
        <pc:chgData name="Tom Briggs" userId="5205c15661b0945c" providerId="LiveId" clId="{0AB8D833-5C15-460A-9DED-0DC875ED8F66}" dt="2020-07-08T20:42:54.577" v="58098" actId="20577"/>
        <pc:sldMkLst>
          <pc:docMk/>
          <pc:sldMk cId="3735515229" sldId="301"/>
        </pc:sldMkLst>
        <pc:spChg chg="mod">
          <ac:chgData name="Tom Briggs" userId="5205c15661b0945c" providerId="LiveId" clId="{0AB8D833-5C15-460A-9DED-0DC875ED8F66}" dt="2020-07-08T20:23:42.396" v="52731" actId="20577"/>
          <ac:spMkLst>
            <pc:docMk/>
            <pc:sldMk cId="3735515229" sldId="301"/>
            <ac:spMk id="2" creationId="{DD9A5B9C-047F-4685-80D6-9D52DD5581C5}"/>
          </ac:spMkLst>
        </pc:spChg>
        <pc:spChg chg="mod">
          <ac:chgData name="Tom Briggs" userId="5205c15661b0945c" providerId="LiveId" clId="{0AB8D833-5C15-460A-9DED-0DC875ED8F66}" dt="2020-07-08T20:24:18.666" v="52767" actId="6549"/>
          <ac:spMkLst>
            <pc:docMk/>
            <pc:sldMk cId="3735515229" sldId="301"/>
            <ac:spMk id="3" creationId="{190E2002-E7C1-4459-B2E4-AEF36BB0E4AD}"/>
          </ac:spMkLst>
        </pc:spChg>
        <pc:spChg chg="add del mod">
          <ac:chgData name="Tom Briggs" userId="5205c15661b0945c" providerId="LiveId" clId="{0AB8D833-5C15-460A-9DED-0DC875ED8F66}" dt="2020-07-08T20:24:58.811" v="52773"/>
          <ac:spMkLst>
            <pc:docMk/>
            <pc:sldMk cId="3735515229" sldId="301"/>
            <ac:spMk id="6" creationId="{0731C75E-9DC4-43A7-93F3-532EA012163B}"/>
          </ac:spMkLst>
        </pc:spChg>
        <pc:spChg chg="add del mod">
          <ac:chgData name="Tom Briggs" userId="5205c15661b0945c" providerId="LiveId" clId="{0AB8D833-5C15-460A-9DED-0DC875ED8F66}" dt="2020-07-08T20:24:58.811" v="52773"/>
          <ac:spMkLst>
            <pc:docMk/>
            <pc:sldMk cId="3735515229" sldId="301"/>
            <ac:spMk id="9" creationId="{2B815014-A1EC-4657-99A1-951A05B6D9A4}"/>
          </ac:spMkLst>
        </pc:spChg>
        <pc:picChg chg="add del mod">
          <ac:chgData name="Tom Briggs" userId="5205c15661b0945c" providerId="LiveId" clId="{0AB8D833-5C15-460A-9DED-0DC875ED8F66}" dt="2020-07-08T20:24:58.811" v="52773"/>
          <ac:picMkLst>
            <pc:docMk/>
            <pc:sldMk cId="3735515229" sldId="301"/>
            <ac:picMk id="5" creationId="{540F50BD-CB3A-4474-B30C-AB1166E99A15}"/>
          </ac:picMkLst>
        </pc:picChg>
        <pc:picChg chg="add del mod">
          <ac:chgData name="Tom Briggs" userId="5205c15661b0945c" providerId="LiveId" clId="{0AB8D833-5C15-460A-9DED-0DC875ED8F66}" dt="2020-07-08T20:24:58.811" v="52773"/>
          <ac:picMkLst>
            <pc:docMk/>
            <pc:sldMk cId="3735515229" sldId="301"/>
            <ac:picMk id="8" creationId="{2E358C1E-948A-4B2F-A984-1C0850EC6680}"/>
          </ac:picMkLst>
        </pc:picChg>
      </pc:sldChg>
      <pc:sldChg chg="modSp add">
        <pc:chgData name="Tom Briggs" userId="5205c15661b0945c" providerId="LiveId" clId="{0AB8D833-5C15-460A-9DED-0DC875ED8F66}" dt="2020-07-08T18:51:29.762" v="52070" actId="20577"/>
        <pc:sldMkLst>
          <pc:docMk/>
          <pc:sldMk cId="1125487726" sldId="302"/>
        </pc:sldMkLst>
        <pc:spChg chg="mod">
          <ac:chgData name="Tom Briggs" userId="5205c15661b0945c" providerId="LiveId" clId="{0AB8D833-5C15-460A-9DED-0DC875ED8F66}" dt="2020-07-08T18:51:22.867" v="52041" actId="27636"/>
          <ac:spMkLst>
            <pc:docMk/>
            <pc:sldMk cId="1125487726" sldId="302"/>
            <ac:spMk id="2" creationId="{7A8BFB8B-3D32-4341-B5E3-C464490EC637}"/>
          </ac:spMkLst>
        </pc:spChg>
        <pc:spChg chg="mod">
          <ac:chgData name="Tom Briggs" userId="5205c15661b0945c" providerId="LiveId" clId="{0AB8D833-5C15-460A-9DED-0DC875ED8F66}" dt="2020-07-08T18:51:29.762" v="52070" actId="20577"/>
          <ac:spMkLst>
            <pc:docMk/>
            <pc:sldMk cId="1125487726" sldId="302"/>
            <ac:spMk id="3" creationId="{32934378-0E55-40DB-850E-9676529F0FEA}"/>
          </ac:spMkLst>
        </pc:spChg>
      </pc:sldChg>
      <pc:sldChg chg="addSp delSp modSp add">
        <pc:chgData name="Tom Briggs" userId="5205c15661b0945c" providerId="LiveId" clId="{0AB8D833-5C15-460A-9DED-0DC875ED8F66}" dt="2020-07-08T20:25:11.794" v="52792" actId="478"/>
        <pc:sldMkLst>
          <pc:docMk/>
          <pc:sldMk cId="3871930618" sldId="303"/>
        </pc:sldMkLst>
        <pc:spChg chg="mod">
          <ac:chgData name="Tom Briggs" userId="5205c15661b0945c" providerId="LiveId" clId="{0AB8D833-5C15-460A-9DED-0DC875ED8F66}" dt="2020-07-08T20:25:07.682" v="52791" actId="20577"/>
          <ac:spMkLst>
            <pc:docMk/>
            <pc:sldMk cId="3871930618" sldId="303"/>
            <ac:spMk id="2" creationId="{E74A8142-F07A-4614-B9D2-5E041F36CE00}"/>
          </ac:spMkLst>
        </pc:spChg>
        <pc:spChg chg="del">
          <ac:chgData name="Tom Briggs" userId="5205c15661b0945c" providerId="LiveId" clId="{0AB8D833-5C15-460A-9DED-0DC875ED8F66}" dt="2020-07-08T20:25:11.794" v="52792" actId="478"/>
          <ac:spMkLst>
            <pc:docMk/>
            <pc:sldMk cId="3871930618" sldId="303"/>
            <ac:spMk id="3" creationId="{5D280590-22CA-4BEB-857A-F21002B682EF}"/>
          </ac:spMkLst>
        </pc:spChg>
        <pc:spChg chg="add">
          <ac:chgData name="Tom Briggs" userId="5205c15661b0945c" providerId="LiveId" clId="{0AB8D833-5C15-460A-9DED-0DC875ED8F66}" dt="2020-07-08T20:25:02.222" v="52776"/>
          <ac:spMkLst>
            <pc:docMk/>
            <pc:sldMk cId="3871930618" sldId="303"/>
            <ac:spMk id="5" creationId="{C6DD0E19-B700-4DE8-867C-7679A01FDA62}"/>
          </ac:spMkLst>
        </pc:spChg>
        <pc:spChg chg="add">
          <ac:chgData name="Tom Briggs" userId="5205c15661b0945c" providerId="LiveId" clId="{0AB8D833-5C15-460A-9DED-0DC875ED8F66}" dt="2020-07-08T20:25:02.222" v="52776"/>
          <ac:spMkLst>
            <pc:docMk/>
            <pc:sldMk cId="3871930618" sldId="303"/>
            <ac:spMk id="7" creationId="{72B36D96-CED9-4CE8-B927-CAAD17F16544}"/>
          </ac:spMkLst>
        </pc:spChg>
        <pc:picChg chg="add">
          <ac:chgData name="Tom Briggs" userId="5205c15661b0945c" providerId="LiveId" clId="{0AB8D833-5C15-460A-9DED-0DC875ED8F66}" dt="2020-07-08T20:25:02.222" v="52776"/>
          <ac:picMkLst>
            <pc:docMk/>
            <pc:sldMk cId="3871930618" sldId="303"/>
            <ac:picMk id="4" creationId="{E62F8552-9E49-41A4-A799-D2FAA882FBB2}"/>
          </ac:picMkLst>
        </pc:picChg>
        <pc:picChg chg="add">
          <ac:chgData name="Tom Briggs" userId="5205c15661b0945c" providerId="LiveId" clId="{0AB8D833-5C15-460A-9DED-0DC875ED8F66}" dt="2020-07-08T20:25:02.222" v="52776"/>
          <ac:picMkLst>
            <pc:docMk/>
            <pc:sldMk cId="3871930618" sldId="303"/>
            <ac:picMk id="6" creationId="{91416352-3917-45EB-B88E-B1089FE4C325}"/>
          </ac:picMkLst>
        </pc:picChg>
      </pc:sldChg>
      <pc:sldChg chg="addSp delSp modSp add modNotesTx">
        <pc:chgData name="Tom Briggs" userId="5205c15661b0945c" providerId="LiveId" clId="{0AB8D833-5C15-460A-9DED-0DC875ED8F66}" dt="2020-07-08T21:41:23.610" v="62322" actId="20577"/>
        <pc:sldMkLst>
          <pc:docMk/>
          <pc:sldMk cId="2215071042" sldId="304"/>
        </pc:sldMkLst>
        <pc:spChg chg="mod">
          <ac:chgData name="Tom Briggs" userId="5205c15661b0945c" providerId="LiveId" clId="{0AB8D833-5C15-460A-9DED-0DC875ED8F66}" dt="2020-07-08T21:38:12.914" v="62016" actId="20577"/>
          <ac:spMkLst>
            <pc:docMk/>
            <pc:sldMk cId="2215071042" sldId="304"/>
            <ac:spMk id="2" creationId="{AADAF696-F5B4-4943-A76B-7C50B940A62A}"/>
          </ac:spMkLst>
        </pc:spChg>
        <pc:spChg chg="del">
          <ac:chgData name="Tom Briggs" userId="5205c15661b0945c" providerId="LiveId" clId="{0AB8D833-5C15-460A-9DED-0DC875ED8F66}" dt="2020-07-08T21:38:30.965" v="62017"/>
          <ac:spMkLst>
            <pc:docMk/>
            <pc:sldMk cId="2215071042" sldId="304"/>
            <ac:spMk id="3" creationId="{A2F13C7C-8652-4828-BAED-2AEE02DF9FE8}"/>
          </ac:spMkLst>
        </pc:spChg>
        <pc:picChg chg="add mod">
          <ac:chgData name="Tom Briggs" userId="5205c15661b0945c" providerId="LiveId" clId="{0AB8D833-5C15-460A-9DED-0DC875ED8F66}" dt="2020-07-08T21:38:35.758" v="62019" actId="14100"/>
          <ac:picMkLst>
            <pc:docMk/>
            <pc:sldMk cId="2215071042" sldId="304"/>
            <ac:picMk id="4" creationId="{330E9555-88AF-447A-AD38-A333AF50DCEE}"/>
          </ac:picMkLst>
        </pc:picChg>
      </pc:sldChg>
      <pc:sldChg chg="addSp delSp modSp add modNotesTx">
        <pc:chgData name="Tom Briggs" userId="5205c15661b0945c" providerId="LiveId" clId="{0AB8D833-5C15-460A-9DED-0DC875ED8F66}" dt="2020-07-08T21:42:03.697" v="62505" actId="20577"/>
        <pc:sldMkLst>
          <pc:docMk/>
          <pc:sldMk cId="518112346" sldId="305"/>
        </pc:sldMkLst>
        <pc:spChg chg="mod">
          <ac:chgData name="Tom Briggs" userId="5205c15661b0945c" providerId="LiveId" clId="{0AB8D833-5C15-460A-9DED-0DC875ED8F66}" dt="2020-07-08T21:38:49.625" v="62052" actId="20577"/>
          <ac:spMkLst>
            <pc:docMk/>
            <pc:sldMk cId="518112346" sldId="305"/>
            <ac:spMk id="2" creationId="{C4FA6A2C-1552-40C4-BFBA-07A21A380D5F}"/>
          </ac:spMkLst>
        </pc:spChg>
        <pc:spChg chg="del">
          <ac:chgData name="Tom Briggs" userId="5205c15661b0945c" providerId="LiveId" clId="{0AB8D833-5C15-460A-9DED-0DC875ED8F66}" dt="2020-07-08T21:40:37.100" v="62053"/>
          <ac:spMkLst>
            <pc:docMk/>
            <pc:sldMk cId="518112346" sldId="305"/>
            <ac:spMk id="3" creationId="{03FA06FB-3523-4AC4-A651-FF88F6DB50E8}"/>
          </ac:spMkLst>
        </pc:spChg>
        <pc:picChg chg="add mod">
          <ac:chgData name="Tom Briggs" userId="5205c15661b0945c" providerId="LiveId" clId="{0AB8D833-5C15-460A-9DED-0DC875ED8F66}" dt="2020-07-08T21:40:41.268" v="62055" actId="14100"/>
          <ac:picMkLst>
            <pc:docMk/>
            <pc:sldMk cId="518112346" sldId="305"/>
            <ac:picMk id="4" creationId="{026C2CE8-6D90-4E99-AE2C-81E12122F9B2}"/>
          </ac:picMkLst>
        </pc:picChg>
      </pc:sldChg>
      <pc:sldChg chg="addSp delSp modSp add">
        <pc:chgData name="Tom Briggs" userId="5205c15661b0945c" providerId="LiveId" clId="{0AB8D833-5C15-460A-9DED-0DC875ED8F66}" dt="2020-07-08T21:49:08.594" v="62551" actId="1076"/>
        <pc:sldMkLst>
          <pc:docMk/>
          <pc:sldMk cId="4273344289" sldId="306"/>
        </pc:sldMkLst>
        <pc:spChg chg="mod">
          <ac:chgData name="Tom Briggs" userId="5205c15661b0945c" providerId="LiveId" clId="{0AB8D833-5C15-460A-9DED-0DC875ED8F66}" dt="2020-07-08T21:48:54.411" v="62545" actId="5793"/>
          <ac:spMkLst>
            <pc:docMk/>
            <pc:sldMk cId="4273344289" sldId="306"/>
            <ac:spMk id="2" creationId="{86C5ED48-E4DA-4C94-92AC-1A4429A03A4E}"/>
          </ac:spMkLst>
        </pc:spChg>
        <pc:spChg chg="del">
          <ac:chgData name="Tom Briggs" userId="5205c15661b0945c" providerId="LiveId" clId="{0AB8D833-5C15-460A-9DED-0DC875ED8F66}" dt="2020-07-08T21:48:44.219" v="62508"/>
          <ac:spMkLst>
            <pc:docMk/>
            <pc:sldMk cId="4273344289" sldId="306"/>
            <ac:spMk id="3" creationId="{87767259-FEF0-4ABD-8096-90585D4EAEEF}"/>
          </ac:spMkLst>
        </pc:spChg>
        <pc:picChg chg="add mod">
          <ac:chgData name="Tom Briggs" userId="5205c15661b0945c" providerId="LiveId" clId="{0AB8D833-5C15-460A-9DED-0DC875ED8F66}" dt="2020-07-08T21:49:08.594" v="62551" actId="1076"/>
          <ac:picMkLst>
            <pc:docMk/>
            <pc:sldMk cId="4273344289" sldId="306"/>
            <ac:picMk id="4" creationId="{416E58FC-FB5A-487A-BDE8-8CD318A2485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3A63A-0575-4D94-82A3-CB7E8390FA41}" type="datetimeFigureOut">
              <a:rPr lang="en-US" smtClean="0"/>
              <a:t>7/7/2020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58DF0-1184-4B00-AC8A-693A2E45A7AA}" type="slidenum">
              <a:rPr lang="en-US" smtClean="0"/>
              <a:t>‹#›</a:t>
            </a:fld>
            <a:endParaRPr lang="en-US"/>
          </a:p>
        </p:txBody>
      </p:sp>
    </p:spTree>
    <p:extLst>
      <p:ext uri="{BB962C8B-B14F-4D97-AF65-F5344CB8AC3E}">
        <p14:creationId xmlns:p14="http://schemas.microsoft.com/office/powerpoint/2010/main" val="565258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358DF0-1184-4B00-AC8A-693A2E45A7AA}" type="slidenum">
              <a:rPr lang="en-US" smtClean="0"/>
              <a:t>1</a:t>
            </a:fld>
            <a:endParaRPr lang="en-US"/>
          </a:p>
        </p:txBody>
      </p:sp>
    </p:spTree>
    <p:extLst>
      <p:ext uri="{BB962C8B-B14F-4D97-AF65-F5344CB8AC3E}">
        <p14:creationId xmlns:p14="http://schemas.microsoft.com/office/powerpoint/2010/main" val="137239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transport mechanisms provided by the Internet are limited by the nature of the packet switching and routing systems used by the internet protocol.  Unfortunately, we are really limited to just reliability and a potentially higher throughput mode.  Because we cannot control the path that a packet will take through the different internet exchanges, we cannot control the latency or throughput.  There are no guarantees a packet will arrive, that it will arrive in order, or that there will be an upper bound to length of time it takes.  </a:t>
            </a:r>
          </a:p>
          <a:p>
            <a:endParaRPr lang="en-US" dirty="0"/>
          </a:p>
          <a:p>
            <a:r>
              <a:rPr lang="en-US" dirty="0"/>
              <a:t>Consequently, applications developers need to keep this in mind.  While the app-</a:t>
            </a:r>
            <a:r>
              <a:rPr lang="en-US" dirty="0" err="1"/>
              <a:t>devs</a:t>
            </a:r>
            <a:r>
              <a:rPr lang="en-US" dirty="0"/>
              <a:t> can shirk some of their responsibility onto the network, they cannot get all of these interesting guarantees.</a:t>
            </a:r>
          </a:p>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10</a:t>
            </a:fld>
            <a:endParaRPr lang="en-US"/>
          </a:p>
        </p:txBody>
      </p:sp>
    </p:spTree>
    <p:extLst>
      <p:ext uri="{BB962C8B-B14F-4D97-AF65-F5344CB8AC3E}">
        <p14:creationId xmlns:p14="http://schemas.microsoft.com/office/powerpoint/2010/main" val="112686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protocol provides two transport types, the Transmission Control Protocol (TCP), and the User Datagram Protocol (UDP), covered on the next slide.</a:t>
            </a:r>
          </a:p>
          <a:p>
            <a:endParaRPr lang="en-US" dirty="0"/>
          </a:p>
          <a:p>
            <a:r>
              <a:rPr lang="en-US" dirty="0"/>
              <a:t>TCP is a connection oriented protocol.  Each connection has a </a:t>
            </a:r>
            <a:r>
              <a:rPr lang="en-US" i="1" dirty="0"/>
              <a:t>state</a:t>
            </a:r>
            <a:r>
              <a:rPr lang="en-US" i="0" dirty="0"/>
              <a:t> on the client and the server, and the TCP transport layer sends messages between the two end-points to establish and maintain that state.  After a connection has been established, then the end-points can exchange data until one or the other closes the connection.  The connection that is established is full-duplex, both end-points can send and receive data on the socket.</a:t>
            </a:r>
          </a:p>
          <a:p>
            <a:endParaRPr lang="en-US" i="0" dirty="0"/>
          </a:p>
          <a:p>
            <a:r>
              <a:rPr lang="en-US" i="0" dirty="0"/>
              <a:t>The TCP is a reliable transport.  When the sender sends data, the data will come out of the transport on the other endpoint whole, in order, and free from errors; or the sender will be notified that the transmission has failed.  Beneath this façade, the data may actually arrive in fragments, with errors, and out of order.  The TCP will manage requesting retransmissions and reordering to create the reliable data stream that the application expects.  Of course, that also means that the developer has ceded controlled to the TCP stack, and we are now at the mercy of the TCP stack, which knows nothing of the application, to send messages and establish connections.</a:t>
            </a:r>
          </a:p>
          <a:p>
            <a:endParaRPr lang="en-US" i="0" dirty="0"/>
          </a:p>
          <a:p>
            <a:r>
              <a:rPr lang="en-US" i="0" dirty="0"/>
              <a:t>This exchange of messages creates a natural congestion control mechanism.  The TCP stack will only send some many chunks of data to the remote endpoint for it stops and waits for an acknowledgement.  This prevents one endpoint from saturating either the remote endpoint or the links in between.</a:t>
            </a:r>
          </a:p>
          <a:p>
            <a:endParaRPr lang="en-US" i="0" dirty="0"/>
          </a:p>
          <a:p>
            <a:r>
              <a:rPr lang="en-US" i="0" dirty="0"/>
              <a:t>Lets take a look at packets flowing between two TCP end points using Cisco’s packet tracer.</a:t>
            </a:r>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11</a:t>
            </a:fld>
            <a:endParaRPr lang="en-US"/>
          </a:p>
        </p:txBody>
      </p:sp>
    </p:spTree>
    <p:extLst>
      <p:ext uri="{BB962C8B-B14F-4D97-AF65-F5344CB8AC3E}">
        <p14:creationId xmlns:p14="http://schemas.microsoft.com/office/powerpoint/2010/main" val="160947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Lets take a look at packets flowing between two TCP end points using Cisco’s packet tracer.</a:t>
            </a:r>
            <a:endParaRPr lang="en-US" dirty="0"/>
          </a:p>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12</a:t>
            </a:fld>
            <a:endParaRPr lang="en-US"/>
          </a:p>
        </p:txBody>
      </p:sp>
    </p:spTree>
    <p:extLst>
      <p:ext uri="{BB962C8B-B14F-4D97-AF65-F5344CB8AC3E}">
        <p14:creationId xmlns:p14="http://schemas.microsoft.com/office/powerpoint/2010/main" val="127707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Datagram Protocol (UDP) is the other transport mechanism provided by the internet protocol.  This protocol is stateless – the UDP stack doesn’t keep track of the state of the connection, that is the job of the application.  The UDP doesn’t guarantee reliability.  The application needs to do this – possibly requesting retransmissions, resending data until acknowledged by the remote application etc.  No congestion control, but remote devices are free to drop UDP packets like hot potatoes.  The application needs to set its own limits and apply the brakes on slow end points.</a:t>
            </a:r>
          </a:p>
          <a:p>
            <a:endParaRPr lang="en-US" dirty="0"/>
          </a:p>
          <a:p>
            <a:r>
              <a:rPr lang="en-US" dirty="0"/>
              <a:t>Why do this?  Because sometimes the application has more information than the network stack does.  Perhaps the best example was the Andrew File Server (AFS).  Popular in the late 1980’s and 1990’s, AFS was able to scale up to 10,000’s of users, and could easily handle file shares distributed throughout the internet.  In fact, before the WWW, AFS was how many scientists shared data sets with each other.  The AFS relied on UDP messages.  AFS servers did not need to keep state for connections that may never be used again, enabling less memory over head.  On the flip side, the UDP messages included encryption and security tokens that enabled the AFS server to validate every client request and ensure data could never leak out.  There are many more details and interesting design ephemera that AFS provided, this just serves as an example of information that the application has that the transport stack does not.</a:t>
            </a:r>
          </a:p>
        </p:txBody>
      </p:sp>
      <p:sp>
        <p:nvSpPr>
          <p:cNvPr id="4" name="Slide Number Placeholder 3"/>
          <p:cNvSpPr>
            <a:spLocks noGrp="1"/>
          </p:cNvSpPr>
          <p:nvPr>
            <p:ph type="sldNum" sz="quarter" idx="5"/>
          </p:nvPr>
        </p:nvSpPr>
        <p:spPr/>
        <p:txBody>
          <a:bodyPr/>
          <a:lstStyle/>
          <a:p>
            <a:fld id="{E7358DF0-1184-4B00-AC8A-693A2E45A7AA}" type="slidenum">
              <a:rPr lang="en-US" smtClean="0"/>
              <a:t>13</a:t>
            </a:fld>
            <a:endParaRPr lang="en-US"/>
          </a:p>
        </p:txBody>
      </p:sp>
    </p:spTree>
    <p:extLst>
      <p:ext uri="{BB962C8B-B14F-4D97-AF65-F5344CB8AC3E}">
        <p14:creationId xmlns:p14="http://schemas.microsoft.com/office/powerpoint/2010/main" val="16322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first part of this lecture series we discussed how there is an independence relationship between the application and transport layers in the OSI / internet model, and why that was important.  In this part of the series we look at several different application protocols.</a:t>
            </a:r>
          </a:p>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14</a:t>
            </a:fld>
            <a:endParaRPr lang="en-US"/>
          </a:p>
        </p:txBody>
      </p:sp>
    </p:spTree>
    <p:extLst>
      <p:ext uri="{BB962C8B-B14F-4D97-AF65-F5344CB8AC3E}">
        <p14:creationId xmlns:p14="http://schemas.microsoft.com/office/powerpoint/2010/main" val="2001591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Applications have their own protocols that govern the types of messages, and syntax and semantics, and the rules for how the messages get sent.  This is absolutely crucial.  Computers, lets be frank, stupid – they lack the ability to determine the context of a message, they cannot handle any ambiguity in a message.  </a:t>
            </a:r>
          </a:p>
          <a:p>
            <a:endParaRPr lang="en-US" dirty="0"/>
          </a:p>
          <a:p>
            <a:r>
              <a:rPr lang="en-US" dirty="0"/>
              <a:t>Application developers need to design the messages exchanged carefully and thoughtfully.  Each application will have a set of messages that will be exchanged.  For example, if we were to build a web-based email service, we would need messages that allow users to request an email message, and the server to return the requested message, but we’d also need to have messages that represent errors – such as the requested message doesn’t exist.  Every type of action between a client and server will need to be defined with a message that can be exchanged to handle that action.</a:t>
            </a:r>
          </a:p>
          <a:p>
            <a:endParaRPr lang="en-US" dirty="0"/>
          </a:p>
          <a:p>
            <a:r>
              <a:rPr lang="en-US" dirty="0"/>
              <a:t>Each of those messages needs a clear and concise syntax.  It is important that the syntax is clear and unambiguous.  The receiver of the message needs to be able to determine if the message is well-formed or there has been an error. For example, &lt;</a:t>
            </a:r>
            <a:r>
              <a:rPr lang="en-US" dirty="0">
                <a:solidFill>
                  <a:srgbClr val="FF0000"/>
                </a:solidFill>
              </a:rPr>
              <a:t>click</a:t>
            </a:r>
            <a:r>
              <a:rPr lang="en-US" dirty="0"/>
              <a:t>&gt; the message, as a string, GIVE ME 32, lacks clear semantics, while &lt;</a:t>
            </a:r>
            <a:r>
              <a:rPr lang="en-US" dirty="0">
                <a:solidFill>
                  <a:srgbClr val="FF0000"/>
                </a:solidFill>
              </a:rPr>
              <a:t>click</a:t>
            </a:r>
            <a:r>
              <a:rPr lang="en-US" dirty="0"/>
              <a:t>&gt;the message SEND MSG ID=32 has syntax that can be more easily checked.  &lt;click&gt; Arguably, the third message has even better syntax – its clear, integers long, we can look in a table to make sure that each of the different integers is one of a set of valid values, and reject the message if its not.</a:t>
            </a:r>
          </a:p>
          <a:p>
            <a:endParaRPr lang="en-US" dirty="0"/>
          </a:p>
          <a:p>
            <a:r>
              <a:rPr lang="en-US" dirty="0"/>
              <a:t>Its equally important to have clear semantics about each of the different parts of the message.  The first version of the 3 messages is terrible, while its closer to human speech, it depends on the context of the communication to determine what you want.  The second version is better, at least we can tell what the user is requesting, but its harder to parse.  Finally, the third version is great – each of the fields’ meanings is determined solely by its number – we can look at a table of well known commands, look up command 25, and know exactly what the rest of the fields means.</a:t>
            </a:r>
          </a:p>
          <a:p>
            <a:endParaRPr lang="en-US" dirty="0"/>
          </a:p>
          <a:p>
            <a:r>
              <a:rPr lang="en-US" dirty="0"/>
              <a:t>Unfortunately, application standards vary widely.  Some applications have official, open, and rigid RFCs that govern their message formats.  Good examples are the various web and email RFCs.  Other applications can have a more closed and proprietary format.  These applications may be commercial, such as Skype or Facebook messenger, and not intended to be shared beyond their corporate developers.  It doesn’t mean that they lack any standards, it just means that they aren’t widely published, or may even be held as trade secrets.  Imagine if one could create their own Skype compatible client without having to pay for the licensing from Microsoft.  Clearly, this would financially harm Microsoft, and would be likely to bring down the </a:t>
            </a:r>
            <a:r>
              <a:rPr lang="en-US" dirty="0" err="1"/>
              <a:t>nazguls</a:t>
            </a:r>
            <a:r>
              <a:rPr lang="en-US" dirty="0"/>
              <a:t>, err, the corporate lawyers onto you.</a:t>
            </a:r>
          </a:p>
          <a:p>
            <a:endParaRPr lang="en-US" dirty="0"/>
          </a:p>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15</a:t>
            </a:fld>
            <a:endParaRPr lang="en-US"/>
          </a:p>
        </p:txBody>
      </p:sp>
    </p:spTree>
    <p:extLst>
      <p:ext uri="{BB962C8B-B14F-4D97-AF65-F5344CB8AC3E}">
        <p14:creationId xmlns:p14="http://schemas.microsoft.com/office/powerpoint/2010/main" val="1189847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example of an open protocol is the hypertext transfer protocol developed in the 1990’s by Sir Tim Berners-Lee (though he wasn’t Sir at the time!).  HTTP is governed by RFC1945, 2616, and some others.  HTTP is the underlying protocol for moving objects on the web.  The term object here means web pages, images, audio, video, or really anything between server and client.  </a:t>
            </a:r>
          </a:p>
          <a:p>
            <a:endParaRPr lang="en-US" dirty="0"/>
          </a:p>
          <a:p>
            <a:r>
              <a:rPr lang="en-US" dirty="0"/>
              <a:t>The IANA assigned port number for HTTP is 80, and the encrypted version HTTPS is 443, but web servers can run on any port number.  Its common to see port 8000, 8080, 8888, etc. used for testing on a local machine.  Recall that ports &gt; 1024 do not typically require elevated system privileges to open up, so a user on clipper can run their own web server on port 8000.  This can create some interesting security issues!</a:t>
            </a:r>
          </a:p>
          <a:p>
            <a:endParaRPr lang="en-US" dirty="0"/>
          </a:p>
          <a:p>
            <a:r>
              <a:rPr lang="en-US" dirty="0"/>
              <a:t>The HTTP protocol defines several request types to create, replace, update, and delete web pages, a collection of actions we call CRUD.  The most common two request types are GET and POST.  </a:t>
            </a:r>
          </a:p>
          <a:p>
            <a:endParaRPr lang="en-US" dirty="0"/>
          </a:p>
          <a:p>
            <a:r>
              <a:rPr lang="en-US" dirty="0"/>
              <a:t>Due to the clear, unambiguous documentation, its possible for anyone to create a client or a server that meets the requirements of the standard.  This animation shows a simple web request being made by a human using the “net cat” command.  The request opens port 80 to web.ship.edu, and makes a GET request.  The data that’s returned is the HTML contents of Ship’s web page.  This type of operation can be embedded into any program, or used to retrieve more interesting results.  For example, several years ago, I wrote a PERL script that connected to my </a:t>
            </a:r>
            <a:r>
              <a:rPr lang="en-US" dirty="0" err="1"/>
              <a:t>kids’s</a:t>
            </a:r>
            <a:r>
              <a:rPr lang="en-US" dirty="0"/>
              <a:t> school learning system and retrieved the upcoming homework and new grades.  Each day it would tell me when they had upcoming assignments, and when my kids needed to some help in a subject.  It worked because of the well developed HTTP standard.</a:t>
            </a:r>
          </a:p>
        </p:txBody>
      </p:sp>
      <p:sp>
        <p:nvSpPr>
          <p:cNvPr id="4" name="Slide Number Placeholder 3"/>
          <p:cNvSpPr>
            <a:spLocks noGrp="1"/>
          </p:cNvSpPr>
          <p:nvPr>
            <p:ph type="sldNum" sz="quarter" idx="5"/>
          </p:nvPr>
        </p:nvSpPr>
        <p:spPr/>
        <p:txBody>
          <a:bodyPr/>
          <a:lstStyle/>
          <a:p>
            <a:fld id="{E7358DF0-1184-4B00-AC8A-693A2E45A7AA}" type="slidenum">
              <a:rPr lang="en-US" smtClean="0"/>
              <a:t>16</a:t>
            </a:fld>
            <a:endParaRPr lang="en-US"/>
          </a:p>
        </p:txBody>
      </p:sp>
    </p:spTree>
    <p:extLst>
      <p:ext uri="{BB962C8B-B14F-4D97-AF65-F5344CB8AC3E}">
        <p14:creationId xmlns:p14="http://schemas.microsoft.com/office/powerpoint/2010/main" val="1389431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17</a:t>
            </a:fld>
            <a:endParaRPr lang="en-US"/>
          </a:p>
        </p:txBody>
      </p:sp>
    </p:spTree>
    <p:extLst>
      <p:ext uri="{BB962C8B-B14F-4D97-AF65-F5344CB8AC3E}">
        <p14:creationId xmlns:p14="http://schemas.microsoft.com/office/powerpoint/2010/main" val="2481687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video, we looked at a packet tracer example for retrieving a web page.  This trace is using the tool </a:t>
            </a:r>
            <a:r>
              <a:rPr lang="en-US" dirty="0" err="1"/>
              <a:t>WireShark</a:t>
            </a:r>
            <a:r>
              <a:rPr lang="en-US" dirty="0"/>
              <a:t> to capture live data from two real machines.  We can actually do some interesting comparisons – note that this used 15 packets instead of the 12 from packet tracer.  Lines #1 and #2 were closing a previous connection to the server (FIN), so ignore them.  Lines #3 and #4 used port #54442 and 54443 to on one machine to open connections to port 80 on the remote server.  Line #5 is an acknowledgement to #2.  #6 is an ACK for #4.  #8 is an ACK for #3, #9 is an ACK for #5 (note the out of order response!).  #10 is the actual request – look at the text – it’s the same GET that we did on the previous slide!  #11 is an old response to #1, #12 is the response to #11.  #13 is the ACK for #10, #14 is the first chunk of the result, #15 is the acknowledgement.  #16 is the server saying its done, #17 is the acknowledgement.  </a:t>
            </a:r>
          </a:p>
          <a:p>
            <a:endParaRPr lang="en-US" dirty="0"/>
          </a:p>
          <a:p>
            <a:r>
              <a:rPr lang="en-US" dirty="0"/>
              <a:t>So, if we carefully map this out, we get the same 12 messages from packet tracer, but because its real-world, </a:t>
            </a:r>
            <a:r>
              <a:rPr lang="en-US" dirty="0" err="1"/>
              <a:t>theres</a:t>
            </a:r>
            <a:r>
              <a:rPr lang="en-US" dirty="0"/>
              <a:t> more “cruft” in the way.  The time column is also pretty interesting – its in seconds.  So, this web page took 86ms to request and retrieve the data, and then an additional 30ms to process the data in the application and close the connection.  </a:t>
            </a:r>
          </a:p>
        </p:txBody>
      </p:sp>
      <p:sp>
        <p:nvSpPr>
          <p:cNvPr id="4" name="Slide Number Placeholder 3"/>
          <p:cNvSpPr>
            <a:spLocks noGrp="1"/>
          </p:cNvSpPr>
          <p:nvPr>
            <p:ph type="sldNum" sz="quarter" idx="5"/>
          </p:nvPr>
        </p:nvSpPr>
        <p:spPr/>
        <p:txBody>
          <a:bodyPr/>
          <a:lstStyle/>
          <a:p>
            <a:fld id="{E7358DF0-1184-4B00-AC8A-693A2E45A7AA}" type="slidenum">
              <a:rPr lang="en-US" smtClean="0"/>
              <a:t>18</a:t>
            </a:fld>
            <a:endParaRPr lang="en-US"/>
          </a:p>
        </p:txBody>
      </p:sp>
    </p:spTree>
    <p:extLst>
      <p:ext uri="{BB962C8B-B14F-4D97-AF65-F5344CB8AC3E}">
        <p14:creationId xmlns:p14="http://schemas.microsoft.com/office/powerpoint/2010/main" val="3789259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19</a:t>
            </a:fld>
            <a:endParaRPr lang="en-US"/>
          </a:p>
        </p:txBody>
      </p:sp>
    </p:spTree>
    <p:extLst>
      <p:ext uri="{BB962C8B-B14F-4D97-AF65-F5344CB8AC3E}">
        <p14:creationId xmlns:p14="http://schemas.microsoft.com/office/powerpoint/2010/main" val="257941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2</a:t>
            </a:fld>
            <a:endParaRPr lang="en-US"/>
          </a:p>
        </p:txBody>
      </p:sp>
    </p:spTree>
    <p:extLst>
      <p:ext uri="{BB962C8B-B14F-4D97-AF65-F5344CB8AC3E}">
        <p14:creationId xmlns:p14="http://schemas.microsoft.com/office/powerpoint/2010/main" val="2273294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 became the killer application of the 1980’s, and it remains one of the most important user-facing services on the internet.  There are several, somewhat independent, components in a mail system.  One part, the mail transfer agent has the job of the postman – listening for incoming mail requests from other servers and delivering those messages to users inbox, or sending outbound mail to those remote systems.  This part of the protocol is governed by the Simple Mail Transport Protocol (SMTP) and covered most recently by RFC 5321.  We’ll see an example of the SMTP protocol on the next slide.</a:t>
            </a:r>
          </a:p>
          <a:p>
            <a:endParaRPr lang="en-US" dirty="0"/>
          </a:p>
          <a:p>
            <a:r>
              <a:rPr lang="en-US" dirty="0"/>
              <a:t>The other parts of the mail system work with users to retrieve their mail from their inbox.  In days gone by, users used terminal oriented “mail” commands or their more visual versions such as elm or pine.  Later, two other network facing protocols were developed, POP3 and IMAP.  We’ll take a look at those shortly.</a:t>
            </a:r>
          </a:p>
        </p:txBody>
      </p:sp>
      <p:sp>
        <p:nvSpPr>
          <p:cNvPr id="4" name="Slide Number Placeholder 3"/>
          <p:cNvSpPr>
            <a:spLocks noGrp="1"/>
          </p:cNvSpPr>
          <p:nvPr>
            <p:ph type="sldNum" sz="quarter" idx="5"/>
          </p:nvPr>
        </p:nvSpPr>
        <p:spPr/>
        <p:txBody>
          <a:bodyPr/>
          <a:lstStyle/>
          <a:p>
            <a:fld id="{E7358DF0-1184-4B00-AC8A-693A2E45A7AA}" type="slidenum">
              <a:rPr lang="en-US" smtClean="0"/>
              <a:t>20</a:t>
            </a:fld>
            <a:endParaRPr lang="en-US"/>
          </a:p>
        </p:txBody>
      </p:sp>
    </p:spTree>
    <p:extLst>
      <p:ext uri="{BB962C8B-B14F-4D97-AF65-F5344CB8AC3E}">
        <p14:creationId xmlns:p14="http://schemas.microsoft.com/office/powerpoint/2010/main" val="400224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SMTP is a simple mail transfer protocol.  It has some well defined rules – such as the “hello message” send by the server and the response from the client.  SMTP was designed such that a human could deliver their own mail messages as is shown in this transcript.</a:t>
            </a:r>
          </a:p>
          <a:p>
            <a:r>
              <a:rPr lang="en-US" dirty="0"/>
              <a:t> </a:t>
            </a:r>
          </a:p>
          <a:p>
            <a:r>
              <a:rPr lang="en-US" dirty="0"/>
              <a:t>We are inundated with mail, much of it Unsolicited Commercial Email or SPAM.  To counteract this, the SMTP protocol has undergone several, such as only receiving messages from trusted hosts, required security keys and encryption, but ultimately, it works the same way it has for the last 40 years.</a:t>
            </a:r>
          </a:p>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21</a:t>
            </a:fld>
            <a:endParaRPr lang="en-US"/>
          </a:p>
        </p:txBody>
      </p:sp>
    </p:spTree>
    <p:extLst>
      <p:ext uri="{BB962C8B-B14F-4D97-AF65-F5344CB8AC3E}">
        <p14:creationId xmlns:p14="http://schemas.microsoft.com/office/powerpoint/2010/main" val="50659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POP3 and IMAP are two common methods for accessing a remote inbox.</a:t>
            </a:r>
          </a:p>
          <a:p>
            <a:endParaRPr lang="en-US" dirty="0"/>
          </a:p>
          <a:p>
            <a:r>
              <a:rPr lang="en-US" dirty="0"/>
              <a:t>POP3 is simpler, and used to move messages from the server to the local machine.  A web client connects, retrieves the messages from the server, and deletes them as it goes.  When its done, the POP3 client disconnects.  To get new messages, the POP3 client has to reconnect and check if there are any that have been received.  This is a form of “polling,” which can create delays in receiving messages.  So, users can increasing the polling frequency, but then </a:t>
            </a:r>
            <a:r>
              <a:rPr lang="en-US" dirty="0" err="1"/>
              <a:t>theres</a:t>
            </a:r>
            <a:r>
              <a:rPr lang="en-US" dirty="0"/>
              <a:t> more network traffic due to the increased and wasted polling.  This can also be troublesome on mobile devices, where the phone spends more time awake and polling mailboxes.</a:t>
            </a:r>
          </a:p>
          <a:p>
            <a:endParaRPr lang="en-US" dirty="0"/>
          </a:p>
          <a:p>
            <a:r>
              <a:rPr lang="en-US" dirty="0"/>
              <a:t>IMAP is a more comprehensive protocol, allowing more advanced features, such as folder organizations and partial retrievals.  IMAP also stays connected – allowing the server to “push” messages to the remote device as they arrive.  Of course, IMAP maintains that connection at a cost – the server has to manage more simultaneous connections, with the corresponding additional load on the system.</a:t>
            </a:r>
          </a:p>
          <a:p>
            <a:endParaRPr lang="en-US" dirty="0"/>
          </a:p>
          <a:p>
            <a:r>
              <a:rPr lang="en-US" dirty="0"/>
              <a:t>Given the hundreds of millions of GMAIL users, its hard to imagine how Google can support all of those </a:t>
            </a:r>
            <a:r>
              <a:rPr lang="en-US" dirty="0" err="1"/>
              <a:t>imap</a:t>
            </a:r>
            <a:r>
              <a:rPr lang="en-US" dirty="0"/>
              <a:t> users for people using their phones as their primary mail connection!</a:t>
            </a:r>
          </a:p>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22</a:t>
            </a:fld>
            <a:endParaRPr lang="en-US"/>
          </a:p>
        </p:txBody>
      </p:sp>
    </p:spTree>
    <p:extLst>
      <p:ext uri="{BB962C8B-B14F-4D97-AF65-F5344CB8AC3E}">
        <p14:creationId xmlns:p14="http://schemas.microsoft.com/office/powerpoint/2010/main" val="3786312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23</a:t>
            </a:fld>
            <a:endParaRPr lang="en-US"/>
          </a:p>
        </p:txBody>
      </p:sp>
    </p:spTree>
    <p:extLst>
      <p:ext uri="{BB962C8B-B14F-4D97-AF65-F5344CB8AC3E}">
        <p14:creationId xmlns:p14="http://schemas.microsoft.com/office/powerpoint/2010/main" val="2561761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24</a:t>
            </a:fld>
            <a:endParaRPr lang="en-US"/>
          </a:p>
        </p:txBody>
      </p:sp>
    </p:spTree>
    <p:extLst>
      <p:ext uri="{BB962C8B-B14F-4D97-AF65-F5344CB8AC3E}">
        <p14:creationId xmlns:p14="http://schemas.microsoft.com/office/powerpoint/2010/main" val="1519116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Domain Name System or DNS is probably one of the most important services on the internet.  Its primary job is to provide a lookup service for human readable names and convert them to their IP address.  As noted in the last lecture, IP addresses are typically expressed 4 integer numbers (also known as dotted-quad addressing).  These addresses are highly network specific, for example 157.160.36.12 is a machine on our campus – but what does it do?  On the other hand, most of know what sloop is, right?  It turns out that sloop’s IP address is 157.160.36.12!  Sloops a lot easier to remember.  It is the DNS that allows us to get the IP address for a particular name.  </a:t>
            </a:r>
          </a:p>
          <a:p>
            <a:endParaRPr lang="en-US" dirty="0"/>
          </a:p>
          <a:p>
            <a:r>
              <a:rPr lang="en-US" dirty="0"/>
              <a:t>There are several key features to this protocol.  First, it can convert the name to an IP address, and if the system’s administrator desires, it can reverse the number to a name.  </a:t>
            </a:r>
          </a:p>
          <a:p>
            <a:endParaRPr lang="en-US" dirty="0"/>
          </a:p>
          <a:p>
            <a:r>
              <a:rPr lang="en-US" dirty="0"/>
              <a:t>It also allows multiple names to be given to the same machine.  These aliases are useful for naming services.  For instance, maybe we start off with a single machine like sloop that handles our web and mail traffic, so we can create aliases such as “web.ship.edu” or “mail.ship.edu.”  Later, we decide that we would be better splitting the machine up, so we can simply move the aliases to other machines, or dedicate them as their own machines.  Aliases can also make systems administration tasks easier.  For example, if sloop were one of several virtual machines on a server, we could create aliases like “vm0-guest0,” and “vm0-guest1”, … for each of the virtual machines.  Then, its much easier to automate processes like backups, startup, and shutdowns.  </a:t>
            </a:r>
          </a:p>
          <a:p>
            <a:endParaRPr lang="en-US" dirty="0"/>
          </a:p>
          <a:p>
            <a:r>
              <a:rPr lang="en-US" dirty="0"/>
              <a:t>The DNS also creates service descriptors for domains.  For example, your email address might be “ab1234@ship.edu,” but there isn’t a single machine on campus that has that host name.  Instead, the mail servers look ask the DNS system for the mail-exchange for that domain and deliver mail to the result.</a:t>
            </a:r>
          </a:p>
          <a:p>
            <a:endParaRPr lang="en-US" dirty="0"/>
          </a:p>
          <a:p>
            <a:r>
              <a:rPr lang="en-US" dirty="0"/>
              <a:t>DNS also supports load-balancing.  A given name can have many addresses associated with it, and the order which they come out may be randomized or given in a round-robin nature.  Using this strategy, we can now have several machines that each respond to “web.engr.ship.edu,” and the DNS will distribute requests to each one of them, spreading the load across all of the machines.</a:t>
            </a:r>
          </a:p>
          <a:p>
            <a:endParaRPr lang="en-US" dirty="0"/>
          </a:p>
          <a:p>
            <a:r>
              <a:rPr lang="en-US" dirty="0"/>
              <a:t>To pull this off, the DNS architected as a distributed, hierarchical database.  At the very top of the </a:t>
            </a:r>
            <a:r>
              <a:rPr lang="en-US" dirty="0" err="1"/>
              <a:t>hiear</a:t>
            </a:r>
            <a:endParaRPr lang="en-US" dirty="0"/>
          </a:p>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25</a:t>
            </a:fld>
            <a:endParaRPr lang="en-US"/>
          </a:p>
        </p:txBody>
      </p:sp>
    </p:spTree>
    <p:extLst>
      <p:ext uri="{BB962C8B-B14F-4D97-AF65-F5344CB8AC3E}">
        <p14:creationId xmlns:p14="http://schemas.microsoft.com/office/powerpoint/2010/main" val="3086455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13 root server clusters that service the entire internet. Each of the 13 clusters is managed by a designated operator, and the operator determines peerage rules.  While many of these operators are US based companies or agencies, the actual cluster computers are not.    The job of the root servers is to answer queries about how to get to one of the 5635 top-level domain name designated servers.</a:t>
            </a:r>
          </a:p>
          <a:p>
            <a:endParaRPr lang="en-US" dirty="0"/>
          </a:p>
          <a:p>
            <a:r>
              <a:rPr lang="en-US" dirty="0"/>
              <a:t>For example, if my DNS wants to find “google.com,” if it doesn’t already know, then it will need to ask the root server who handles the “.com” TLD, but the root servers do not serve anything more specific.  For example, the root servers don’t know how to resolve “google.com”.</a:t>
            </a:r>
          </a:p>
          <a:p>
            <a:endParaRPr lang="en-US" dirty="0"/>
          </a:p>
          <a:p>
            <a:r>
              <a:rPr lang="en-US" dirty="0"/>
              <a:t>These cluster computers all share the same IP address.  When a root node cluster is added to an internet exchange, all of the traffic at that exchange can use that more local connection rather than one that is “further” away.  So, when your DNS server tries to resolve an address and it asks “192.41.0.4”, the a-root-servers.net address, it probably won’t make its way all the way back to Verisign, but rather be handled in one of the internet exchange points before it gets there.</a:t>
            </a:r>
          </a:p>
          <a:p>
            <a:endParaRPr lang="en-US" dirty="0"/>
          </a:p>
          <a:p>
            <a:r>
              <a:rPr lang="en-US" dirty="0"/>
              <a:t>This is really a great idea – by spreading these root servers out across the world, the internet naming system should be able to survive just about any type of natural disaster or man-made assault.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26</a:t>
            </a:fld>
            <a:endParaRPr lang="en-US"/>
          </a:p>
        </p:txBody>
      </p:sp>
    </p:spTree>
    <p:extLst>
      <p:ext uri="{BB962C8B-B14F-4D97-AF65-F5344CB8AC3E}">
        <p14:creationId xmlns:p14="http://schemas.microsoft.com/office/powerpoint/2010/main" val="3012853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top-level domain servers are at the next level of the hierarchy.  Architecturally, they are similar to the global root servers.  There are 13 clusters, and each cluster may be replicated around the world.  Each registrar maintains its own database.  For example, EDUCASE, an advocacy group for technology in education manages all of the “.</a:t>
            </a:r>
            <a:r>
              <a:rPr lang="en-US" dirty="0" err="1"/>
              <a:t>edu</a:t>
            </a:r>
            <a:r>
              <a:rPr lang="en-US" dirty="0"/>
              <a:t>” domain name assignments.  </a:t>
            </a:r>
          </a:p>
          <a:p>
            <a:endParaRPr lang="en-US" dirty="0"/>
          </a:p>
          <a:p>
            <a:r>
              <a:rPr lang="en-US" dirty="0"/>
              <a:t>For example, we have “.ship.edu” as our domain name.  To get this, we simply asked EDUCAUSE for the registration.  If we were really sneaky, we could have asked for “.millersville.edu” too.  If we were really mean spirited, we could even point that at a fake website.  Ideally, EDUCAUSE will police the domain registrants and deal with conflicts like that.  Every TLD registrar has its own process for dealing with that.</a:t>
            </a:r>
          </a:p>
          <a:p>
            <a:endParaRPr lang="en-US" dirty="0"/>
          </a:p>
          <a:p>
            <a:r>
              <a:rPr lang="en-US" dirty="0"/>
              <a:t>When one of EDUCAUSE’s clustered computers receives a request for a “.ship.edu” address, it doesn’t know how to answer it specifically, but it can reply with which servers are authoritative for the domain and redirect the request there.</a:t>
            </a:r>
          </a:p>
          <a:p>
            <a:endParaRPr lang="en-US" dirty="0"/>
          </a:p>
          <a:p>
            <a:r>
              <a:rPr lang="en-US" dirty="0"/>
              <a:t>Why have this middleman?  This is a classic Divide and Conquer approach to solving a problem.  Consider the split between the root servers and these middlemen.  While there are 5800 TLDs on the internet now, there are millions of different domain names.  By splitting the name lookup by TLD, the load can be spread out over more clusters.    Now, consider the split between the middle men and the institutional or corporate name servers, and the billions of host names that those databases contain.  Not only would this database be huge, but it would be slow to respond.  Further, there would be a near constant stream of changes to the database as institutions CRUD up the DNS entries for their site. </a:t>
            </a:r>
          </a:p>
        </p:txBody>
      </p:sp>
      <p:sp>
        <p:nvSpPr>
          <p:cNvPr id="4" name="Slide Number Placeholder 3"/>
          <p:cNvSpPr>
            <a:spLocks noGrp="1"/>
          </p:cNvSpPr>
          <p:nvPr>
            <p:ph type="sldNum" sz="quarter" idx="5"/>
          </p:nvPr>
        </p:nvSpPr>
        <p:spPr/>
        <p:txBody>
          <a:bodyPr/>
          <a:lstStyle/>
          <a:p>
            <a:fld id="{E7358DF0-1184-4B00-AC8A-693A2E45A7AA}" type="slidenum">
              <a:rPr lang="en-US" smtClean="0"/>
              <a:t>27</a:t>
            </a:fld>
            <a:endParaRPr lang="en-US"/>
          </a:p>
        </p:txBody>
      </p:sp>
    </p:spTree>
    <p:extLst>
      <p:ext uri="{BB962C8B-B14F-4D97-AF65-F5344CB8AC3E}">
        <p14:creationId xmlns:p14="http://schemas.microsoft.com/office/powerpoint/2010/main" val="3143554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at the local level, there is an authoritative domain server for each domain.  For performance and security its often a good idea to have a cluster here as well, although its typically much smaller, often three or four machines for a large organization.  In the case of Shippensburg, we can see that we do have such an arrangement, and we have a backup copy of our database served by IUP, so that if the campus network were unavailable, our names could still resolve, which is useful for services such as Office365 or Google that are not physically located on our network.</a:t>
            </a:r>
          </a:p>
          <a:p>
            <a:endParaRPr lang="en-US" dirty="0"/>
          </a:p>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28</a:t>
            </a:fld>
            <a:endParaRPr lang="en-US"/>
          </a:p>
        </p:txBody>
      </p:sp>
    </p:spTree>
    <p:extLst>
      <p:ext uri="{BB962C8B-B14F-4D97-AF65-F5344CB8AC3E}">
        <p14:creationId xmlns:p14="http://schemas.microsoft.com/office/powerpoint/2010/main" val="463715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358DF0-1184-4B00-AC8A-693A2E45A7AA}" type="slidenum">
              <a:rPr lang="en-US" smtClean="0"/>
              <a:t>29</a:t>
            </a:fld>
            <a:endParaRPr lang="en-US"/>
          </a:p>
        </p:txBody>
      </p:sp>
    </p:spTree>
    <p:extLst>
      <p:ext uri="{BB962C8B-B14F-4D97-AF65-F5344CB8AC3E}">
        <p14:creationId xmlns:p14="http://schemas.microsoft.com/office/powerpoint/2010/main" val="242429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3</a:t>
            </a:fld>
            <a:endParaRPr lang="en-US"/>
          </a:p>
        </p:txBody>
      </p:sp>
    </p:spTree>
    <p:extLst>
      <p:ext uri="{BB962C8B-B14F-4D97-AF65-F5344CB8AC3E}">
        <p14:creationId xmlns:p14="http://schemas.microsoft.com/office/powerpoint/2010/main" val="2625274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358DF0-1184-4B00-AC8A-693A2E45A7AA}" type="slidenum">
              <a:rPr lang="en-US" smtClean="0"/>
              <a:t>30</a:t>
            </a:fld>
            <a:endParaRPr lang="en-US"/>
          </a:p>
        </p:txBody>
      </p:sp>
    </p:spTree>
    <p:extLst>
      <p:ext uri="{BB962C8B-B14F-4D97-AF65-F5344CB8AC3E}">
        <p14:creationId xmlns:p14="http://schemas.microsoft.com/office/powerpoint/2010/main" val="2768746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358DF0-1184-4B00-AC8A-693A2E45A7AA}" type="slidenum">
              <a:rPr lang="en-US" smtClean="0"/>
              <a:t>31</a:t>
            </a:fld>
            <a:endParaRPr lang="en-US"/>
          </a:p>
        </p:txBody>
      </p:sp>
    </p:spTree>
    <p:extLst>
      <p:ext uri="{BB962C8B-B14F-4D97-AF65-F5344CB8AC3E}">
        <p14:creationId xmlns:p14="http://schemas.microsoft.com/office/powerpoint/2010/main" val="3217503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358DF0-1184-4B00-AC8A-693A2E45A7AA}" type="slidenum">
              <a:rPr lang="en-US" smtClean="0"/>
              <a:t>32</a:t>
            </a:fld>
            <a:endParaRPr lang="en-US"/>
          </a:p>
        </p:txBody>
      </p:sp>
    </p:spTree>
    <p:extLst>
      <p:ext uri="{BB962C8B-B14F-4D97-AF65-F5344CB8AC3E}">
        <p14:creationId xmlns:p14="http://schemas.microsoft.com/office/powerpoint/2010/main" val="2936113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that deep dive into DNS, lets shift gears and take a look at Peer to Peer distribution and how these applications impact network transport.  Recall that there are two main ways to organize a protocol, one based on client server, like the DNS that we just studies, and the other is the peer to peer.  </a:t>
            </a:r>
          </a:p>
          <a:p>
            <a:endParaRPr lang="en-US" dirty="0"/>
          </a:p>
          <a:p>
            <a:r>
              <a:rPr lang="en-US" dirty="0"/>
              <a:t>Peer to Peer or P2P architectures try to make minimal reliance the always-on, centrally managed servers of the client-server architecture.  The classic example of a P2P architecture is BitTorrent.  The BitTorrent architecture uses peers to distribute contents of files.  Because each peer is pushing data out to each other, it becomes very hard to fully saturate a single link.  </a:t>
            </a:r>
          </a:p>
          <a:p>
            <a:endParaRPr lang="en-US" dirty="0"/>
          </a:p>
          <a:p>
            <a:r>
              <a:rPr lang="en-US" dirty="0"/>
              <a:t>Of course, it should be noted that while BitTorrent does improve performance, it doesn’t mean that peers are anonymous nor does it mean that the torrent distribution network is any more reliable than the client server version.  We’ll take a look at this in a bit.</a:t>
            </a:r>
          </a:p>
        </p:txBody>
      </p:sp>
      <p:sp>
        <p:nvSpPr>
          <p:cNvPr id="4" name="Slide Number Placeholder 3"/>
          <p:cNvSpPr>
            <a:spLocks noGrp="1"/>
          </p:cNvSpPr>
          <p:nvPr>
            <p:ph type="sldNum" sz="quarter" idx="5"/>
          </p:nvPr>
        </p:nvSpPr>
        <p:spPr/>
        <p:txBody>
          <a:bodyPr/>
          <a:lstStyle/>
          <a:p>
            <a:fld id="{E7358DF0-1184-4B00-AC8A-693A2E45A7AA}" type="slidenum">
              <a:rPr lang="en-US" smtClean="0"/>
              <a:t>33</a:t>
            </a:fld>
            <a:endParaRPr lang="en-US"/>
          </a:p>
        </p:txBody>
      </p:sp>
    </p:spTree>
    <p:extLst>
      <p:ext uri="{BB962C8B-B14F-4D97-AF65-F5344CB8AC3E}">
        <p14:creationId xmlns:p14="http://schemas.microsoft.com/office/powerpoint/2010/main" val="16344134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goal of a Peer2Peer network is to remove the bottlenecks created by a central server and the congestion of a central network, then we should be able to quantify the improvement in performance.  To do that, we need to consider some basic mathematics.</a:t>
            </a:r>
          </a:p>
          <a:p>
            <a:endParaRPr lang="en-US" dirty="0"/>
          </a:p>
          <a:p>
            <a:r>
              <a:rPr lang="en-US" dirty="0"/>
              <a:t>We represent the relationships between computers, servers, and the internet as in this figure.  We can represent </a:t>
            </a:r>
            <a:r>
              <a:rPr lang="en-US" dirty="0" err="1"/>
              <a:t>u_i</a:t>
            </a:r>
            <a:r>
              <a:rPr lang="en-US" dirty="0"/>
              <a:t>, and </a:t>
            </a:r>
            <a:r>
              <a:rPr lang="en-US" dirty="0" err="1"/>
              <a:t>d_i</a:t>
            </a:r>
            <a:r>
              <a:rPr lang="en-US" dirty="0"/>
              <a:t> as the upload and download speed of computer on the internet.  We represent the “thing” that is being download a generic file with F number of bits.  Finally, we track the number of peers or clients that are trying to retrieve the file.</a:t>
            </a:r>
          </a:p>
          <a:p>
            <a:endParaRPr lang="en-US" dirty="0"/>
          </a:p>
          <a:p>
            <a:r>
              <a:rPr lang="en-US" dirty="0"/>
              <a:t>Lets first study the client-server model.  At best, the server’s upload speed is better than anyone else’s combined, and it becomes the minimum time for an upload (i.e. we cannot exceed the upload speed).  So, the distribution time must be at least D &gt;= NF/us.  However, in the worst case, we have to wait for the slowest client. The total time to distribute to ALL clients is no worst than Grandma and her 2400 bps modem.  So, what we end up with is the relationship that the distribution time must be at least as bad as the max of the two of those.   Can we find a lower bound?  What happens if the total download speed is way bigger than the upload speed?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34</a:t>
            </a:fld>
            <a:endParaRPr lang="en-US"/>
          </a:p>
        </p:txBody>
      </p:sp>
    </p:spTree>
    <p:extLst>
      <p:ext uri="{BB962C8B-B14F-4D97-AF65-F5344CB8AC3E}">
        <p14:creationId xmlns:p14="http://schemas.microsoft.com/office/powerpoint/2010/main" val="24442640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peer-to-peer arrangement, there is a cost to upload the file to the first peer.  After that, the slowest peer sets the minimum time, so the time must be &gt;= that peer’s time.  However, the fastest peers can download based on the aggregate bandwidth the other peers, so the aggregate time must be at least that bound.  Finally, the time for peer to peer must be at least as bad as the worst of those three times.</a:t>
            </a:r>
          </a:p>
        </p:txBody>
      </p:sp>
      <p:sp>
        <p:nvSpPr>
          <p:cNvPr id="4" name="Slide Number Placeholder 3"/>
          <p:cNvSpPr>
            <a:spLocks noGrp="1"/>
          </p:cNvSpPr>
          <p:nvPr>
            <p:ph type="sldNum" sz="quarter" idx="5"/>
          </p:nvPr>
        </p:nvSpPr>
        <p:spPr/>
        <p:txBody>
          <a:bodyPr/>
          <a:lstStyle/>
          <a:p>
            <a:fld id="{E7358DF0-1184-4B00-AC8A-693A2E45A7AA}" type="slidenum">
              <a:rPr lang="en-US" smtClean="0"/>
              <a:t>35</a:t>
            </a:fld>
            <a:endParaRPr lang="en-US"/>
          </a:p>
        </p:txBody>
      </p:sp>
    </p:spTree>
    <p:extLst>
      <p:ext uri="{BB962C8B-B14F-4D97-AF65-F5344CB8AC3E}">
        <p14:creationId xmlns:p14="http://schemas.microsoft.com/office/powerpoint/2010/main" val="2758020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first scenario, there are only a handful of clients, their download speed is </a:t>
            </a:r>
            <a:r>
              <a:rPr lang="en-US" dirty="0" err="1"/>
              <a:t>assymetric</a:t>
            </a:r>
            <a:r>
              <a:rPr lang="en-US" dirty="0"/>
              <a:t> to their upload speed – pretty common in household last-mile type connections.  Here, there aren’t many clients, and the servers big upload speed wins.  </a:t>
            </a:r>
          </a:p>
        </p:txBody>
      </p:sp>
      <p:sp>
        <p:nvSpPr>
          <p:cNvPr id="4" name="Slide Number Placeholder 3"/>
          <p:cNvSpPr>
            <a:spLocks noGrp="1"/>
          </p:cNvSpPr>
          <p:nvPr>
            <p:ph type="sldNum" sz="quarter" idx="5"/>
          </p:nvPr>
        </p:nvSpPr>
        <p:spPr/>
        <p:txBody>
          <a:bodyPr/>
          <a:lstStyle/>
          <a:p>
            <a:fld id="{E7358DF0-1184-4B00-AC8A-693A2E45A7AA}" type="slidenum">
              <a:rPr lang="en-US" smtClean="0"/>
              <a:t>36</a:t>
            </a:fld>
            <a:endParaRPr lang="en-US"/>
          </a:p>
        </p:txBody>
      </p:sp>
    </p:spTree>
    <p:extLst>
      <p:ext uri="{BB962C8B-B14F-4D97-AF65-F5344CB8AC3E}">
        <p14:creationId xmlns:p14="http://schemas.microsoft.com/office/powerpoint/2010/main" val="2308275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scenario, there are 25 clients / peers, we still have a </a:t>
            </a:r>
            <a:r>
              <a:rPr lang="en-US" dirty="0" err="1"/>
              <a:t>assymmetric</a:t>
            </a:r>
            <a:r>
              <a:rPr lang="en-US" dirty="0"/>
              <a:t> upload speed, but because there are so many peers, they can beat the client server.</a:t>
            </a:r>
          </a:p>
        </p:txBody>
      </p:sp>
      <p:sp>
        <p:nvSpPr>
          <p:cNvPr id="4" name="Slide Number Placeholder 3"/>
          <p:cNvSpPr>
            <a:spLocks noGrp="1"/>
          </p:cNvSpPr>
          <p:nvPr>
            <p:ph type="sldNum" sz="quarter" idx="5"/>
          </p:nvPr>
        </p:nvSpPr>
        <p:spPr/>
        <p:txBody>
          <a:bodyPr/>
          <a:lstStyle/>
          <a:p>
            <a:fld id="{E7358DF0-1184-4B00-AC8A-693A2E45A7AA}" type="slidenum">
              <a:rPr lang="en-US" smtClean="0"/>
              <a:t>37</a:t>
            </a:fld>
            <a:endParaRPr lang="en-US"/>
          </a:p>
        </p:txBody>
      </p:sp>
    </p:spTree>
    <p:extLst>
      <p:ext uri="{BB962C8B-B14F-4D97-AF65-F5344CB8AC3E}">
        <p14:creationId xmlns:p14="http://schemas.microsoft.com/office/powerpoint/2010/main" val="37567184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38</a:t>
            </a:fld>
            <a:endParaRPr lang="en-US"/>
          </a:p>
        </p:txBody>
      </p:sp>
    </p:spTree>
    <p:extLst>
      <p:ext uri="{BB962C8B-B14F-4D97-AF65-F5344CB8AC3E}">
        <p14:creationId xmlns:p14="http://schemas.microsoft.com/office/powerpoint/2010/main" val="26667882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358DF0-1184-4B00-AC8A-693A2E45A7AA}" type="slidenum">
              <a:rPr lang="en-US" smtClean="0"/>
              <a:t>39</a:t>
            </a:fld>
            <a:endParaRPr lang="en-US"/>
          </a:p>
        </p:txBody>
      </p:sp>
    </p:spTree>
    <p:extLst>
      <p:ext uri="{BB962C8B-B14F-4D97-AF65-F5344CB8AC3E}">
        <p14:creationId xmlns:p14="http://schemas.microsoft.com/office/powerpoint/2010/main" val="363922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Kurose and Ross text is called the “top-down” approach because it starts with the application layers and works down to the physical layer.  There are compelling arguments for starting at the top or the bottom.  Since you’ve probably grown up using the internet then you are probably most familiar with the top layers, and that implies it’s as good place as any to start.  </a:t>
            </a:r>
          </a:p>
          <a:p>
            <a:endParaRPr lang="en-US" dirty="0"/>
          </a:p>
          <a:p>
            <a:r>
              <a:rPr lang="en-US" dirty="0"/>
              <a:t>The application layers are the top three layers of the OSI model, or the just the top layer of the 5-layer model.  At times, we pay careful attention to the differences between layers, at other times, we largely ignore them.  For example, from a network’s perspective, we don’t care whether you are displaying your email in MS Outlook or on your phone.  However, if we were tasked with supporting an email system for a large, multinational company, we’d probably pay careful attention to the network footprint different aspects of the application stack have on our systems.  </a:t>
            </a:r>
          </a:p>
          <a:p>
            <a:endParaRPr lang="en-US" dirty="0"/>
          </a:p>
          <a:p>
            <a:r>
              <a:rPr lang="en-US" dirty="0"/>
              <a:t>In addition to lumping application layers together, one of the most important concepts is the idea of encapsulation.  Sending emails, watching movies, and surfing the web are all very different applications – and have very different network requirements, but as far as we are concerned, the application, whatever it is, will communicate to the network using a </a:t>
            </a:r>
            <a:r>
              <a:rPr lang="en-US" i="1" dirty="0"/>
              <a:t>transport layer</a:t>
            </a:r>
            <a:r>
              <a:rPr lang="en-US" i="0" dirty="0"/>
              <a:t>.  The transport layer is completely agnostic to whether the data its sending or receiving.  The authors of the transport layer software can make absolutely no assumptions about the data that you’re exchanging.  And this is a good thing!</a:t>
            </a:r>
          </a:p>
          <a:p>
            <a:endParaRPr lang="en-US" i="0" dirty="0"/>
          </a:p>
          <a:p>
            <a:r>
              <a:rPr lang="en-US" i="0" dirty="0"/>
              <a:t>Just for one moment, imagine that the opposite were true.  If every different application that were deployed over the internet needed a special transport handler before it could work, then we would need to upgrade operating systems, switch, and routers to handle the next new app.  However, if we were to imagine that world, then we could design a new transport for every new application that was totally optimized to handle every corner case for that application. </a:t>
            </a:r>
          </a:p>
          <a:p>
            <a:endParaRPr lang="en-US" i="0" dirty="0"/>
          </a:p>
          <a:p>
            <a:r>
              <a:rPr lang="en-US" i="0" dirty="0"/>
              <a:t>Since we don’t live in that world, it is important for software engineers to understand the impacts of their design choices when building a new application.  In fact, it is in this interface between the application and transport layers that the software- and network-engineers need to work, hand-in-hand to deploy applications that can scale up to handle global demands.  Some choices made here can be simple – what pick one of the well-known transport mechanisms; but then other choices may be less obvious, as we’ll see later in this series.</a:t>
            </a:r>
          </a:p>
          <a:p>
            <a:endParaRPr lang="en-US" i="0" dirty="0"/>
          </a:p>
          <a:p>
            <a:r>
              <a:rPr lang="en-US" i="0" dirty="0"/>
              <a:t>Finally, because the application layer is typically opaque to the transport layer (and lower), network core devices typically ignore the application data.  So, typically routers don’t give different priority to web vs. email messages – they both get routed equally.  However, there are some devices that do pay attention to the application.  For example, a relatively new class of device called “traffic shapers” can prioritize some types of traffic at the expense of others.  Network Intrusion Detection Systems (IDS) can use application data to detect when someone is trying to compromise a network and shut them down at the edge of the network.</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4</a:t>
            </a:fld>
            <a:endParaRPr lang="en-US"/>
          </a:p>
        </p:txBody>
      </p:sp>
    </p:spTree>
    <p:extLst>
      <p:ext uri="{BB962C8B-B14F-4D97-AF65-F5344CB8AC3E}">
        <p14:creationId xmlns:p14="http://schemas.microsoft.com/office/powerpoint/2010/main" val="32963149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40</a:t>
            </a:fld>
            <a:endParaRPr lang="en-US"/>
          </a:p>
        </p:txBody>
      </p:sp>
    </p:spTree>
    <p:extLst>
      <p:ext uri="{BB962C8B-B14F-4D97-AF65-F5344CB8AC3E}">
        <p14:creationId xmlns:p14="http://schemas.microsoft.com/office/powerpoint/2010/main" val="34667147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358DF0-1184-4B00-AC8A-693A2E45A7AA}" type="slidenum">
              <a:rPr lang="en-US" smtClean="0"/>
              <a:t>41</a:t>
            </a:fld>
            <a:endParaRPr lang="en-US"/>
          </a:p>
        </p:txBody>
      </p:sp>
    </p:spTree>
    <p:extLst>
      <p:ext uri="{BB962C8B-B14F-4D97-AF65-F5344CB8AC3E}">
        <p14:creationId xmlns:p14="http://schemas.microsoft.com/office/powerpoint/2010/main" val="467113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358DF0-1184-4B00-AC8A-693A2E45A7AA}" type="slidenum">
              <a:rPr lang="en-US" smtClean="0"/>
              <a:t>42</a:t>
            </a:fld>
            <a:endParaRPr lang="en-US"/>
          </a:p>
        </p:txBody>
      </p:sp>
    </p:spTree>
    <p:extLst>
      <p:ext uri="{BB962C8B-B14F-4D97-AF65-F5344CB8AC3E}">
        <p14:creationId xmlns:p14="http://schemas.microsoft.com/office/powerpoint/2010/main" val="2984393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358DF0-1184-4B00-AC8A-693A2E45A7AA}" type="slidenum">
              <a:rPr lang="en-US" smtClean="0"/>
              <a:t>43</a:t>
            </a:fld>
            <a:endParaRPr lang="en-US"/>
          </a:p>
        </p:txBody>
      </p:sp>
    </p:spTree>
    <p:extLst>
      <p:ext uri="{BB962C8B-B14F-4D97-AF65-F5344CB8AC3E}">
        <p14:creationId xmlns:p14="http://schemas.microsoft.com/office/powerpoint/2010/main" val="1655634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44</a:t>
            </a:fld>
            <a:endParaRPr lang="en-US"/>
          </a:p>
        </p:txBody>
      </p:sp>
    </p:spTree>
    <p:extLst>
      <p:ext uri="{BB962C8B-B14F-4D97-AF65-F5344CB8AC3E}">
        <p14:creationId xmlns:p14="http://schemas.microsoft.com/office/powerpoint/2010/main" val="932644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chapter introduces five key principles that govern how an application interacts with the network stack.  Lets explore each in more detail.</a:t>
            </a:r>
          </a:p>
        </p:txBody>
      </p:sp>
      <p:sp>
        <p:nvSpPr>
          <p:cNvPr id="4" name="Slide Number Placeholder 3"/>
          <p:cNvSpPr>
            <a:spLocks noGrp="1"/>
          </p:cNvSpPr>
          <p:nvPr>
            <p:ph type="sldNum" sz="quarter" idx="5"/>
          </p:nvPr>
        </p:nvSpPr>
        <p:spPr/>
        <p:txBody>
          <a:bodyPr/>
          <a:lstStyle/>
          <a:p>
            <a:fld id="{E7358DF0-1184-4B00-AC8A-693A2E45A7AA}" type="slidenum">
              <a:rPr lang="en-US" smtClean="0"/>
              <a:t>5</a:t>
            </a:fld>
            <a:endParaRPr lang="en-US"/>
          </a:p>
        </p:txBody>
      </p:sp>
    </p:spTree>
    <p:extLst>
      <p:ext uri="{BB962C8B-B14F-4D97-AF65-F5344CB8AC3E}">
        <p14:creationId xmlns:p14="http://schemas.microsoft.com/office/powerpoint/2010/main" val="163400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Networking applications is a mixture of both hardware and software actions.  Applications request data is to be exchanged, but it must eventually be put onto the network hardware.  This is really a job for the operating system.  The OS will manage the network hardware and provide structures to move raw data to and </a:t>
            </a:r>
            <a:r>
              <a:rPr lang="en-US" dirty="0" err="1"/>
              <a:t>fro</a:t>
            </a:r>
            <a:r>
              <a:rPr lang="en-US" dirty="0"/>
              <a:t>.  But the OS’s role doesn’t stop there.  </a:t>
            </a:r>
          </a:p>
          <a:p>
            <a:endParaRPr lang="en-US" dirty="0"/>
          </a:p>
          <a:p>
            <a:r>
              <a:rPr lang="en-US" dirty="0"/>
              <a:t>One of the key jobs of the OS is to protect information from possibly competing processes.  Since there is only one network, but many network applications, when data arrives from the network, the OS look at the data and determine which process it should be delivered to (or possibly ignored entirely).  If we left this up to individual applications then all hopes of security would be thrown out the window.  </a:t>
            </a:r>
          </a:p>
          <a:p>
            <a:endParaRPr lang="en-US" dirty="0"/>
          </a:p>
          <a:p>
            <a:r>
              <a:rPr lang="en-US" dirty="0"/>
              <a:t>If the OS will manage the network stack, then it will provide an </a:t>
            </a:r>
            <a:r>
              <a:rPr lang="en-US" i="1" dirty="0"/>
              <a:t>Application Programmer’s Interface</a:t>
            </a:r>
            <a:r>
              <a:rPr lang="en-US" i="0" dirty="0"/>
              <a:t> to enable applications to make requests to the OS to send or receive network data.  Like other OS APIs, they tend to favor the C language.  They are wrapped up in C &amp; assembler language compatible libraries that can be invoked easily by these and other languages.  This leads to the idea that other languages like Java or Python can also include these libraries and make the same calls.  Those languages frequently provide some helper routines to make it easier for the application developers, but ultimately, </a:t>
            </a:r>
            <a:r>
              <a:rPr lang="en-US" i="0" dirty="0" err="1"/>
              <a:t>theres</a:t>
            </a:r>
            <a:r>
              <a:rPr lang="en-US" i="0" dirty="0"/>
              <a:t> nothing that one language can do that cannot be done in another.</a:t>
            </a:r>
          </a:p>
          <a:p>
            <a:endParaRPr lang="en-US" i="0" dirty="0"/>
          </a:p>
          <a:p>
            <a:r>
              <a:rPr lang="en-US" i="0" dirty="0"/>
              <a:t>Different operating systems can also choose to expose different levels of the OSI stack to the application.  For example, an OS could simply expose only the internet protocols transport mechanisms.  Others provide lower-level entry points.  One (terrible) example was the UNIX System V’s Transport Layer Interface that enabled programmers to design their own custom network stack.  The Windows NDIS interface is similar in scope and slightly easier to use.  In both cases, its possible to actually create alternatives to every layer in the OSI model – if you don’t like Ethernet, make your own!  </a:t>
            </a:r>
          </a:p>
          <a:p>
            <a:endParaRPr lang="en-US" i="0" dirty="0"/>
          </a:p>
          <a:p>
            <a:r>
              <a:rPr lang="en-US" i="0" dirty="0"/>
              <a:t>In most cases, we don’t want to do that, instead, as an applications programmer, we just want to get a connection established that we can then read or write data to, and that is exactly what the operating system will do.  Using the sockets API, we can establish a connection – often with some one-time setup such as what is shown here, but then we can use the read/write system calls to move data between computers.</a:t>
            </a:r>
          </a:p>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6</a:t>
            </a:fld>
            <a:endParaRPr lang="en-US"/>
          </a:p>
        </p:txBody>
      </p:sp>
    </p:spTree>
    <p:extLst>
      <p:ext uri="{BB962C8B-B14F-4D97-AF65-F5344CB8AC3E}">
        <p14:creationId xmlns:p14="http://schemas.microsoft.com/office/powerpoint/2010/main" val="258075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application’s architecture is another core principle.  There are generally two versions of this: client server and peer to peer.  The client server remains the most common.  </a:t>
            </a:r>
          </a:p>
          <a:p>
            <a:endParaRPr lang="en-US" dirty="0"/>
          </a:p>
          <a:p>
            <a:r>
              <a:rPr lang="en-US" dirty="0"/>
              <a:t>In the standard client server model, there is an always-on host that is listening for incoming requests.  When an ad hoc client connects the server will evaluate the message, perform some task on behalf of the server, and then listen for more requests.  While this seems simple, as the complexity of the client-server protocol increases or the number of concurrent clients increases, the server can become overloaded and performance can suffer.  We describe this as a </a:t>
            </a:r>
            <a:r>
              <a:rPr lang="en-US" dirty="0" err="1"/>
              <a:t>scablility</a:t>
            </a:r>
            <a:r>
              <a:rPr lang="en-US" dirty="0"/>
              <a:t> challenge, client server can be difficult to scale up.  </a:t>
            </a:r>
          </a:p>
          <a:p>
            <a:endParaRPr lang="en-US" dirty="0"/>
          </a:p>
          <a:p>
            <a:r>
              <a:rPr lang="en-US" dirty="0"/>
              <a:t>On the flip side, peer to peer networks communicate amongst themselves.  There is often some mechanism for peers to find each other and then, once found, they can communicate between them.  This architecture naturally scales better than client-server, but it always depends on the number and reliability of the peers.  </a:t>
            </a:r>
          </a:p>
          <a:p>
            <a:endParaRPr lang="en-US" dirty="0"/>
          </a:p>
          <a:p>
            <a:r>
              <a:rPr lang="en-US" dirty="0"/>
              <a:t>We will look at this in more detail in some upcoming slides.</a:t>
            </a:r>
          </a:p>
        </p:txBody>
      </p:sp>
      <p:sp>
        <p:nvSpPr>
          <p:cNvPr id="4" name="Slide Number Placeholder 3"/>
          <p:cNvSpPr>
            <a:spLocks noGrp="1"/>
          </p:cNvSpPr>
          <p:nvPr>
            <p:ph type="sldNum" sz="quarter" idx="5"/>
          </p:nvPr>
        </p:nvSpPr>
        <p:spPr/>
        <p:txBody>
          <a:bodyPr/>
          <a:lstStyle/>
          <a:p>
            <a:fld id="{E7358DF0-1184-4B00-AC8A-693A2E45A7AA}" type="slidenum">
              <a:rPr lang="en-US" smtClean="0"/>
              <a:t>7</a:t>
            </a:fld>
            <a:endParaRPr lang="en-US"/>
          </a:p>
        </p:txBody>
      </p:sp>
    </p:spTree>
    <p:extLst>
      <p:ext uri="{BB962C8B-B14F-4D97-AF65-F5344CB8AC3E}">
        <p14:creationId xmlns:p14="http://schemas.microsoft.com/office/powerpoint/2010/main" val="401925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challenges created by applications is that there can be a many-to-many relationship between clients and servers.  For example, the same client machine can have multiple connections open to the same server.  Someone, we need a way to keep them all straight.  </a:t>
            </a:r>
          </a:p>
          <a:p>
            <a:endParaRPr lang="en-US" dirty="0"/>
          </a:p>
          <a:p>
            <a:r>
              <a:rPr lang="en-US" dirty="0"/>
              <a:t>The Internet protocols use a combination of 5 things, or a 5-tuple from discrete math.  This tuple includes the client address, the server address, the client port number, and the server port number, as well as the transport type.  </a:t>
            </a:r>
          </a:p>
          <a:p>
            <a:endParaRPr lang="en-US" dirty="0"/>
          </a:p>
          <a:p>
            <a:r>
              <a:rPr lang="en-US" dirty="0"/>
              <a:t>Typically, a client opens a connection to a well known port number, using some anonymous local port number.  For example, maybe a machine on campus has an address of 157.160.38.35, and it uses its local port 53234 to open a connection to 157.160.28.36 server port 80, using the TCP transport.  These five values will be unique for the entirety of connection.  In fact, these are the minimum number of values to uniquely identify any connection.  The same computer could open another connection to the webserver using a local port of 55234, but it would still be connected to 157.160.28.36 port 80.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8</a:t>
            </a:fld>
            <a:endParaRPr lang="en-US"/>
          </a:p>
        </p:txBody>
      </p:sp>
    </p:spTree>
    <p:extLst>
      <p:ext uri="{BB962C8B-B14F-4D97-AF65-F5344CB8AC3E}">
        <p14:creationId xmlns:p14="http://schemas.microsoft.com/office/powerpoint/2010/main" val="1694623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general transport types that applications can use, based on reliability, throughput, latency, and security.  One additional dimension that is emerging is mobility.  </a:t>
            </a:r>
          </a:p>
          <a:p>
            <a:endParaRPr lang="en-US" dirty="0"/>
          </a:p>
          <a:p>
            <a:r>
              <a:rPr lang="en-US" dirty="0"/>
              <a:t>Reliability means that a sent message will arrive at the destination or sender will be notified of the failure.  The protocol may need to resend data to correct for errors or corrupted data, but the transport protocol will do that without any intervention from the application.  </a:t>
            </a:r>
          </a:p>
          <a:p>
            <a:endParaRPr lang="en-US" dirty="0"/>
          </a:p>
          <a:p>
            <a:r>
              <a:rPr lang="en-US" dirty="0"/>
              <a:t>Throughput guarantees are desirable for applications that must move large amounts of data. Typically, the application has a mechanism to request some minimum amount of data (bits per second) that it can reserve for its transmission.  For example, streaming services may need to sustain some minimum number of bits per second to keep the stream alive.</a:t>
            </a:r>
          </a:p>
          <a:p>
            <a:endParaRPr lang="en-US" dirty="0"/>
          </a:p>
          <a:p>
            <a:r>
              <a:rPr lang="en-US" dirty="0"/>
              <a:t>Timing or latency guarantees enable an application to send data with an upper bound on delay.  For example, digital telephone networks may require a maximum of 100ms of latency to avoid detectable pauses in conversations.</a:t>
            </a:r>
          </a:p>
          <a:p>
            <a:endParaRPr lang="en-US" dirty="0"/>
          </a:p>
          <a:p>
            <a:r>
              <a:rPr lang="en-US" dirty="0"/>
              <a:t>Security has emerged as one of the most important transport types.  The idea is that the application can off-load the encryption to the network, enabling more secure and strong implementations in the network drivers, and possibly off-loading the computation onto dedicated encryption hardware built into the network devices.</a:t>
            </a:r>
          </a:p>
          <a:p>
            <a:endParaRPr lang="en-US" dirty="0"/>
          </a:p>
          <a:p>
            <a:r>
              <a:rPr lang="en-US" dirty="0"/>
              <a:t>Finally, mobility is becoming an increasing challenge.  As mobile uses move around, the “best” connection between the mobile device and a server can change.  Plugged into a desktop, the mobile device may favor its tethered connection.  Walking around a building, </a:t>
            </a:r>
            <a:r>
              <a:rPr lang="en-US" dirty="0" err="1"/>
              <a:t>WiFi</a:t>
            </a:r>
            <a:r>
              <a:rPr lang="en-US" dirty="0"/>
              <a:t> may be faster and more reliable than cellular.  At the edge of a building, the two may become equally poor.  Between buildings, cellular connections may become the most reliable.  However, they are often “metered,” in that users pay per bit, and a connection established on one network may not be able to migrate to another – remember that 5 tuple?  Change any one of those and the connections a different connection!</a:t>
            </a:r>
          </a:p>
          <a:p>
            <a:endParaRPr lang="en-US" dirty="0"/>
          </a:p>
          <a:p>
            <a:endParaRPr lang="en-US" dirty="0"/>
          </a:p>
        </p:txBody>
      </p:sp>
      <p:sp>
        <p:nvSpPr>
          <p:cNvPr id="4" name="Slide Number Placeholder 3"/>
          <p:cNvSpPr>
            <a:spLocks noGrp="1"/>
          </p:cNvSpPr>
          <p:nvPr>
            <p:ph type="sldNum" sz="quarter" idx="5"/>
          </p:nvPr>
        </p:nvSpPr>
        <p:spPr/>
        <p:txBody>
          <a:bodyPr/>
          <a:lstStyle/>
          <a:p>
            <a:fld id="{E7358DF0-1184-4B00-AC8A-693A2E45A7AA}" type="slidenum">
              <a:rPr lang="en-US" smtClean="0"/>
              <a:t>9</a:t>
            </a:fld>
            <a:endParaRPr lang="en-US"/>
          </a:p>
        </p:txBody>
      </p:sp>
    </p:spTree>
    <p:extLst>
      <p:ext uri="{BB962C8B-B14F-4D97-AF65-F5344CB8AC3E}">
        <p14:creationId xmlns:p14="http://schemas.microsoft.com/office/powerpoint/2010/main" val="1975450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2233-E76E-406F-8EE2-85AD88F42D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9BB8E1-262F-47B8-9CA9-9C17A1B6D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26801F-6489-4E9E-81FE-493E88AFC0FE}"/>
              </a:ext>
            </a:extLst>
          </p:cNvPr>
          <p:cNvSpPr>
            <a:spLocks noGrp="1"/>
          </p:cNvSpPr>
          <p:nvPr>
            <p:ph type="dt" sz="half" idx="10"/>
          </p:nvPr>
        </p:nvSpPr>
        <p:spPr/>
        <p:txBody>
          <a:bodyPr/>
          <a:lstStyle/>
          <a:p>
            <a:fld id="{E2D5E518-BE38-4A72-89AE-665A5E97256F}" type="datetimeFigureOut">
              <a:rPr lang="en-US" smtClean="0"/>
              <a:t>7/7/2020</a:t>
            </a:fld>
            <a:endParaRPr lang="en-US"/>
          </a:p>
        </p:txBody>
      </p:sp>
      <p:sp>
        <p:nvSpPr>
          <p:cNvPr id="5" name="Footer Placeholder 4">
            <a:extLst>
              <a:ext uri="{FF2B5EF4-FFF2-40B4-BE49-F238E27FC236}">
                <a16:creationId xmlns:a16="http://schemas.microsoft.com/office/drawing/2014/main" id="{2DB1B39B-DB64-4EAA-805D-2A31E1B41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20423-AFA0-4224-AA62-D9D1B2145470}"/>
              </a:ext>
            </a:extLst>
          </p:cNvPr>
          <p:cNvSpPr>
            <a:spLocks noGrp="1"/>
          </p:cNvSpPr>
          <p:nvPr>
            <p:ph type="sldNum" sz="quarter" idx="12"/>
          </p:nvPr>
        </p:nvSpPr>
        <p:spPr/>
        <p:txBody>
          <a:bodyPr/>
          <a:lstStyle/>
          <a:p>
            <a:fld id="{11221F8B-9C83-475D-AB6B-E7BD342E4209}"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21158EBD-C9BE-47E3-B650-C63497D8A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378476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FF61-88C0-4F6A-A571-2141C8EAE2A7}"/>
              </a:ext>
            </a:extLst>
          </p:cNvPr>
          <p:cNvSpPr>
            <a:spLocks noGrp="1"/>
          </p:cNvSpPr>
          <p:nvPr>
            <p:ph type="title"/>
          </p:nvPr>
        </p:nvSpPr>
        <p:spPr>
          <a:xfrm>
            <a:off x="407324" y="365126"/>
            <a:ext cx="10946476" cy="491085"/>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DFC18DF-36FD-4513-9349-4C53DAA6CFB4}"/>
              </a:ext>
            </a:extLst>
          </p:cNvPr>
          <p:cNvSpPr>
            <a:spLocks noGrp="1"/>
          </p:cNvSpPr>
          <p:nvPr>
            <p:ph idx="1"/>
          </p:nvPr>
        </p:nvSpPr>
        <p:spPr>
          <a:xfrm>
            <a:off x="1105592" y="1080656"/>
            <a:ext cx="10248207" cy="509630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9C80F1-FEDD-42E1-8E25-1DE18AE87032}"/>
              </a:ext>
            </a:extLst>
          </p:cNvPr>
          <p:cNvSpPr>
            <a:spLocks noGrp="1"/>
          </p:cNvSpPr>
          <p:nvPr>
            <p:ph type="dt" sz="half" idx="10"/>
          </p:nvPr>
        </p:nvSpPr>
        <p:spPr/>
        <p:txBody>
          <a:bodyPr/>
          <a:lstStyle/>
          <a:p>
            <a:fld id="{E2D5E518-BE38-4A72-89AE-665A5E97256F}" type="datetimeFigureOut">
              <a:rPr lang="en-US" smtClean="0"/>
              <a:t>7/7/2020</a:t>
            </a:fld>
            <a:endParaRPr lang="en-US"/>
          </a:p>
        </p:txBody>
      </p:sp>
      <p:sp>
        <p:nvSpPr>
          <p:cNvPr id="5" name="Footer Placeholder 4">
            <a:extLst>
              <a:ext uri="{FF2B5EF4-FFF2-40B4-BE49-F238E27FC236}">
                <a16:creationId xmlns:a16="http://schemas.microsoft.com/office/drawing/2014/main" id="{D68E4895-89AC-437E-A9E2-54822C965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48C60-D71B-43E2-B5C8-9E201A5823A0}"/>
              </a:ext>
            </a:extLst>
          </p:cNvPr>
          <p:cNvSpPr>
            <a:spLocks noGrp="1"/>
          </p:cNvSpPr>
          <p:nvPr>
            <p:ph type="sldNum" sz="quarter" idx="12"/>
          </p:nvPr>
        </p:nvSpPr>
        <p:spPr/>
        <p:txBody>
          <a:bodyPr/>
          <a:lstStyle/>
          <a:p>
            <a:fld id="{11221F8B-9C83-475D-AB6B-E7BD342E4209}" type="slidenum">
              <a:rPr lang="en-US" smtClean="0"/>
              <a:t>‹#›</a:t>
            </a:fld>
            <a:endParaRPr lang="en-US"/>
          </a:p>
        </p:txBody>
      </p:sp>
      <p:cxnSp>
        <p:nvCxnSpPr>
          <p:cNvPr id="8" name="Straight Connector 7">
            <a:extLst>
              <a:ext uri="{FF2B5EF4-FFF2-40B4-BE49-F238E27FC236}">
                <a16:creationId xmlns:a16="http://schemas.microsoft.com/office/drawing/2014/main" id="{F22210A6-95EE-4CA7-B0AC-D8DA4E1960C0}"/>
              </a:ext>
            </a:extLst>
          </p:cNvPr>
          <p:cNvCxnSpPr/>
          <p:nvPr userDrawn="1"/>
        </p:nvCxnSpPr>
        <p:spPr>
          <a:xfrm>
            <a:off x="407324" y="955964"/>
            <a:ext cx="10946475" cy="0"/>
          </a:xfrm>
          <a:prstGeom prst="line">
            <a:avLst/>
          </a:prstGeom>
          <a:ln w="31750">
            <a:gradFill>
              <a:gsLst>
                <a:gs pos="0">
                  <a:schemeClr val="accent1">
                    <a:lumMod val="5000"/>
                    <a:lumOff val="95000"/>
                  </a:schemeClr>
                </a:gs>
                <a:gs pos="74000">
                  <a:srgbClr val="002060"/>
                </a:gs>
                <a:gs pos="83000">
                  <a:srgbClr val="002060"/>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66E90B8-9E05-47F9-92CA-27FC9817E7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23352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CCDF-698B-4CD8-B352-1508EFCCF5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5889D9-0110-4582-BFAB-F633275480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8467E9-A25F-4616-ABBC-9ACC59849BFA}"/>
              </a:ext>
            </a:extLst>
          </p:cNvPr>
          <p:cNvSpPr>
            <a:spLocks noGrp="1"/>
          </p:cNvSpPr>
          <p:nvPr>
            <p:ph type="dt" sz="half" idx="10"/>
          </p:nvPr>
        </p:nvSpPr>
        <p:spPr/>
        <p:txBody>
          <a:bodyPr/>
          <a:lstStyle/>
          <a:p>
            <a:fld id="{E2D5E518-BE38-4A72-89AE-665A5E97256F}" type="datetimeFigureOut">
              <a:rPr lang="en-US" smtClean="0"/>
              <a:t>7/7/2020</a:t>
            </a:fld>
            <a:endParaRPr lang="en-US"/>
          </a:p>
        </p:txBody>
      </p:sp>
      <p:sp>
        <p:nvSpPr>
          <p:cNvPr id="5" name="Footer Placeholder 4">
            <a:extLst>
              <a:ext uri="{FF2B5EF4-FFF2-40B4-BE49-F238E27FC236}">
                <a16:creationId xmlns:a16="http://schemas.microsoft.com/office/drawing/2014/main" id="{7CCC4C24-DAD3-4433-A5A8-0AB8DFBCD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AA821-928B-49C3-885E-6AFC328D3522}"/>
              </a:ext>
            </a:extLst>
          </p:cNvPr>
          <p:cNvSpPr>
            <a:spLocks noGrp="1"/>
          </p:cNvSpPr>
          <p:nvPr>
            <p:ph type="sldNum" sz="quarter" idx="12"/>
          </p:nvPr>
        </p:nvSpPr>
        <p:spPr/>
        <p:txBody>
          <a:bodyPr/>
          <a:lstStyle/>
          <a:p>
            <a:fld id="{11221F8B-9C83-475D-AB6B-E7BD342E4209}"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6B0F2EDF-6A8A-4577-BCD8-1A43F3690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143932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3BC0-C8C5-4FCE-8CAA-C61C171C85F3}"/>
              </a:ext>
            </a:extLst>
          </p:cNvPr>
          <p:cNvSpPr>
            <a:spLocks noGrp="1"/>
          </p:cNvSpPr>
          <p:nvPr>
            <p:ph type="title"/>
          </p:nvPr>
        </p:nvSpPr>
        <p:spPr>
          <a:xfrm>
            <a:off x="261257" y="402448"/>
            <a:ext cx="11092543" cy="411449"/>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FEFE9FC-9939-44CE-BE87-E1465CF61B4B}"/>
              </a:ext>
            </a:extLst>
          </p:cNvPr>
          <p:cNvSpPr>
            <a:spLocks noGrp="1"/>
          </p:cNvSpPr>
          <p:nvPr>
            <p:ph sz="half" idx="1"/>
          </p:nvPr>
        </p:nvSpPr>
        <p:spPr>
          <a:xfrm>
            <a:off x="838200" y="1101013"/>
            <a:ext cx="5181600" cy="511327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ACA6005-035C-42DE-850E-6E90B60BFF95}"/>
              </a:ext>
            </a:extLst>
          </p:cNvPr>
          <p:cNvSpPr>
            <a:spLocks noGrp="1"/>
          </p:cNvSpPr>
          <p:nvPr>
            <p:ph sz="half" idx="2"/>
          </p:nvPr>
        </p:nvSpPr>
        <p:spPr>
          <a:xfrm>
            <a:off x="6172200" y="1101013"/>
            <a:ext cx="5181600" cy="511327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2F50AB5-2ED2-44A7-BA57-F37C36A325DF}"/>
              </a:ext>
            </a:extLst>
          </p:cNvPr>
          <p:cNvSpPr>
            <a:spLocks noGrp="1"/>
          </p:cNvSpPr>
          <p:nvPr>
            <p:ph type="dt" sz="half" idx="10"/>
          </p:nvPr>
        </p:nvSpPr>
        <p:spPr>
          <a:xfrm>
            <a:off x="1026366" y="6393672"/>
            <a:ext cx="2555033" cy="365125"/>
          </a:xfrm>
        </p:spPr>
        <p:txBody>
          <a:bodyPr/>
          <a:lstStyle/>
          <a:p>
            <a:fld id="{E2D5E518-BE38-4A72-89AE-665A5E97256F}" type="datetimeFigureOut">
              <a:rPr lang="en-US" smtClean="0"/>
              <a:t>7/7/2020</a:t>
            </a:fld>
            <a:endParaRPr lang="en-US"/>
          </a:p>
        </p:txBody>
      </p:sp>
      <p:sp>
        <p:nvSpPr>
          <p:cNvPr id="6" name="Footer Placeholder 5">
            <a:extLst>
              <a:ext uri="{FF2B5EF4-FFF2-40B4-BE49-F238E27FC236}">
                <a16:creationId xmlns:a16="http://schemas.microsoft.com/office/drawing/2014/main" id="{70CA8605-F9C2-47FE-801C-C17E2A6D2406}"/>
              </a:ext>
            </a:extLst>
          </p:cNvPr>
          <p:cNvSpPr>
            <a:spLocks noGrp="1"/>
          </p:cNvSpPr>
          <p:nvPr>
            <p:ph type="ftr" sz="quarter" idx="11"/>
          </p:nvPr>
        </p:nvSpPr>
        <p:spPr>
          <a:xfrm>
            <a:off x="4038600" y="6393672"/>
            <a:ext cx="4114800" cy="365125"/>
          </a:xfrm>
        </p:spPr>
        <p:txBody>
          <a:bodyPr/>
          <a:lstStyle/>
          <a:p>
            <a:endParaRPr lang="en-US"/>
          </a:p>
        </p:txBody>
      </p:sp>
      <p:sp>
        <p:nvSpPr>
          <p:cNvPr id="7" name="Slide Number Placeholder 6">
            <a:extLst>
              <a:ext uri="{FF2B5EF4-FFF2-40B4-BE49-F238E27FC236}">
                <a16:creationId xmlns:a16="http://schemas.microsoft.com/office/drawing/2014/main" id="{D927AA73-65AD-4480-9A45-34FB9014FA72}"/>
              </a:ext>
            </a:extLst>
          </p:cNvPr>
          <p:cNvSpPr>
            <a:spLocks noGrp="1"/>
          </p:cNvSpPr>
          <p:nvPr>
            <p:ph type="sldNum" sz="quarter" idx="12"/>
          </p:nvPr>
        </p:nvSpPr>
        <p:spPr>
          <a:xfrm>
            <a:off x="8610600" y="6393672"/>
            <a:ext cx="2743200" cy="365125"/>
          </a:xfrm>
        </p:spPr>
        <p:txBody>
          <a:bodyPr/>
          <a:lstStyle/>
          <a:p>
            <a:fld id="{11221F8B-9C83-475D-AB6B-E7BD342E4209}" type="slidenum">
              <a:rPr lang="en-US" smtClean="0"/>
              <a:t>‹#›</a:t>
            </a:fld>
            <a:endParaRPr lang="en-US"/>
          </a:p>
        </p:txBody>
      </p:sp>
      <p:cxnSp>
        <p:nvCxnSpPr>
          <p:cNvPr id="9" name="Straight Connector 8">
            <a:extLst>
              <a:ext uri="{FF2B5EF4-FFF2-40B4-BE49-F238E27FC236}">
                <a16:creationId xmlns:a16="http://schemas.microsoft.com/office/drawing/2014/main" id="{69BF9AFF-BA3F-4678-B21E-91842F9DED4B}"/>
              </a:ext>
            </a:extLst>
          </p:cNvPr>
          <p:cNvCxnSpPr/>
          <p:nvPr userDrawn="1"/>
        </p:nvCxnSpPr>
        <p:spPr>
          <a:xfrm>
            <a:off x="407324" y="955964"/>
            <a:ext cx="10946475" cy="0"/>
          </a:xfrm>
          <a:prstGeom prst="line">
            <a:avLst/>
          </a:prstGeom>
          <a:ln w="31750">
            <a:gradFill>
              <a:gsLst>
                <a:gs pos="0">
                  <a:schemeClr val="accent1">
                    <a:lumMod val="5000"/>
                    <a:lumOff val="95000"/>
                  </a:schemeClr>
                </a:gs>
                <a:gs pos="74000">
                  <a:srgbClr val="002060"/>
                </a:gs>
                <a:gs pos="83000">
                  <a:srgbClr val="002060"/>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91A69627-63F2-4670-9667-7A9F3450C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363079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57348-5C26-4664-BAC3-7A7F6F4A0699}"/>
              </a:ext>
            </a:extLst>
          </p:cNvPr>
          <p:cNvSpPr>
            <a:spLocks noGrp="1"/>
          </p:cNvSpPr>
          <p:nvPr>
            <p:ph type="title"/>
          </p:nvPr>
        </p:nvSpPr>
        <p:spPr>
          <a:xfrm>
            <a:off x="334347" y="367945"/>
            <a:ext cx="10515600" cy="437308"/>
          </a:xfrm>
        </p:spPr>
        <p:txBody>
          <a:bodyPr>
            <a:normAutofit/>
          </a:bodyPr>
          <a:lstStyle>
            <a:lvl1pPr>
              <a:defRPr sz="36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45B0877-8423-4549-AAB5-7346AC6C6D5A}"/>
              </a:ext>
            </a:extLst>
          </p:cNvPr>
          <p:cNvSpPr>
            <a:spLocks noGrp="1"/>
          </p:cNvSpPr>
          <p:nvPr>
            <p:ph type="dt" sz="half" idx="10"/>
          </p:nvPr>
        </p:nvSpPr>
        <p:spPr>
          <a:xfrm>
            <a:off x="904076" y="6356350"/>
            <a:ext cx="2677323" cy="365125"/>
          </a:xfrm>
        </p:spPr>
        <p:txBody>
          <a:bodyPr/>
          <a:lstStyle/>
          <a:p>
            <a:fld id="{E2D5E518-BE38-4A72-89AE-665A5E97256F}" type="datetimeFigureOut">
              <a:rPr lang="en-US" smtClean="0"/>
              <a:t>7/7/2020</a:t>
            </a:fld>
            <a:endParaRPr lang="en-US" dirty="0"/>
          </a:p>
        </p:txBody>
      </p:sp>
      <p:sp>
        <p:nvSpPr>
          <p:cNvPr id="4" name="Footer Placeholder 3">
            <a:extLst>
              <a:ext uri="{FF2B5EF4-FFF2-40B4-BE49-F238E27FC236}">
                <a16:creationId xmlns:a16="http://schemas.microsoft.com/office/drawing/2014/main" id="{DBB8B084-49E6-4BBB-902C-536503E28A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871FA2-4F93-413A-A780-800A65B276F2}"/>
              </a:ext>
            </a:extLst>
          </p:cNvPr>
          <p:cNvSpPr>
            <a:spLocks noGrp="1"/>
          </p:cNvSpPr>
          <p:nvPr>
            <p:ph type="sldNum" sz="quarter" idx="12"/>
          </p:nvPr>
        </p:nvSpPr>
        <p:spPr/>
        <p:txBody>
          <a:bodyPr/>
          <a:lstStyle/>
          <a:p>
            <a:fld id="{11221F8B-9C83-475D-AB6B-E7BD342E4209}" type="slidenum">
              <a:rPr lang="en-US" smtClean="0"/>
              <a:t>‹#›</a:t>
            </a:fld>
            <a:endParaRPr lang="en-US"/>
          </a:p>
        </p:txBody>
      </p:sp>
      <p:cxnSp>
        <p:nvCxnSpPr>
          <p:cNvPr id="6" name="Straight Connector 5">
            <a:extLst>
              <a:ext uri="{FF2B5EF4-FFF2-40B4-BE49-F238E27FC236}">
                <a16:creationId xmlns:a16="http://schemas.microsoft.com/office/drawing/2014/main" id="{0BC96CD6-8CAE-4632-9BF6-A89AB6821633}"/>
              </a:ext>
            </a:extLst>
          </p:cNvPr>
          <p:cNvCxnSpPr/>
          <p:nvPr userDrawn="1"/>
        </p:nvCxnSpPr>
        <p:spPr>
          <a:xfrm>
            <a:off x="407324" y="955964"/>
            <a:ext cx="10946475" cy="0"/>
          </a:xfrm>
          <a:prstGeom prst="line">
            <a:avLst/>
          </a:prstGeom>
          <a:ln w="31750">
            <a:gradFill>
              <a:gsLst>
                <a:gs pos="0">
                  <a:schemeClr val="accent1">
                    <a:lumMod val="5000"/>
                    <a:lumOff val="95000"/>
                  </a:schemeClr>
                </a:gs>
                <a:gs pos="74000">
                  <a:srgbClr val="002060"/>
                </a:gs>
                <a:gs pos="83000">
                  <a:srgbClr val="002060"/>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C736386D-BB39-449D-9B8F-BA52891460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425461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EDE7E0-95E2-4534-A474-C8061023B4DD}"/>
              </a:ext>
            </a:extLst>
          </p:cNvPr>
          <p:cNvSpPr>
            <a:spLocks noGrp="1"/>
          </p:cNvSpPr>
          <p:nvPr>
            <p:ph type="dt" sz="half" idx="10"/>
          </p:nvPr>
        </p:nvSpPr>
        <p:spPr>
          <a:xfrm>
            <a:off x="904076" y="6356350"/>
            <a:ext cx="2677323" cy="365125"/>
          </a:xfrm>
        </p:spPr>
        <p:txBody>
          <a:bodyPr/>
          <a:lstStyle/>
          <a:p>
            <a:fld id="{E2D5E518-BE38-4A72-89AE-665A5E97256F}" type="datetimeFigureOut">
              <a:rPr lang="en-US" smtClean="0"/>
              <a:t>7/7/2020</a:t>
            </a:fld>
            <a:endParaRPr lang="en-US"/>
          </a:p>
        </p:txBody>
      </p:sp>
      <p:sp>
        <p:nvSpPr>
          <p:cNvPr id="3" name="Footer Placeholder 2">
            <a:extLst>
              <a:ext uri="{FF2B5EF4-FFF2-40B4-BE49-F238E27FC236}">
                <a16:creationId xmlns:a16="http://schemas.microsoft.com/office/drawing/2014/main" id="{8382564A-BD44-4DFC-AD9D-DF62A03CA3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2998D58-1DCB-4BAF-A57F-B4B0E700963A}"/>
              </a:ext>
            </a:extLst>
          </p:cNvPr>
          <p:cNvSpPr>
            <a:spLocks noGrp="1"/>
          </p:cNvSpPr>
          <p:nvPr>
            <p:ph type="sldNum" sz="quarter" idx="12"/>
          </p:nvPr>
        </p:nvSpPr>
        <p:spPr/>
        <p:txBody>
          <a:bodyPr/>
          <a:lstStyle/>
          <a:p>
            <a:fld id="{11221F8B-9C83-475D-AB6B-E7BD342E4209}" type="slidenum">
              <a:rPr lang="en-US" smtClean="0"/>
              <a:t>‹#›</a:t>
            </a:fld>
            <a:endParaRPr lang="en-US"/>
          </a:p>
        </p:txBody>
      </p:sp>
      <p:pic>
        <p:nvPicPr>
          <p:cNvPr id="6" name="Picture 5" descr="A picture containing drawing&#10;&#10;Description automatically generated">
            <a:extLst>
              <a:ext uri="{FF2B5EF4-FFF2-40B4-BE49-F238E27FC236}">
                <a16:creationId xmlns:a16="http://schemas.microsoft.com/office/drawing/2014/main" id="{3C9F9283-E598-4517-B375-52449563C5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295951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1BD19-A1F0-4D3F-AFC9-A48726705DC7}"/>
              </a:ext>
            </a:extLst>
          </p:cNvPr>
          <p:cNvSpPr>
            <a:spLocks noGrp="1"/>
          </p:cNvSpPr>
          <p:nvPr>
            <p:ph type="title"/>
          </p:nvPr>
        </p:nvSpPr>
        <p:spPr>
          <a:xfrm>
            <a:off x="175727" y="355796"/>
            <a:ext cx="10515600" cy="4373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FF4780C-7224-42CB-B370-F7D5173B590D}"/>
              </a:ext>
            </a:extLst>
          </p:cNvPr>
          <p:cNvSpPr>
            <a:spLocks noGrp="1"/>
          </p:cNvSpPr>
          <p:nvPr>
            <p:ph type="body" idx="1"/>
          </p:nvPr>
        </p:nvSpPr>
        <p:spPr>
          <a:xfrm>
            <a:off x="838200" y="1045030"/>
            <a:ext cx="10515600" cy="5131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6EBE4B-D4FA-4392-8E33-6DA8A933E4DF}"/>
              </a:ext>
            </a:extLst>
          </p:cNvPr>
          <p:cNvSpPr>
            <a:spLocks noGrp="1"/>
          </p:cNvSpPr>
          <p:nvPr>
            <p:ph type="dt" sz="half" idx="2"/>
          </p:nvPr>
        </p:nvSpPr>
        <p:spPr>
          <a:xfrm>
            <a:off x="904076" y="6356350"/>
            <a:ext cx="26773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5E518-BE38-4A72-89AE-665A5E97256F}" type="datetimeFigureOut">
              <a:rPr lang="en-US" smtClean="0"/>
              <a:t>7/7/2020</a:t>
            </a:fld>
            <a:endParaRPr lang="en-US" dirty="0"/>
          </a:p>
        </p:txBody>
      </p:sp>
      <p:sp>
        <p:nvSpPr>
          <p:cNvPr id="5" name="Footer Placeholder 4">
            <a:extLst>
              <a:ext uri="{FF2B5EF4-FFF2-40B4-BE49-F238E27FC236}">
                <a16:creationId xmlns:a16="http://schemas.microsoft.com/office/drawing/2014/main" id="{5B4BDBF2-64E8-4B30-BE8A-68AC50BDA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045B82-7412-4C87-B751-69970729F1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21F8B-9C83-475D-AB6B-E7BD342E4209}"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4BC5E8E9-1283-4E42-93E3-163E81428F8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1086093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www.flickr.com/photos/132889348@N07/20013034943"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ip-watch.org/2018/10/12/microsoft-joins-open-invention-network-nice-validation-open-source-movemen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ideo" Target="https://www.youtube.com/embed/Bsq5cKkS33I?feature=oembed" TargetMode="Externa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3.png"/><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44.xml"/><Relationship Id="rId4" Type="http://schemas.openxmlformats.org/officeDocument/2006/relationships/image" Target="../media/image4.png"/><Relationship Id="rId9" Type="http://schemas.openxmlformats.org/officeDocument/2006/relationships/slide" Target="slide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raffaelechiatto.com/utilizzo-e-opzioni-del-comando-dnscmd/"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root-servers.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ultratools.com/tools/dnsTraversa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en.wikibooks.org/wiki/Communication_Networks/DN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s://creativecommons.org/licenses/by-sa/3.0/" TargetMode="External"/><Relationship Id="rId4" Type="http://schemas.openxmlformats.org/officeDocument/2006/relationships/hyperlink" Target="https://opensource.com/article/17/4/introduction-domain-name-system-dn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techspirited.com/types-of-computer-security"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image" Target="../media/image8.jpg"/><Relationship Id="rId7" Type="http://schemas.openxmlformats.org/officeDocument/2006/relationships/hyperlink" Target="https://sathisharthars.wordpress.com/2013/06/01/installing-snort-on-centos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hyperlink" Target="https://creativecommons.org/licenses/by-sa/3.0/" TargetMode="External"/><Relationship Id="rId4" Type="http://schemas.openxmlformats.org/officeDocument/2006/relationships/hyperlink" Target="http://security.stackexchange.com/questions/127865/does-a-web-application-firewall-only-protect-osi-layer-7"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textbookcentre.com/catalogue/patch-cord-cat-6-3m_20207/"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iloveandneedmydaughter.blogspot.com/2015/08/what-principles-guide-our-country.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4AF4F-54CB-4229-B06E-34176D87A5D5}"/>
              </a:ext>
            </a:extLst>
          </p:cNvPr>
          <p:cNvSpPr>
            <a:spLocks noGrp="1"/>
          </p:cNvSpPr>
          <p:nvPr>
            <p:ph type="ctrTitle"/>
          </p:nvPr>
        </p:nvSpPr>
        <p:spPr>
          <a:xfrm>
            <a:off x="1524000" y="1122363"/>
            <a:ext cx="9144000" cy="2387600"/>
          </a:xfrm>
        </p:spPr>
        <p:txBody>
          <a:bodyPr/>
          <a:lstStyle/>
          <a:p>
            <a:r>
              <a:rPr lang="en-US"/>
              <a:t>Application Layer</a:t>
            </a:r>
            <a:endParaRPr lang="en-US" dirty="0"/>
          </a:p>
        </p:txBody>
      </p:sp>
      <p:sp>
        <p:nvSpPr>
          <p:cNvPr id="3" name="Subtitle 2">
            <a:extLst>
              <a:ext uri="{FF2B5EF4-FFF2-40B4-BE49-F238E27FC236}">
                <a16:creationId xmlns:a16="http://schemas.microsoft.com/office/drawing/2014/main" id="{1606DACE-2415-4811-A157-0B98846CAB65}"/>
              </a:ext>
            </a:extLst>
          </p:cNvPr>
          <p:cNvSpPr>
            <a:spLocks noGrp="1"/>
          </p:cNvSpPr>
          <p:nvPr>
            <p:ph type="subTitle" idx="1"/>
          </p:nvPr>
        </p:nvSpPr>
        <p:spPr>
          <a:xfrm>
            <a:off x="1524000" y="3602038"/>
            <a:ext cx="9144000" cy="1655762"/>
          </a:xfrm>
        </p:spPr>
        <p:txBody>
          <a:bodyPr/>
          <a:lstStyle/>
          <a:p>
            <a:r>
              <a:rPr lang="en-US"/>
              <a:t>Chapter 2</a:t>
            </a:r>
            <a:endParaRPr lang="en-US" dirty="0"/>
          </a:p>
        </p:txBody>
      </p:sp>
      <p:pic>
        <p:nvPicPr>
          <p:cNvPr id="5" name="Picture 4" descr="A computer sitting on top of a table&#10;&#10;Description automatically generated">
            <a:extLst>
              <a:ext uri="{FF2B5EF4-FFF2-40B4-BE49-F238E27FC236}">
                <a16:creationId xmlns:a16="http://schemas.microsoft.com/office/drawing/2014/main" id="{113C24EE-A180-4A4B-ABDC-158CCB45696E}"/>
              </a:ext>
            </a:extLst>
          </p:cNvPr>
          <p:cNvPicPr>
            <a:picLocks noChangeAspect="1"/>
          </p:cNvPicPr>
          <p:nvPr/>
        </p:nvPicPr>
        <p:blipFill>
          <a:blip r:embed="rId3">
            <a:alphaModFix amt="26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9198"/>
            <a:ext cx="12397839" cy="6968482"/>
          </a:xfrm>
          <a:prstGeom prst="rect">
            <a:avLst/>
          </a:prstGeom>
        </p:spPr>
      </p:pic>
      <p:sp>
        <p:nvSpPr>
          <p:cNvPr id="6" name="TextBox 5">
            <a:extLst>
              <a:ext uri="{FF2B5EF4-FFF2-40B4-BE49-F238E27FC236}">
                <a16:creationId xmlns:a16="http://schemas.microsoft.com/office/drawing/2014/main" id="{21801584-2330-4695-A9D7-C520AE25787F}"/>
              </a:ext>
            </a:extLst>
          </p:cNvPr>
          <p:cNvSpPr txBox="1"/>
          <p:nvPr/>
        </p:nvSpPr>
        <p:spPr>
          <a:xfrm>
            <a:off x="0" y="6627168"/>
            <a:ext cx="11255660" cy="236940"/>
          </a:xfrm>
          <a:prstGeom prst="rect">
            <a:avLst/>
          </a:prstGeom>
          <a:noFill/>
        </p:spPr>
        <p:txBody>
          <a:bodyPr wrap="square" rtlCol="0">
            <a:spAutoFit/>
          </a:bodyPr>
          <a:lstStyle/>
          <a:p>
            <a:r>
              <a:rPr lang="en-US" sz="900">
                <a:hlinkClick r:id="rId4" tooltip="https://www.flickr.com/photos/132889348@N07/20013034943"/>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94359219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577E2-A9EB-40FB-B294-5FAD2DF5E706}"/>
              </a:ext>
            </a:extLst>
          </p:cNvPr>
          <p:cNvSpPr>
            <a:spLocks noGrp="1"/>
          </p:cNvSpPr>
          <p:nvPr>
            <p:ph type="title"/>
          </p:nvPr>
        </p:nvSpPr>
        <p:spPr/>
        <p:txBody>
          <a:bodyPr>
            <a:normAutofit fontScale="90000"/>
          </a:bodyPr>
          <a:lstStyle/>
          <a:p>
            <a:r>
              <a:rPr lang="en-US" dirty="0"/>
              <a:t>Principles – Transport Types </a:t>
            </a:r>
            <a:r>
              <a:rPr lang="en-US" dirty="0">
                <a:solidFill>
                  <a:srgbClr val="FF0000"/>
                </a:solidFill>
              </a:rPr>
              <a:t>(Internet provided)</a:t>
            </a:r>
          </a:p>
        </p:txBody>
      </p:sp>
      <p:sp>
        <p:nvSpPr>
          <p:cNvPr id="3" name="Content Placeholder 2">
            <a:extLst>
              <a:ext uri="{FF2B5EF4-FFF2-40B4-BE49-F238E27FC236}">
                <a16:creationId xmlns:a16="http://schemas.microsoft.com/office/drawing/2014/main" id="{A832BCCA-B0E5-4697-B6D1-F6BCA87E7262}"/>
              </a:ext>
            </a:extLst>
          </p:cNvPr>
          <p:cNvSpPr>
            <a:spLocks noGrp="1"/>
          </p:cNvSpPr>
          <p:nvPr>
            <p:ph idx="1"/>
          </p:nvPr>
        </p:nvSpPr>
        <p:spPr/>
        <p:txBody>
          <a:bodyPr/>
          <a:lstStyle/>
          <a:p>
            <a:pPr lvl="0"/>
            <a:r>
              <a:rPr lang="en-US" dirty="0"/>
              <a:t>Types of transport:</a:t>
            </a:r>
          </a:p>
          <a:p>
            <a:pPr lvl="1"/>
            <a:r>
              <a:rPr lang="en-US" dirty="0">
                <a:solidFill>
                  <a:srgbClr val="FF0000"/>
                </a:solidFill>
              </a:rPr>
              <a:t>Reliable data transfer – </a:t>
            </a:r>
          </a:p>
          <a:p>
            <a:pPr lvl="2"/>
            <a:r>
              <a:rPr lang="en-US" dirty="0">
                <a:solidFill>
                  <a:srgbClr val="FF0000"/>
                </a:solidFill>
              </a:rPr>
              <a:t>sent message is guaranteed to be delivered or sender will be notified of failure</a:t>
            </a:r>
          </a:p>
          <a:p>
            <a:pPr lvl="1"/>
            <a:r>
              <a:rPr lang="en-US" dirty="0">
                <a:solidFill>
                  <a:srgbClr val="FF0000"/>
                </a:solidFill>
              </a:rPr>
              <a:t>Throughput</a:t>
            </a:r>
            <a:r>
              <a:rPr lang="en-US" dirty="0"/>
              <a:t> </a:t>
            </a:r>
            <a:r>
              <a:rPr lang="en-US" strike="sngStrike" dirty="0"/>
              <a:t>Guaranteed</a:t>
            </a:r>
            <a:r>
              <a:rPr lang="en-US" dirty="0"/>
              <a:t> </a:t>
            </a:r>
            <a:r>
              <a:rPr lang="en-US" dirty="0">
                <a:solidFill>
                  <a:srgbClr val="FF0000"/>
                </a:solidFill>
              </a:rPr>
              <a:t>oriented</a:t>
            </a:r>
            <a:endParaRPr lang="en-US" dirty="0"/>
          </a:p>
          <a:p>
            <a:pPr lvl="2"/>
            <a:r>
              <a:rPr lang="en-US" strike="sngStrike" dirty="0"/>
              <a:t>guaranteed</a:t>
            </a:r>
            <a:r>
              <a:rPr lang="en-US" dirty="0"/>
              <a:t> transport </a:t>
            </a:r>
            <a:r>
              <a:rPr lang="en-US" dirty="0">
                <a:solidFill>
                  <a:srgbClr val="FF0000"/>
                </a:solidFill>
              </a:rPr>
              <a:t>will try to </a:t>
            </a:r>
            <a:r>
              <a:rPr lang="en-US" dirty="0"/>
              <a:t>deliver a steady of data within some constraint</a:t>
            </a:r>
          </a:p>
          <a:p>
            <a:pPr lvl="2"/>
            <a:r>
              <a:rPr lang="en-US" dirty="0">
                <a:solidFill>
                  <a:srgbClr val="FF0000"/>
                </a:solidFill>
              </a:rPr>
              <a:t>although some messages may be dropped</a:t>
            </a:r>
          </a:p>
          <a:p>
            <a:pPr lvl="1"/>
            <a:r>
              <a:rPr lang="en-US" strike="sngStrike" dirty="0"/>
              <a:t>Timing Guaranteed</a:t>
            </a:r>
          </a:p>
          <a:p>
            <a:pPr lvl="2"/>
            <a:r>
              <a:rPr lang="en-US" strike="sngStrike" dirty="0"/>
              <a:t>Low-latency networks delivery messages with some negotiated constraint</a:t>
            </a:r>
          </a:p>
          <a:p>
            <a:pPr lvl="1"/>
            <a:r>
              <a:rPr lang="en-US" strike="sngStrike" dirty="0"/>
              <a:t>Secure Channels</a:t>
            </a:r>
          </a:p>
          <a:p>
            <a:pPr lvl="2"/>
            <a:r>
              <a:rPr lang="en-US" strike="sngStrike" dirty="0"/>
              <a:t>Transport provides protection of the data being exchanged</a:t>
            </a:r>
          </a:p>
          <a:p>
            <a:pPr lvl="2"/>
            <a:r>
              <a:rPr lang="en-US" strike="sngStrike" dirty="0"/>
              <a:t>For example, end-to-end encryption to prevent “man in the middle” (MITM) attacks</a:t>
            </a:r>
            <a:br>
              <a:rPr lang="en-US" strike="sngStrike" dirty="0"/>
            </a:br>
            <a:endParaRPr lang="en-US" strike="sngStrike" dirty="0"/>
          </a:p>
          <a:p>
            <a:pPr lvl="1"/>
            <a:r>
              <a:rPr lang="en-US" strike="sngStrike" dirty="0"/>
              <a:t>Mobility</a:t>
            </a:r>
          </a:p>
          <a:p>
            <a:pPr lvl="2"/>
            <a:r>
              <a:rPr lang="en-US" strike="sngStrike" dirty="0"/>
              <a:t>Data makes the best use of available networks with little to no application intervention</a:t>
            </a:r>
          </a:p>
          <a:p>
            <a:pPr marL="914400" lvl="2" indent="0">
              <a:buNone/>
            </a:pPr>
            <a:endParaRPr lang="en-US" strike="sngStrike" dirty="0"/>
          </a:p>
        </p:txBody>
      </p:sp>
    </p:spTree>
    <p:extLst>
      <p:ext uri="{BB962C8B-B14F-4D97-AF65-F5344CB8AC3E}">
        <p14:creationId xmlns:p14="http://schemas.microsoft.com/office/powerpoint/2010/main" val="121419119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A5774-00B1-43D8-B7BE-24D9AB3C5AAE}"/>
              </a:ext>
            </a:extLst>
          </p:cNvPr>
          <p:cNvSpPr>
            <a:spLocks noGrp="1"/>
          </p:cNvSpPr>
          <p:nvPr>
            <p:ph type="title"/>
          </p:nvPr>
        </p:nvSpPr>
        <p:spPr/>
        <p:txBody>
          <a:bodyPr>
            <a:normAutofit fontScale="90000"/>
          </a:bodyPr>
          <a:lstStyle/>
          <a:p>
            <a:r>
              <a:rPr lang="en-US" dirty="0"/>
              <a:t>Principles – Internet Transport Types</a:t>
            </a:r>
          </a:p>
        </p:txBody>
      </p:sp>
      <p:sp>
        <p:nvSpPr>
          <p:cNvPr id="3" name="Content Placeholder 2">
            <a:extLst>
              <a:ext uri="{FF2B5EF4-FFF2-40B4-BE49-F238E27FC236}">
                <a16:creationId xmlns:a16="http://schemas.microsoft.com/office/drawing/2014/main" id="{C4CF4DD5-35F8-427E-9D34-1DD4B5DA1269}"/>
              </a:ext>
            </a:extLst>
          </p:cNvPr>
          <p:cNvSpPr>
            <a:spLocks noGrp="1"/>
          </p:cNvSpPr>
          <p:nvPr>
            <p:ph idx="1"/>
          </p:nvPr>
        </p:nvSpPr>
        <p:spPr/>
        <p:txBody>
          <a:bodyPr/>
          <a:lstStyle/>
          <a:p>
            <a:r>
              <a:rPr lang="en-US" dirty="0"/>
              <a:t>Transmission Control Protocol (TCP)</a:t>
            </a:r>
          </a:p>
          <a:p>
            <a:pPr lvl="1"/>
            <a:r>
              <a:rPr lang="en-US" dirty="0"/>
              <a:t>Connection-oriented </a:t>
            </a:r>
          </a:p>
          <a:p>
            <a:pPr lvl="2"/>
            <a:r>
              <a:rPr lang="en-US" dirty="0"/>
              <a:t>Client and server negotiate connection </a:t>
            </a:r>
            <a:r>
              <a:rPr lang="en-US" i="1" dirty="0"/>
              <a:t>before</a:t>
            </a:r>
            <a:r>
              <a:rPr lang="en-US" dirty="0"/>
              <a:t> data is exchanged</a:t>
            </a:r>
          </a:p>
          <a:p>
            <a:pPr lvl="2"/>
            <a:r>
              <a:rPr lang="en-US" dirty="0"/>
              <a:t>Establishes a </a:t>
            </a:r>
            <a:r>
              <a:rPr lang="en-US" i="1" dirty="0"/>
              <a:t>socket connection</a:t>
            </a:r>
            <a:r>
              <a:rPr lang="en-US" dirty="0"/>
              <a:t> that lingers on both sides until its closed</a:t>
            </a:r>
          </a:p>
          <a:p>
            <a:pPr lvl="2"/>
            <a:r>
              <a:rPr lang="en-US" dirty="0"/>
              <a:t>TCP stack (OS) needs to manage the </a:t>
            </a:r>
            <a:r>
              <a:rPr lang="en-US" i="1" dirty="0"/>
              <a:t>state</a:t>
            </a:r>
            <a:r>
              <a:rPr lang="en-US" dirty="0"/>
              <a:t> of the connection</a:t>
            </a:r>
          </a:p>
          <a:p>
            <a:pPr lvl="2"/>
            <a:r>
              <a:rPr lang="en-US" dirty="0"/>
              <a:t>Connection is a full-duplex socket</a:t>
            </a:r>
            <a:br>
              <a:rPr lang="en-US" dirty="0"/>
            </a:br>
            <a:endParaRPr lang="en-US" dirty="0"/>
          </a:p>
          <a:p>
            <a:pPr lvl="1"/>
            <a:r>
              <a:rPr lang="en-US" dirty="0"/>
              <a:t>Reliable</a:t>
            </a:r>
          </a:p>
          <a:p>
            <a:pPr lvl="2"/>
            <a:r>
              <a:rPr lang="en-US" dirty="0"/>
              <a:t>Sender puts data into TCP stack, comes out the other side, whole and in order</a:t>
            </a:r>
          </a:p>
          <a:p>
            <a:pPr lvl="2"/>
            <a:r>
              <a:rPr lang="en-US" dirty="0"/>
              <a:t>Data may actually arrive in fragments, out of order, or may need to be resent</a:t>
            </a:r>
          </a:p>
          <a:p>
            <a:pPr lvl="2"/>
            <a:r>
              <a:rPr lang="en-US" dirty="0"/>
              <a:t>Requires </a:t>
            </a:r>
            <a:r>
              <a:rPr lang="en-US" i="1" dirty="0"/>
              <a:t>out of band (OOB) </a:t>
            </a:r>
            <a:r>
              <a:rPr lang="en-US" dirty="0"/>
              <a:t>messages to achieve this – e.g. SYN and ACK messages</a:t>
            </a:r>
          </a:p>
          <a:p>
            <a:pPr lvl="2"/>
            <a:endParaRPr lang="en-US" dirty="0"/>
          </a:p>
          <a:p>
            <a:pPr lvl="1"/>
            <a:r>
              <a:rPr lang="en-US" dirty="0"/>
              <a:t>Congestion Control</a:t>
            </a:r>
          </a:p>
          <a:p>
            <a:pPr lvl="2"/>
            <a:r>
              <a:rPr lang="en-US" dirty="0"/>
              <a:t>Every datagram needs to be acknowledged, creates a natural check on network flooding</a:t>
            </a:r>
          </a:p>
        </p:txBody>
      </p:sp>
    </p:spTree>
    <p:extLst>
      <p:ext uri="{BB962C8B-B14F-4D97-AF65-F5344CB8AC3E}">
        <p14:creationId xmlns:p14="http://schemas.microsoft.com/office/powerpoint/2010/main" val="128749874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811D-E020-4A7F-BAB6-1D8DFE63A99A}"/>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12D09648-5071-4CA2-AA2D-56B5C03E7749}"/>
              </a:ext>
            </a:extLst>
          </p:cNvPr>
          <p:cNvSpPr>
            <a:spLocks noGrp="1"/>
          </p:cNvSpPr>
          <p:nvPr>
            <p:ph idx="1"/>
          </p:nvPr>
        </p:nvSpPr>
        <p:spPr/>
        <p:txBody>
          <a:bodyPr/>
          <a:lstStyle/>
          <a:p>
            <a:r>
              <a:rPr lang="en-US" dirty="0"/>
              <a:t>Packet Tracer Example</a:t>
            </a:r>
          </a:p>
        </p:txBody>
      </p:sp>
    </p:spTree>
    <p:extLst>
      <p:ext uri="{BB962C8B-B14F-4D97-AF65-F5344CB8AC3E}">
        <p14:creationId xmlns:p14="http://schemas.microsoft.com/office/powerpoint/2010/main" val="19301320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419C-DB74-44FB-88AC-5A19B6630FFB}"/>
              </a:ext>
            </a:extLst>
          </p:cNvPr>
          <p:cNvSpPr>
            <a:spLocks noGrp="1"/>
          </p:cNvSpPr>
          <p:nvPr>
            <p:ph type="title"/>
          </p:nvPr>
        </p:nvSpPr>
        <p:spPr/>
        <p:txBody>
          <a:bodyPr>
            <a:normAutofit fontScale="90000"/>
          </a:bodyPr>
          <a:lstStyle/>
          <a:p>
            <a:r>
              <a:rPr lang="en-US" dirty="0"/>
              <a:t>Principles – Internet Transport Types</a:t>
            </a:r>
          </a:p>
        </p:txBody>
      </p:sp>
      <p:sp>
        <p:nvSpPr>
          <p:cNvPr id="3" name="Content Placeholder 2">
            <a:extLst>
              <a:ext uri="{FF2B5EF4-FFF2-40B4-BE49-F238E27FC236}">
                <a16:creationId xmlns:a16="http://schemas.microsoft.com/office/drawing/2014/main" id="{BCBAF998-BD19-46B1-A497-37C181F36239}"/>
              </a:ext>
            </a:extLst>
          </p:cNvPr>
          <p:cNvSpPr>
            <a:spLocks noGrp="1"/>
          </p:cNvSpPr>
          <p:nvPr>
            <p:ph idx="1"/>
          </p:nvPr>
        </p:nvSpPr>
        <p:spPr/>
        <p:txBody>
          <a:bodyPr/>
          <a:lstStyle/>
          <a:p>
            <a:r>
              <a:rPr lang="en-US" dirty="0"/>
              <a:t>User Datagram Protocol (UDP)</a:t>
            </a:r>
          </a:p>
          <a:p>
            <a:pPr lvl="1"/>
            <a:r>
              <a:rPr lang="en-US" dirty="0"/>
              <a:t>Stateless – from the stack’s perspective</a:t>
            </a:r>
          </a:p>
          <a:p>
            <a:pPr lvl="2"/>
            <a:r>
              <a:rPr lang="en-US" dirty="0"/>
              <a:t>Application may need to manage the state</a:t>
            </a:r>
          </a:p>
          <a:p>
            <a:pPr lvl="2"/>
            <a:endParaRPr lang="en-US" dirty="0"/>
          </a:p>
          <a:p>
            <a:pPr lvl="1"/>
            <a:r>
              <a:rPr lang="en-US" dirty="0"/>
              <a:t>No guarantees on reliability</a:t>
            </a:r>
          </a:p>
          <a:p>
            <a:pPr lvl="2"/>
            <a:r>
              <a:rPr lang="en-US" dirty="0"/>
              <a:t>Application may need to re-request data</a:t>
            </a:r>
          </a:p>
          <a:p>
            <a:pPr lvl="2"/>
            <a:endParaRPr lang="en-US" dirty="0"/>
          </a:p>
          <a:p>
            <a:pPr lvl="1"/>
            <a:r>
              <a:rPr lang="en-US" dirty="0"/>
              <a:t>No congestion control</a:t>
            </a:r>
          </a:p>
          <a:p>
            <a:pPr lvl="2"/>
            <a:r>
              <a:rPr lang="en-US" dirty="0"/>
              <a:t>Application needs to apply its own brakes</a:t>
            </a:r>
          </a:p>
          <a:p>
            <a:pPr lvl="2"/>
            <a:endParaRPr lang="en-US" dirty="0"/>
          </a:p>
          <a:p>
            <a:pPr lvl="2"/>
            <a:endParaRPr lang="en-US" dirty="0"/>
          </a:p>
          <a:p>
            <a:pPr lvl="1"/>
            <a:r>
              <a:rPr lang="en-US" dirty="0"/>
              <a:t>Why!?</a:t>
            </a:r>
          </a:p>
          <a:p>
            <a:pPr lvl="2"/>
            <a:r>
              <a:rPr lang="en-US" i="1" dirty="0"/>
              <a:t>Sometimes an application knows more than the TCP stack does</a:t>
            </a:r>
          </a:p>
          <a:p>
            <a:pPr lvl="2"/>
            <a:endParaRPr lang="en-US" dirty="0"/>
          </a:p>
        </p:txBody>
      </p:sp>
    </p:spTree>
    <p:extLst>
      <p:ext uri="{BB962C8B-B14F-4D97-AF65-F5344CB8AC3E}">
        <p14:creationId xmlns:p14="http://schemas.microsoft.com/office/powerpoint/2010/main" val="38661273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keyboard, computer&#10;&#10;Description automatically generated">
            <a:extLst>
              <a:ext uri="{FF2B5EF4-FFF2-40B4-BE49-F238E27FC236}">
                <a16:creationId xmlns:a16="http://schemas.microsoft.com/office/drawing/2014/main" id="{07D23B80-D7C4-4500-85C0-D6ACEB2C22AF}"/>
              </a:ext>
            </a:extLst>
          </p:cNvPr>
          <p:cNvPicPr>
            <a:picLocks noChangeAspect="1"/>
          </p:cNvPicPr>
          <p:nvPr/>
        </p:nvPicPr>
        <p:blipFill>
          <a:blip r:embed="rId3">
            <a:alphaModFix amt="26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851" y="-1"/>
            <a:ext cx="13887713" cy="7267903"/>
          </a:xfrm>
          <a:prstGeom prst="rect">
            <a:avLst/>
          </a:prstGeom>
        </p:spPr>
      </p:pic>
      <p:sp>
        <p:nvSpPr>
          <p:cNvPr id="8" name="TextBox 7">
            <a:extLst>
              <a:ext uri="{FF2B5EF4-FFF2-40B4-BE49-F238E27FC236}">
                <a16:creationId xmlns:a16="http://schemas.microsoft.com/office/drawing/2014/main" id="{C09EAAE6-D103-47B3-B9C9-BA0E513A6A88}"/>
              </a:ext>
            </a:extLst>
          </p:cNvPr>
          <p:cNvSpPr txBox="1"/>
          <p:nvPr/>
        </p:nvSpPr>
        <p:spPr>
          <a:xfrm>
            <a:off x="-69850" y="5981700"/>
            <a:ext cx="12619202" cy="230832"/>
          </a:xfrm>
          <a:prstGeom prst="rect">
            <a:avLst/>
          </a:prstGeom>
          <a:noFill/>
        </p:spPr>
        <p:txBody>
          <a:bodyPr wrap="square" rtlCol="0">
            <a:spAutoFit/>
          </a:bodyPr>
          <a:lstStyle/>
          <a:p>
            <a:r>
              <a:rPr lang="en-US" sz="900">
                <a:hlinkClick r:id="rId4" tooltip="https://www.ip-watch.org/2018/10/12/microsoft-joins-open-invention-network-nice-validation-open-source-movement/"/>
              </a:rPr>
              <a:t>This Photo</a:t>
            </a:r>
            <a:r>
              <a:rPr lang="en-US" sz="900"/>
              <a:t> by Unknown Author is licensed under </a:t>
            </a:r>
            <a:r>
              <a:rPr lang="en-US" sz="900">
                <a:hlinkClick r:id="rId5" tooltip="https://creativecommons.org/licenses/by-nc-sa/3.0/"/>
              </a:rPr>
              <a:t>CC BY-SA-NC</a:t>
            </a:r>
            <a:endParaRPr lang="en-US" sz="900"/>
          </a:p>
        </p:txBody>
      </p:sp>
      <p:sp>
        <p:nvSpPr>
          <p:cNvPr id="4" name="Title 3">
            <a:extLst>
              <a:ext uri="{FF2B5EF4-FFF2-40B4-BE49-F238E27FC236}">
                <a16:creationId xmlns:a16="http://schemas.microsoft.com/office/drawing/2014/main" id="{72B887E5-D312-49B9-9B37-EBC896DB7286}"/>
              </a:ext>
            </a:extLst>
          </p:cNvPr>
          <p:cNvSpPr>
            <a:spLocks noGrp="1"/>
          </p:cNvSpPr>
          <p:nvPr>
            <p:ph type="title"/>
          </p:nvPr>
        </p:nvSpPr>
        <p:spPr/>
        <p:txBody>
          <a:bodyPr/>
          <a:lstStyle/>
          <a:p>
            <a:r>
              <a:rPr lang="en-US" dirty="0"/>
              <a:t>Application Protocols</a:t>
            </a:r>
          </a:p>
        </p:txBody>
      </p:sp>
      <p:sp>
        <p:nvSpPr>
          <p:cNvPr id="5" name="Text Placeholder 4">
            <a:extLst>
              <a:ext uri="{FF2B5EF4-FFF2-40B4-BE49-F238E27FC236}">
                <a16:creationId xmlns:a16="http://schemas.microsoft.com/office/drawing/2014/main" id="{F1ED0F67-2C09-4634-BEF0-44164E84EB01}"/>
              </a:ext>
            </a:extLst>
          </p:cNvPr>
          <p:cNvSpPr>
            <a:spLocks noGrp="1"/>
          </p:cNvSpPr>
          <p:nvPr>
            <p:ph type="body" idx="1"/>
          </p:nvPr>
        </p:nvSpPr>
        <p:spPr/>
        <p:txBody>
          <a:bodyPr/>
          <a:lstStyle/>
          <a:p>
            <a:r>
              <a:rPr lang="en-US" dirty="0"/>
              <a:t>Part 2</a:t>
            </a:r>
          </a:p>
        </p:txBody>
      </p:sp>
    </p:spTree>
    <p:extLst>
      <p:ext uri="{BB962C8B-B14F-4D97-AF65-F5344CB8AC3E}">
        <p14:creationId xmlns:p14="http://schemas.microsoft.com/office/powerpoint/2010/main" val="1627234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437E5-6D01-4121-B4A6-3157F7FB574D}"/>
              </a:ext>
            </a:extLst>
          </p:cNvPr>
          <p:cNvSpPr>
            <a:spLocks noGrp="1"/>
          </p:cNvSpPr>
          <p:nvPr>
            <p:ph type="title"/>
          </p:nvPr>
        </p:nvSpPr>
        <p:spPr/>
        <p:txBody>
          <a:bodyPr>
            <a:normAutofit fontScale="90000"/>
          </a:bodyPr>
          <a:lstStyle/>
          <a:p>
            <a:r>
              <a:rPr lang="en-US" dirty="0"/>
              <a:t>Application Protocols</a:t>
            </a:r>
          </a:p>
        </p:txBody>
      </p:sp>
      <p:sp>
        <p:nvSpPr>
          <p:cNvPr id="3" name="Content Placeholder 2">
            <a:extLst>
              <a:ext uri="{FF2B5EF4-FFF2-40B4-BE49-F238E27FC236}">
                <a16:creationId xmlns:a16="http://schemas.microsoft.com/office/drawing/2014/main" id="{B15FD9C1-45E2-4CEB-A10A-5196C248D72B}"/>
              </a:ext>
            </a:extLst>
          </p:cNvPr>
          <p:cNvSpPr>
            <a:spLocks noGrp="1"/>
          </p:cNvSpPr>
          <p:nvPr>
            <p:ph idx="1"/>
          </p:nvPr>
        </p:nvSpPr>
        <p:spPr/>
        <p:txBody>
          <a:bodyPr/>
          <a:lstStyle/>
          <a:p>
            <a:r>
              <a:rPr lang="en-US" dirty="0"/>
              <a:t>Applications have their own protocols</a:t>
            </a:r>
          </a:p>
          <a:p>
            <a:pPr lvl="1"/>
            <a:r>
              <a:rPr lang="en-US" dirty="0"/>
              <a:t>Types of messages exchanged</a:t>
            </a:r>
          </a:p>
          <a:p>
            <a:pPr lvl="1"/>
            <a:r>
              <a:rPr lang="en-US" dirty="0"/>
              <a:t>Syntax of those messages</a:t>
            </a:r>
          </a:p>
          <a:p>
            <a:pPr lvl="1"/>
            <a:r>
              <a:rPr lang="en-US" dirty="0"/>
              <a:t>Semantics</a:t>
            </a:r>
            <a:r>
              <a:rPr lang="en-US" baseline="0" dirty="0"/>
              <a:t> of the message fields</a:t>
            </a:r>
          </a:p>
          <a:p>
            <a:pPr lvl="1"/>
            <a:r>
              <a:rPr lang="en-US" baseline="0" dirty="0"/>
              <a:t>Rules for determining when / how messages are sent</a:t>
            </a:r>
          </a:p>
          <a:p>
            <a:pPr lvl="0"/>
            <a:r>
              <a:rPr lang="en-US" dirty="0"/>
              <a:t>Application standards</a:t>
            </a:r>
            <a:r>
              <a:rPr lang="en-US" baseline="0" dirty="0"/>
              <a:t> vary</a:t>
            </a:r>
          </a:p>
          <a:p>
            <a:pPr lvl="1"/>
            <a:r>
              <a:rPr lang="en-US" dirty="0"/>
              <a:t>Open</a:t>
            </a:r>
            <a:r>
              <a:rPr lang="en-US" baseline="0" dirty="0"/>
              <a:t> (but rigid) RFCs – Web, email, …</a:t>
            </a:r>
          </a:p>
          <a:p>
            <a:pPr lvl="1"/>
            <a:r>
              <a:rPr lang="en-US" baseline="0" dirty="0"/>
              <a:t>Close &amp; proprietary – Skype, Facebook messenger</a:t>
            </a:r>
          </a:p>
          <a:p>
            <a:pPr lvl="0"/>
            <a:r>
              <a:rPr lang="en-US" baseline="0" dirty="0"/>
              <a:t>Remember OSI vs. TCP model?</a:t>
            </a:r>
          </a:p>
          <a:p>
            <a:pPr lvl="1"/>
            <a:r>
              <a:rPr lang="en-US" baseline="0" dirty="0"/>
              <a:t>We aren’t concerned with how a web page or email message is displayed, just how to get it from one system to another</a:t>
            </a:r>
          </a:p>
        </p:txBody>
      </p:sp>
      <p:sp>
        <p:nvSpPr>
          <p:cNvPr id="4" name="TextBox 3">
            <a:extLst>
              <a:ext uri="{FF2B5EF4-FFF2-40B4-BE49-F238E27FC236}">
                <a16:creationId xmlns:a16="http://schemas.microsoft.com/office/drawing/2014/main" id="{EF456117-784B-4D79-B9EA-07D6EEF124CA}"/>
              </a:ext>
            </a:extLst>
          </p:cNvPr>
          <p:cNvSpPr txBox="1"/>
          <p:nvPr/>
        </p:nvSpPr>
        <p:spPr>
          <a:xfrm>
            <a:off x="7866993" y="1292772"/>
            <a:ext cx="1996059"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dirty="0">
                <a:latin typeface="Cascadia Code" panose="020B0609020000020004" pitchFamily="49" charset="0"/>
                <a:cs typeface="Cascadia Code" panose="020B0609020000020004" pitchFamily="49" charset="0"/>
              </a:rPr>
              <a:t>GIVE ME 32</a:t>
            </a:r>
          </a:p>
        </p:txBody>
      </p:sp>
      <p:sp>
        <p:nvSpPr>
          <p:cNvPr id="5" name="TextBox 4">
            <a:extLst>
              <a:ext uri="{FF2B5EF4-FFF2-40B4-BE49-F238E27FC236}">
                <a16:creationId xmlns:a16="http://schemas.microsoft.com/office/drawing/2014/main" id="{4EC1C564-D691-4DA4-9123-BC940C4BBEF7}"/>
              </a:ext>
            </a:extLst>
          </p:cNvPr>
          <p:cNvSpPr txBox="1"/>
          <p:nvPr/>
        </p:nvSpPr>
        <p:spPr>
          <a:xfrm>
            <a:off x="9864867" y="1385105"/>
            <a:ext cx="781111" cy="369332"/>
          </a:xfrm>
          <a:prstGeom prst="rect">
            <a:avLst/>
          </a:prstGeom>
          <a:noFill/>
        </p:spPr>
        <p:txBody>
          <a:bodyPr wrap="none" rtlCol="0">
            <a:spAutoFit/>
          </a:bodyPr>
          <a:lstStyle/>
          <a:p>
            <a:r>
              <a:rPr lang="en-US" dirty="0"/>
              <a:t>Vague</a:t>
            </a:r>
          </a:p>
        </p:txBody>
      </p:sp>
      <p:sp>
        <p:nvSpPr>
          <p:cNvPr id="6" name="TextBox 5">
            <a:extLst>
              <a:ext uri="{FF2B5EF4-FFF2-40B4-BE49-F238E27FC236}">
                <a16:creationId xmlns:a16="http://schemas.microsoft.com/office/drawing/2014/main" id="{BDC88C27-A96C-4424-847E-A9303B5954F3}"/>
              </a:ext>
            </a:extLst>
          </p:cNvPr>
          <p:cNvSpPr txBox="1"/>
          <p:nvPr/>
        </p:nvSpPr>
        <p:spPr>
          <a:xfrm>
            <a:off x="7866992" y="1937226"/>
            <a:ext cx="2720617" cy="461665"/>
          </a:xfrm>
          <a:prstGeom prst="rect">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dirty="0">
                <a:latin typeface="Cascadia Code" panose="020B0609020000020004" pitchFamily="49" charset="0"/>
                <a:cs typeface="Cascadia Code" panose="020B0609020000020004" pitchFamily="49" charset="0"/>
              </a:rPr>
              <a:t>SEND MSG ID=32</a:t>
            </a:r>
          </a:p>
        </p:txBody>
      </p:sp>
      <p:sp>
        <p:nvSpPr>
          <p:cNvPr id="7" name="TextBox 6">
            <a:extLst>
              <a:ext uri="{FF2B5EF4-FFF2-40B4-BE49-F238E27FC236}">
                <a16:creationId xmlns:a16="http://schemas.microsoft.com/office/drawing/2014/main" id="{15903F5F-9926-4413-A87D-7B36A1E3E392}"/>
              </a:ext>
            </a:extLst>
          </p:cNvPr>
          <p:cNvSpPr txBox="1"/>
          <p:nvPr/>
        </p:nvSpPr>
        <p:spPr>
          <a:xfrm>
            <a:off x="10645978" y="2029559"/>
            <a:ext cx="775853" cy="369332"/>
          </a:xfrm>
          <a:prstGeom prst="rect">
            <a:avLst/>
          </a:prstGeom>
          <a:noFill/>
        </p:spPr>
        <p:txBody>
          <a:bodyPr wrap="none" rtlCol="0">
            <a:spAutoFit/>
          </a:bodyPr>
          <a:lstStyle/>
          <a:p>
            <a:r>
              <a:rPr lang="en-US" dirty="0"/>
              <a:t>Better</a:t>
            </a:r>
          </a:p>
        </p:txBody>
      </p:sp>
      <p:graphicFrame>
        <p:nvGraphicFramePr>
          <p:cNvPr id="9" name="Table 9">
            <a:extLst>
              <a:ext uri="{FF2B5EF4-FFF2-40B4-BE49-F238E27FC236}">
                <a16:creationId xmlns:a16="http://schemas.microsoft.com/office/drawing/2014/main" id="{41232582-AB2C-4E46-890B-D255740745D6}"/>
              </a:ext>
            </a:extLst>
          </p:cNvPr>
          <p:cNvGraphicFramePr>
            <a:graphicFrameLocks noGrp="1"/>
          </p:cNvGraphicFramePr>
          <p:nvPr>
            <p:extLst>
              <p:ext uri="{D42A27DB-BD31-4B8C-83A1-F6EECF244321}">
                <p14:modId xmlns:p14="http://schemas.microsoft.com/office/powerpoint/2010/main" val="585923602"/>
              </p:ext>
            </p:extLst>
          </p:nvPr>
        </p:nvGraphicFramePr>
        <p:xfrm>
          <a:off x="7866992" y="2581680"/>
          <a:ext cx="2208924" cy="573106"/>
        </p:xfrm>
        <a:graphic>
          <a:graphicData uri="http://schemas.openxmlformats.org/drawingml/2006/table">
            <a:tbl>
              <a:tblPr firstRow="1" bandRow="1">
                <a:tableStyleId>{5C22544A-7EE6-4342-B048-85BDC9FD1C3A}</a:tableStyleId>
              </a:tblPr>
              <a:tblGrid>
                <a:gridCol w="537780">
                  <a:extLst>
                    <a:ext uri="{9D8B030D-6E8A-4147-A177-3AD203B41FA5}">
                      <a16:colId xmlns:a16="http://schemas.microsoft.com/office/drawing/2014/main" val="651812315"/>
                    </a:ext>
                  </a:extLst>
                </a:gridCol>
                <a:gridCol w="614855">
                  <a:extLst>
                    <a:ext uri="{9D8B030D-6E8A-4147-A177-3AD203B41FA5}">
                      <a16:colId xmlns:a16="http://schemas.microsoft.com/office/drawing/2014/main" val="1936330064"/>
                    </a:ext>
                  </a:extLst>
                </a:gridCol>
                <a:gridCol w="457200">
                  <a:extLst>
                    <a:ext uri="{9D8B030D-6E8A-4147-A177-3AD203B41FA5}">
                      <a16:colId xmlns:a16="http://schemas.microsoft.com/office/drawing/2014/main" val="199353302"/>
                    </a:ext>
                  </a:extLst>
                </a:gridCol>
                <a:gridCol w="599089">
                  <a:extLst>
                    <a:ext uri="{9D8B030D-6E8A-4147-A177-3AD203B41FA5}">
                      <a16:colId xmlns:a16="http://schemas.microsoft.com/office/drawing/2014/main" val="693965050"/>
                    </a:ext>
                  </a:extLst>
                </a:gridCol>
              </a:tblGrid>
              <a:tr h="573106">
                <a:tc>
                  <a:txBody>
                    <a:bodyPr/>
                    <a:lstStyle/>
                    <a:p>
                      <a:r>
                        <a:rPr lang="en-US" dirty="0"/>
                        <a:t>25</a:t>
                      </a:r>
                    </a:p>
                  </a:txBody>
                  <a:tcPr/>
                </a:tc>
                <a:tc>
                  <a:txBody>
                    <a:bodyPr/>
                    <a:lstStyle/>
                    <a:p>
                      <a:r>
                        <a:rPr lang="en-US" dirty="0"/>
                        <a:t>01</a:t>
                      </a:r>
                    </a:p>
                  </a:txBody>
                  <a:tcPr/>
                </a:tc>
                <a:tc>
                  <a:txBody>
                    <a:bodyPr/>
                    <a:lstStyle/>
                    <a:p>
                      <a:r>
                        <a:rPr lang="en-US" dirty="0"/>
                        <a:t>01</a:t>
                      </a:r>
                    </a:p>
                  </a:txBody>
                  <a:tcPr/>
                </a:tc>
                <a:tc>
                  <a:txBody>
                    <a:bodyPr/>
                    <a:lstStyle/>
                    <a:p>
                      <a:r>
                        <a:rPr lang="en-US" dirty="0"/>
                        <a:t>32</a:t>
                      </a:r>
                    </a:p>
                  </a:txBody>
                  <a:tcPr/>
                </a:tc>
                <a:extLst>
                  <a:ext uri="{0D108BD9-81ED-4DB2-BD59-A6C34878D82A}">
                    <a16:rowId xmlns:a16="http://schemas.microsoft.com/office/drawing/2014/main" val="174967085"/>
                  </a:ext>
                </a:extLst>
              </a:tr>
            </a:tbl>
          </a:graphicData>
        </a:graphic>
      </p:graphicFrame>
      <p:sp>
        <p:nvSpPr>
          <p:cNvPr id="11" name="TextBox 10">
            <a:extLst>
              <a:ext uri="{FF2B5EF4-FFF2-40B4-BE49-F238E27FC236}">
                <a16:creationId xmlns:a16="http://schemas.microsoft.com/office/drawing/2014/main" id="{8F8EA077-4CEB-4268-AA5D-B6B279CBCD04}"/>
              </a:ext>
            </a:extLst>
          </p:cNvPr>
          <p:cNvSpPr txBox="1"/>
          <p:nvPr/>
        </p:nvSpPr>
        <p:spPr>
          <a:xfrm>
            <a:off x="10098173" y="2683710"/>
            <a:ext cx="622286" cy="369332"/>
          </a:xfrm>
          <a:prstGeom prst="rect">
            <a:avLst/>
          </a:prstGeom>
          <a:noFill/>
        </p:spPr>
        <p:txBody>
          <a:bodyPr wrap="none" rtlCol="0">
            <a:spAutoFit/>
          </a:bodyPr>
          <a:lstStyle/>
          <a:p>
            <a:r>
              <a:rPr lang="en-US" dirty="0"/>
              <a:t>Best</a:t>
            </a:r>
          </a:p>
        </p:txBody>
      </p:sp>
    </p:spTree>
    <p:extLst>
      <p:ext uri="{BB962C8B-B14F-4D97-AF65-F5344CB8AC3E}">
        <p14:creationId xmlns:p14="http://schemas.microsoft.com/office/powerpoint/2010/main" val="235460948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C9D21-70C1-49BF-BACC-89F7FF2C61BD}"/>
              </a:ext>
            </a:extLst>
          </p:cNvPr>
          <p:cNvSpPr>
            <a:spLocks noGrp="1"/>
          </p:cNvSpPr>
          <p:nvPr>
            <p:ph type="title"/>
          </p:nvPr>
        </p:nvSpPr>
        <p:spPr/>
        <p:txBody>
          <a:bodyPr>
            <a:normAutofit fontScale="90000"/>
          </a:bodyPr>
          <a:lstStyle/>
          <a:p>
            <a:r>
              <a:rPr lang="en-US" dirty="0"/>
              <a:t>Hypertext Transfer Protocol (HTTP)</a:t>
            </a:r>
          </a:p>
        </p:txBody>
      </p:sp>
      <p:sp>
        <p:nvSpPr>
          <p:cNvPr id="3" name="Content Placeholder 2">
            <a:extLst>
              <a:ext uri="{FF2B5EF4-FFF2-40B4-BE49-F238E27FC236}">
                <a16:creationId xmlns:a16="http://schemas.microsoft.com/office/drawing/2014/main" id="{4A64FFE9-6286-4C5D-8104-472D05F9A29E}"/>
              </a:ext>
            </a:extLst>
          </p:cNvPr>
          <p:cNvSpPr>
            <a:spLocks noGrp="1"/>
          </p:cNvSpPr>
          <p:nvPr>
            <p:ph idx="1"/>
          </p:nvPr>
        </p:nvSpPr>
        <p:spPr/>
        <p:txBody>
          <a:bodyPr/>
          <a:lstStyle/>
          <a:p>
            <a:r>
              <a:rPr lang="en-US" dirty="0"/>
              <a:t>Developed in 1990s by Sir Tim Berners-Lee</a:t>
            </a:r>
          </a:p>
          <a:p>
            <a:pPr lvl="1"/>
            <a:r>
              <a:rPr lang="en-US" dirty="0"/>
              <a:t>RFC 1945, 2616</a:t>
            </a:r>
          </a:p>
          <a:p>
            <a:pPr lvl="1"/>
            <a:r>
              <a:rPr lang="en-US" dirty="0"/>
              <a:t>Client &amp; Server based protocol</a:t>
            </a:r>
          </a:p>
          <a:p>
            <a:pPr lvl="1"/>
            <a:r>
              <a:rPr lang="en-US" dirty="0"/>
              <a:t>Typically uses ports 80 or 443</a:t>
            </a:r>
          </a:p>
          <a:p>
            <a:pPr lvl="1"/>
            <a:r>
              <a:rPr lang="en-US" dirty="0"/>
              <a:t>Client makes a request on a URL</a:t>
            </a:r>
          </a:p>
          <a:p>
            <a:pPr lvl="2"/>
            <a:r>
              <a:rPr lang="en-US" dirty="0"/>
              <a:t>GET – retrieve</a:t>
            </a:r>
          </a:p>
          <a:p>
            <a:pPr lvl="2"/>
            <a:r>
              <a:rPr lang="en-US" dirty="0"/>
              <a:t>PUT – upload</a:t>
            </a:r>
          </a:p>
          <a:p>
            <a:pPr lvl="2"/>
            <a:r>
              <a:rPr lang="en-US" dirty="0"/>
              <a:t>POST – send form data to a program</a:t>
            </a:r>
          </a:p>
          <a:p>
            <a:pPr lvl="2"/>
            <a:r>
              <a:rPr lang="en-US" dirty="0"/>
              <a:t>DELETE – remove a URL</a:t>
            </a:r>
          </a:p>
          <a:p>
            <a:pPr lvl="2"/>
            <a:r>
              <a:rPr lang="en-US" dirty="0"/>
              <a:t>PATCH – update contents in place</a:t>
            </a:r>
          </a:p>
        </p:txBody>
      </p:sp>
      <p:pic>
        <p:nvPicPr>
          <p:cNvPr id="5" name="Picture 4" descr="A manual URL request">
            <a:extLst>
              <a:ext uri="{FF2B5EF4-FFF2-40B4-BE49-F238E27FC236}">
                <a16:creationId xmlns:a16="http://schemas.microsoft.com/office/drawing/2014/main" id="{3613E1A9-3C33-4F49-B9D9-25749C5BE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597" y="4491754"/>
            <a:ext cx="7296806" cy="2223041"/>
          </a:xfrm>
          <a:prstGeom prst="rect">
            <a:avLst/>
          </a:prstGeom>
        </p:spPr>
      </p:pic>
    </p:spTree>
    <p:extLst>
      <p:ext uri="{BB962C8B-B14F-4D97-AF65-F5344CB8AC3E}">
        <p14:creationId xmlns:p14="http://schemas.microsoft.com/office/powerpoint/2010/main" val="30212014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4A9AC-318D-4DE2-A83F-A4FECB9950BD}"/>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81973DD0-0073-4CCC-BC79-C585086052A1}"/>
              </a:ext>
            </a:extLst>
          </p:cNvPr>
          <p:cNvSpPr>
            <a:spLocks noGrp="1"/>
          </p:cNvSpPr>
          <p:nvPr>
            <p:ph idx="1"/>
          </p:nvPr>
        </p:nvSpPr>
        <p:spPr/>
        <p:txBody>
          <a:bodyPr/>
          <a:lstStyle/>
          <a:p>
            <a:r>
              <a:rPr lang="en-US" dirty="0"/>
              <a:t>TAKE A LOOK AT RFC 1945</a:t>
            </a:r>
          </a:p>
        </p:txBody>
      </p:sp>
    </p:spTree>
    <p:extLst>
      <p:ext uri="{BB962C8B-B14F-4D97-AF65-F5344CB8AC3E}">
        <p14:creationId xmlns:p14="http://schemas.microsoft.com/office/powerpoint/2010/main" val="3360219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396E5-D28F-4169-BB41-FD3B760A2792}"/>
              </a:ext>
            </a:extLst>
          </p:cNvPr>
          <p:cNvSpPr>
            <a:spLocks noGrp="1"/>
          </p:cNvSpPr>
          <p:nvPr>
            <p:ph type="title"/>
          </p:nvPr>
        </p:nvSpPr>
        <p:spPr/>
        <p:txBody>
          <a:bodyPr>
            <a:normAutofit fontScale="90000"/>
          </a:bodyPr>
          <a:lstStyle/>
          <a:p>
            <a:r>
              <a:rPr lang="en-US" dirty="0"/>
              <a:t>A simple HTTP request</a:t>
            </a:r>
          </a:p>
        </p:txBody>
      </p:sp>
      <p:sp>
        <p:nvSpPr>
          <p:cNvPr id="3" name="Content Placeholder 2">
            <a:extLst>
              <a:ext uri="{FF2B5EF4-FFF2-40B4-BE49-F238E27FC236}">
                <a16:creationId xmlns:a16="http://schemas.microsoft.com/office/drawing/2014/main" id="{FF32CF34-879F-4999-A9D7-970DFEB20757}"/>
              </a:ext>
            </a:extLst>
          </p:cNvPr>
          <p:cNvSpPr>
            <a:spLocks noGrp="1"/>
          </p:cNvSpPr>
          <p:nvPr>
            <p:ph idx="1"/>
          </p:nvPr>
        </p:nvSpPr>
        <p:spPr/>
        <p:txBody>
          <a:bodyPr/>
          <a:lstStyle/>
          <a:p>
            <a:r>
              <a:rPr lang="en-US" dirty="0"/>
              <a:t>A simple HTTP request – </a:t>
            </a:r>
          </a:p>
          <a:p>
            <a:pPr lvl="1"/>
            <a:r>
              <a:rPr lang="en-US" dirty="0"/>
              <a:t>note that we can see the request from the captured data</a:t>
            </a:r>
          </a:p>
          <a:p>
            <a:pPr lvl="1"/>
            <a:r>
              <a:rPr lang="en-US" dirty="0"/>
              <a:t>Note the OOB TCP messages (FIN, ACK, SYN)</a:t>
            </a:r>
          </a:p>
          <a:p>
            <a:pPr lvl="1"/>
            <a:r>
              <a:rPr lang="en-US" dirty="0"/>
              <a:t>Note the TCP keep-alive protocol</a:t>
            </a:r>
          </a:p>
        </p:txBody>
      </p:sp>
      <p:pic>
        <p:nvPicPr>
          <p:cNvPr id="4" name="Picture 3">
            <a:extLst>
              <a:ext uri="{FF2B5EF4-FFF2-40B4-BE49-F238E27FC236}">
                <a16:creationId xmlns:a16="http://schemas.microsoft.com/office/drawing/2014/main" id="{B66EBDF2-0BBA-4C3A-BD5F-07DB710DFE95}"/>
              </a:ext>
            </a:extLst>
          </p:cNvPr>
          <p:cNvPicPr>
            <a:picLocks noChangeAspect="1"/>
          </p:cNvPicPr>
          <p:nvPr/>
        </p:nvPicPr>
        <p:blipFill>
          <a:blip r:embed="rId3"/>
          <a:stretch>
            <a:fillRect/>
          </a:stretch>
        </p:blipFill>
        <p:spPr>
          <a:xfrm>
            <a:off x="752474" y="3082159"/>
            <a:ext cx="10601325" cy="3657600"/>
          </a:xfrm>
          <a:prstGeom prst="rect">
            <a:avLst/>
          </a:prstGeom>
        </p:spPr>
      </p:pic>
    </p:spTree>
    <p:extLst>
      <p:ext uri="{BB962C8B-B14F-4D97-AF65-F5344CB8AC3E}">
        <p14:creationId xmlns:p14="http://schemas.microsoft.com/office/powerpoint/2010/main" val="23088047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at is a Content Delivery Network (CDN)?">
            <a:hlinkClick r:id="" action="ppaction://media"/>
            <a:extLst>
              <a:ext uri="{FF2B5EF4-FFF2-40B4-BE49-F238E27FC236}">
                <a16:creationId xmlns:a16="http://schemas.microsoft.com/office/drawing/2014/main" id="{F68BE6E9-1F24-458D-9175-1D5A0F35F426}"/>
              </a:ext>
            </a:extLst>
          </p:cNvPr>
          <p:cNvPicPr>
            <a:picLocks noGrp="1" noRot="1" noChangeAspect="1"/>
          </p:cNvPicPr>
          <p:nvPr>
            <p:ph idx="4294967295"/>
            <a:videoFile r:link="rId1"/>
          </p:nvPr>
        </p:nvPicPr>
        <p:blipFill>
          <a:blip r:embed="rId4"/>
          <a:stretch>
            <a:fillRect/>
          </a:stretch>
        </p:blipFill>
        <p:spPr>
          <a:xfrm>
            <a:off x="583352" y="328316"/>
            <a:ext cx="11025296" cy="6201367"/>
          </a:xfrm>
          <a:prstGeom prst="rect">
            <a:avLst/>
          </a:prstGeom>
        </p:spPr>
      </p:pic>
    </p:spTree>
    <p:extLst>
      <p:ext uri="{BB962C8B-B14F-4D97-AF65-F5344CB8AC3E}">
        <p14:creationId xmlns:p14="http://schemas.microsoft.com/office/powerpoint/2010/main" val="428437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9B571-79E6-4B6F-8482-C2E179DF9AFB}"/>
              </a:ext>
            </a:extLst>
          </p:cNvPr>
          <p:cNvSpPr>
            <a:spLocks noGrp="1"/>
          </p:cNvSpPr>
          <p:nvPr>
            <p:ph type="title"/>
          </p:nvPr>
        </p:nvSpPr>
        <p:spPr/>
        <p:txBody>
          <a:bodyPr>
            <a:normAutofit fontScale="90000"/>
          </a:bodyPr>
          <a:lstStyle/>
          <a:p>
            <a:endParaRPr lang="en-US"/>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7D7E313D-7029-446A-BEE5-8DC180B88A9C}"/>
                  </a:ext>
                </a:extLst>
              </p:cNvPr>
              <p:cNvGraphicFramePr>
                <a:graphicFrameLocks noChangeAspect="1"/>
              </p:cNvGraphicFramePr>
              <p:nvPr>
                <p:extLst>
                  <p:ext uri="{D42A27DB-BD31-4B8C-83A1-F6EECF244321}">
                    <p14:modId xmlns:p14="http://schemas.microsoft.com/office/powerpoint/2010/main" val="3916863339"/>
                  </p:ext>
                </p:extLst>
              </p:nvPr>
            </p:nvGraphicFramePr>
            <p:xfrm>
              <a:off x="1104900" y="1081088"/>
              <a:ext cx="10248900" cy="5095875"/>
            </p:xfrm>
            <a:graphic>
              <a:graphicData uri="http://schemas.microsoft.com/office/powerpoint/2016/summaryzoom">
                <psuz:summaryZm>
                  <psuz:summaryZmObj sectionId="{95FC5899-51CF-4CC5-8676-B8D90F381AD5}">
                    <psuz:zmPr id="{41D95397-4332-4EC2-ACE2-A75CC66CC70B}" transitionDur="1000">
                      <p166:blipFill xmlns:p166="http://schemas.microsoft.com/office/powerpoint/2016/6/main">
                        <a:blip r:embed="rId3"/>
                        <a:stretch>
                          <a:fillRect/>
                        </a:stretch>
                      </p166:blipFill>
                      <p166:spPr xmlns:p166="http://schemas.microsoft.com/office/powerpoint/2016/6/main">
                        <a:xfrm>
                          <a:off x="971313" y="178357"/>
                          <a:ext cx="4076699" cy="2293143"/>
                        </a:xfrm>
                        <a:prstGeom prst="rect">
                          <a:avLst/>
                        </a:prstGeom>
                        <a:ln w="3175">
                          <a:solidFill>
                            <a:prstClr val="ltGray"/>
                          </a:solidFill>
                        </a:ln>
                      </p166:spPr>
                    </psuz:zmPr>
                  </psuz:summaryZmObj>
                  <psuz:summaryZmObj sectionId="{CC65DDD8-B635-454F-A153-7CD4B4428891}">
                    <psuz:zmPr id="{8C401E00-9162-49E6-AE90-509D67F0D3C3}" transitionDur="1000">
                      <p166:blipFill xmlns:p166="http://schemas.microsoft.com/office/powerpoint/2016/6/main">
                        <a:blip r:embed="rId4"/>
                        <a:stretch>
                          <a:fillRect/>
                        </a:stretch>
                      </p166:blipFill>
                      <p166:spPr xmlns:p166="http://schemas.microsoft.com/office/powerpoint/2016/6/main">
                        <a:xfrm>
                          <a:off x="5200888" y="178357"/>
                          <a:ext cx="4076699" cy="2293143"/>
                        </a:xfrm>
                        <a:prstGeom prst="rect">
                          <a:avLst/>
                        </a:prstGeom>
                        <a:ln w="3175">
                          <a:solidFill>
                            <a:prstClr val="ltGray"/>
                          </a:solidFill>
                        </a:ln>
                      </p166:spPr>
                    </psuz:zmPr>
                  </psuz:summaryZmObj>
                  <psuz:summaryZmObj sectionId="{520DCFB7-C0D0-45E8-936F-D5A25A80EB2D}">
                    <psuz:zmPr id="{1F972320-4B0B-4192-BAB4-711D9A3DBCBF}" transitionDur="1000">
                      <p166:blipFill xmlns:p166="http://schemas.microsoft.com/office/powerpoint/2016/6/main">
                        <a:blip r:embed="rId5"/>
                        <a:stretch>
                          <a:fillRect/>
                        </a:stretch>
                      </p166:blipFill>
                      <p166:spPr xmlns:p166="http://schemas.microsoft.com/office/powerpoint/2016/6/main">
                        <a:xfrm>
                          <a:off x="971313" y="2624376"/>
                          <a:ext cx="4076699" cy="2293143"/>
                        </a:xfrm>
                        <a:prstGeom prst="rect">
                          <a:avLst/>
                        </a:prstGeom>
                        <a:ln w="3175">
                          <a:solidFill>
                            <a:prstClr val="ltGray"/>
                          </a:solidFill>
                        </a:ln>
                      </p166:spPr>
                    </psuz:zmPr>
                  </psuz:summaryZmObj>
                  <psuz:summaryZmObj sectionId="{E9A6B20D-4820-4EF4-9475-004A443D0A68}">
                    <psuz:zmPr id="{0E78F7AC-B18F-4CCA-B92A-DF7FADCEF837}" transitionDur="1000">
                      <p166:blipFill xmlns:p166="http://schemas.microsoft.com/office/powerpoint/2016/6/main">
                        <a:blip r:embed="rId6"/>
                        <a:stretch>
                          <a:fillRect/>
                        </a:stretch>
                      </p166:blipFill>
                      <p166:spPr xmlns:p166="http://schemas.microsoft.com/office/powerpoint/2016/6/main">
                        <a:xfrm>
                          <a:off x="5200888" y="2624376"/>
                          <a:ext cx="4076699" cy="2293143"/>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7D7E313D-7029-446A-BEE5-8DC180B88A9C}"/>
                  </a:ext>
                </a:extLst>
              </p:cNvPr>
              <p:cNvGrpSpPr>
                <a:grpSpLocks noGrp="1" noUngrp="1" noRot="1" noChangeAspect="1" noMove="1" noResize="1"/>
              </p:cNvGrpSpPr>
              <p:nvPr/>
            </p:nvGrpSpPr>
            <p:grpSpPr>
              <a:xfrm>
                <a:off x="1104900" y="1081088"/>
                <a:ext cx="10248900" cy="5095875"/>
                <a:chOff x="1104900" y="1081088"/>
                <a:chExt cx="10248900" cy="5095875"/>
              </a:xfrm>
            </p:grpSpPr>
            <p:pic>
              <p:nvPicPr>
                <p:cNvPr id="3" name="Picture 3">
                  <a:hlinkClick r:id="rId7"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2076213" y="1259445"/>
                  <a:ext cx="4076699" cy="2293143"/>
                </a:xfrm>
                <a:prstGeom prst="rect">
                  <a:avLst/>
                </a:prstGeom>
                <a:ln w="3175">
                  <a:solidFill>
                    <a:prstClr val="ltGray"/>
                  </a:solidFill>
                </a:ln>
              </p:spPr>
            </p:pic>
            <p:pic>
              <p:nvPicPr>
                <p:cNvPr id="4" name="Picture 4">
                  <a:hlinkClick r:id="rId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6305788" y="1259445"/>
                  <a:ext cx="4076699" cy="2293143"/>
                </a:xfrm>
                <a:prstGeom prst="rect">
                  <a:avLst/>
                </a:prstGeom>
                <a:ln w="3175">
                  <a:solidFill>
                    <a:prstClr val="ltGray"/>
                  </a:solidFill>
                </a:ln>
              </p:spPr>
            </p:pic>
            <p:pic>
              <p:nvPicPr>
                <p:cNvPr id="6" name="Picture 6">
                  <a:hlinkClick r:id="rId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2076213" y="3705464"/>
                  <a:ext cx="4076699" cy="2293143"/>
                </a:xfrm>
                <a:prstGeom prst="rect">
                  <a:avLst/>
                </a:prstGeom>
                <a:ln w="3175">
                  <a:solidFill>
                    <a:prstClr val="ltGray"/>
                  </a:solidFill>
                </a:ln>
              </p:spPr>
            </p:pic>
            <p:pic>
              <p:nvPicPr>
                <p:cNvPr id="7" name="Picture 7">
                  <a:hlinkClick r:id="rId10"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6305788" y="3705464"/>
                  <a:ext cx="4076699" cy="2293143"/>
                </a:xfrm>
                <a:prstGeom prst="rect">
                  <a:avLst/>
                </a:prstGeom>
                <a:ln w="3175">
                  <a:solidFill>
                    <a:prstClr val="ltGray"/>
                  </a:solidFill>
                </a:ln>
              </p:spPr>
            </p:pic>
          </p:grpSp>
        </mc:Fallback>
      </mc:AlternateContent>
    </p:spTree>
    <p:extLst>
      <p:ext uri="{BB962C8B-B14F-4D97-AF65-F5344CB8AC3E}">
        <p14:creationId xmlns:p14="http://schemas.microsoft.com/office/powerpoint/2010/main" val="428328687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724B-FB9B-49CF-B182-FEB75125875D}"/>
              </a:ext>
            </a:extLst>
          </p:cNvPr>
          <p:cNvSpPr>
            <a:spLocks noGrp="1"/>
          </p:cNvSpPr>
          <p:nvPr>
            <p:ph type="title"/>
          </p:nvPr>
        </p:nvSpPr>
        <p:spPr/>
        <p:txBody>
          <a:bodyPr>
            <a:normAutofit fontScale="90000"/>
          </a:bodyPr>
          <a:lstStyle/>
          <a:p>
            <a:r>
              <a:rPr lang="en-US" dirty="0"/>
              <a:t>Electronic Mail (email)</a:t>
            </a:r>
          </a:p>
        </p:txBody>
      </p:sp>
      <p:sp>
        <p:nvSpPr>
          <p:cNvPr id="3" name="Content Placeholder 2">
            <a:extLst>
              <a:ext uri="{FF2B5EF4-FFF2-40B4-BE49-F238E27FC236}">
                <a16:creationId xmlns:a16="http://schemas.microsoft.com/office/drawing/2014/main" id="{F5E06E2D-4130-4AFE-9E71-D8934BFCCB7B}"/>
              </a:ext>
            </a:extLst>
          </p:cNvPr>
          <p:cNvSpPr>
            <a:spLocks noGrp="1"/>
          </p:cNvSpPr>
          <p:nvPr>
            <p:ph idx="1"/>
          </p:nvPr>
        </p:nvSpPr>
        <p:spPr/>
        <p:txBody>
          <a:bodyPr/>
          <a:lstStyle/>
          <a:p>
            <a:r>
              <a:rPr lang="en-US" dirty="0"/>
              <a:t>Mail Transfer Agent (MTA) </a:t>
            </a:r>
          </a:p>
          <a:p>
            <a:pPr lvl="1"/>
            <a:r>
              <a:rPr lang="en-US" dirty="0"/>
              <a:t>Simple Mail Transport Protocol (SMTP) RFC 5321</a:t>
            </a:r>
          </a:p>
          <a:p>
            <a:pPr lvl="1"/>
            <a:r>
              <a:rPr lang="en-US" dirty="0"/>
              <a:t>delivers received messages to user mail box</a:t>
            </a:r>
            <a:endParaRPr lang="en-US" baseline="0" dirty="0"/>
          </a:p>
          <a:p>
            <a:r>
              <a:rPr lang="en-US" baseline="0" dirty="0"/>
              <a:t>User mail boxes </a:t>
            </a:r>
          </a:p>
          <a:p>
            <a:pPr lvl="1"/>
            <a:r>
              <a:rPr lang="en-US" dirty="0"/>
              <a:t>Accessed locally as a text file</a:t>
            </a:r>
            <a:endParaRPr lang="en-US" baseline="0" dirty="0"/>
          </a:p>
          <a:p>
            <a:pPr lvl="1"/>
            <a:r>
              <a:rPr lang="en-US" baseline="0" dirty="0"/>
              <a:t>Accessed remotely using POP3 or IMAP</a:t>
            </a:r>
          </a:p>
          <a:p>
            <a:pPr lvl="1"/>
            <a:endParaRPr lang="en-US" dirty="0"/>
          </a:p>
        </p:txBody>
      </p:sp>
    </p:spTree>
    <p:extLst>
      <p:ext uri="{BB962C8B-B14F-4D97-AF65-F5344CB8AC3E}">
        <p14:creationId xmlns:p14="http://schemas.microsoft.com/office/powerpoint/2010/main" val="36736502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7DC4-DA46-4E23-8443-C136DF821C87}"/>
              </a:ext>
            </a:extLst>
          </p:cNvPr>
          <p:cNvSpPr>
            <a:spLocks noGrp="1"/>
          </p:cNvSpPr>
          <p:nvPr>
            <p:ph type="title"/>
          </p:nvPr>
        </p:nvSpPr>
        <p:spPr/>
        <p:txBody>
          <a:bodyPr>
            <a:normAutofit fontScale="90000"/>
          </a:bodyPr>
          <a:lstStyle/>
          <a:p>
            <a:r>
              <a:rPr lang="en-US" dirty="0"/>
              <a:t>SMTP</a:t>
            </a:r>
          </a:p>
        </p:txBody>
      </p:sp>
      <p:sp>
        <p:nvSpPr>
          <p:cNvPr id="3" name="Content Placeholder 2">
            <a:extLst>
              <a:ext uri="{FF2B5EF4-FFF2-40B4-BE49-F238E27FC236}">
                <a16:creationId xmlns:a16="http://schemas.microsoft.com/office/drawing/2014/main" id="{2DAD0C54-66F4-4AC0-B994-3439F5BBC4C8}"/>
              </a:ext>
            </a:extLst>
          </p:cNvPr>
          <p:cNvSpPr>
            <a:spLocks noGrp="1"/>
          </p:cNvSpPr>
          <p:nvPr>
            <p:ph idx="1"/>
          </p:nvPr>
        </p:nvSpPr>
        <p:spPr/>
        <p:txBody>
          <a:bodyPr/>
          <a:lstStyle/>
          <a:p>
            <a:pPr lvl="0"/>
            <a:r>
              <a:rPr lang="en-US" dirty="0"/>
              <a:t>Simple text-based</a:t>
            </a:r>
            <a:r>
              <a:rPr lang="en-US" baseline="0" dirty="0"/>
              <a:t> messaging</a:t>
            </a:r>
          </a:p>
          <a:p>
            <a:pPr lvl="1"/>
            <a:r>
              <a:rPr lang="en-US" dirty="0"/>
              <a:t>Designed for a simpler, more trust-worthy internet</a:t>
            </a:r>
          </a:p>
          <a:p>
            <a:pPr lvl="1"/>
            <a:r>
              <a:rPr lang="en-US" dirty="0"/>
              <a:t>A human user or program could send email through SMTP:</a:t>
            </a:r>
          </a:p>
          <a:p>
            <a:pPr marL="0" indent="0">
              <a:buNone/>
            </a:pPr>
            <a:endParaRPr lang="en-US" dirty="0"/>
          </a:p>
          <a:p>
            <a:pPr lvl="1"/>
            <a:endParaRPr lang="en-US" baseline="0" dirty="0"/>
          </a:p>
        </p:txBody>
      </p:sp>
      <p:sp>
        <p:nvSpPr>
          <p:cNvPr id="5" name="Rectangle 1">
            <a:extLst>
              <a:ext uri="{FF2B5EF4-FFF2-40B4-BE49-F238E27FC236}">
                <a16:creationId xmlns:a16="http://schemas.microsoft.com/office/drawing/2014/main" id="{B5367382-3151-4782-9C77-97DEBBE600AE}"/>
              </a:ext>
            </a:extLst>
          </p:cNvPr>
          <p:cNvSpPr>
            <a:spLocks noChangeArrowheads="1"/>
          </p:cNvSpPr>
          <p:nvPr/>
        </p:nvSpPr>
        <p:spPr bwMode="auto">
          <a:xfrm>
            <a:off x="2629895" y="2399446"/>
            <a:ext cx="6340197" cy="409342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FF"/>
                </a:solidFill>
                <a:effectLst/>
                <a:latin typeface="Courier New" panose="02070309020205020404" pitchFamily="49" charset="0"/>
              </a:rPr>
              <a:t>S: 220 smtp.example.com ESMTP Postfix</a:t>
            </a:r>
            <a:r>
              <a:rPr kumimoji="0" lang="en-US" altLang="en-US" sz="1000" b="0" i="0" u="none" strike="noStrike" cap="none" normalizeH="0" baseline="0" dirty="0">
                <a:ln>
                  <a:noFill/>
                </a:ln>
                <a:solidFill>
                  <a:srgbClr val="000000"/>
                </a:solidFill>
                <a:effectLst/>
                <a:latin typeface="Courier New" panose="02070309020205020404" pitchFamily="49" charset="0"/>
              </a:rPr>
              <a:t> </a:t>
            </a:r>
            <a:br>
              <a:rPr kumimoji="0" lang="en-US" altLang="en-US" sz="1000" b="0" i="0" u="none" strike="noStrike" cap="none" normalizeH="0" baseline="0" dirty="0">
                <a:ln>
                  <a:noFill/>
                </a:ln>
                <a:solidFill>
                  <a:srgbClr val="000000"/>
                </a:solidFill>
                <a:effectLst/>
                <a:latin typeface="Courier New" panose="02070309020205020404" pitchFamily="49" charset="0"/>
              </a:rPr>
            </a:br>
            <a:r>
              <a:rPr kumimoji="0" lang="en-US" altLang="en-US" sz="1000" b="0" i="0" u="none" strike="noStrike" cap="none" normalizeH="0" baseline="0" dirty="0">
                <a:ln>
                  <a:noFill/>
                </a:ln>
                <a:solidFill>
                  <a:srgbClr val="000000"/>
                </a:solidFill>
                <a:effectLst/>
                <a:latin typeface="Courier New" panose="02070309020205020404" pitchFamily="49" charset="0"/>
              </a:rPr>
              <a:t>C: HELO relay.example.com </a:t>
            </a:r>
            <a:br>
              <a:rPr kumimoji="0" lang="en-US" altLang="en-US" sz="1000" b="0" i="0" u="none" strike="noStrike" cap="none" normalizeH="0" baseline="0" dirty="0">
                <a:ln>
                  <a:noFill/>
                </a:ln>
                <a:solidFill>
                  <a:srgbClr val="000000"/>
                </a:solidFill>
                <a:effectLst/>
                <a:latin typeface="Courier New" panose="02070309020205020404" pitchFamily="49" charset="0"/>
              </a:rPr>
            </a:br>
            <a:r>
              <a:rPr kumimoji="0" lang="en-US" altLang="en-US" sz="1000" b="0" i="0" u="none" strike="noStrike" cap="none" normalizeH="0" baseline="0" dirty="0">
                <a:ln>
                  <a:noFill/>
                </a:ln>
                <a:solidFill>
                  <a:srgbClr val="0000FF"/>
                </a:solidFill>
                <a:effectLst/>
                <a:latin typeface="Courier New" panose="02070309020205020404" pitchFamily="49" charset="0"/>
              </a:rPr>
              <a:t>S: 250 smtp.example.com, I am glad to meet you</a:t>
            </a:r>
            <a:r>
              <a:rPr kumimoji="0" lang="en-US" altLang="en-US" sz="1000" b="0" i="0" u="none" strike="noStrike" cap="none" normalizeH="0" baseline="0" dirty="0">
                <a:ln>
                  <a:noFill/>
                </a:ln>
                <a:solidFill>
                  <a:srgbClr val="000000"/>
                </a:solidFill>
                <a:effectLst/>
                <a:latin typeface="Courier New" panose="02070309020205020404" pitchFamily="49" charset="0"/>
              </a:rPr>
              <a:t> </a:t>
            </a:r>
            <a:br>
              <a:rPr kumimoji="0" lang="en-US" altLang="en-US" sz="1000" b="0" i="0" u="none" strike="noStrike" cap="none" normalizeH="0" baseline="0" dirty="0">
                <a:ln>
                  <a:noFill/>
                </a:ln>
                <a:solidFill>
                  <a:srgbClr val="000000"/>
                </a:solidFill>
                <a:effectLst/>
                <a:latin typeface="Courier New" panose="02070309020205020404" pitchFamily="49" charset="0"/>
              </a:rPr>
            </a:br>
            <a:r>
              <a:rPr kumimoji="0" lang="en-US" altLang="en-US" sz="1000" b="0" i="0" u="none" strike="noStrike" cap="none" normalizeH="0" baseline="0" dirty="0">
                <a:ln>
                  <a:noFill/>
                </a:ln>
                <a:solidFill>
                  <a:srgbClr val="000000"/>
                </a:solidFill>
                <a:effectLst/>
                <a:latin typeface="Courier New" panose="02070309020205020404" pitchFamily="49" charset="0"/>
              </a:rPr>
              <a:t>C: MAIL FROM:&lt;bob@example.com&gt;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FF"/>
                </a:solidFill>
                <a:effectLst/>
                <a:latin typeface="Courier New" panose="02070309020205020404" pitchFamily="49" charset="0"/>
              </a:rPr>
              <a:t>S: 250 Ok</a:t>
            </a:r>
            <a:r>
              <a:rPr kumimoji="0" lang="en-US" altLang="en-US" sz="1000" b="0" i="0" u="none" strike="noStrike" cap="none" normalizeH="0" baseline="0" dirty="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RCPT TO:&lt;alice@example.com&gt;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FF"/>
                </a:solidFill>
                <a:effectLst/>
                <a:latin typeface="Courier New" panose="02070309020205020404" pitchFamily="49" charset="0"/>
              </a:rPr>
              <a:t>S: 250 Ok</a:t>
            </a:r>
            <a:r>
              <a:rPr kumimoji="0" lang="en-US" altLang="en-US" sz="1000" b="0" i="0" u="none" strike="noStrike" cap="none" normalizeH="0" baseline="0" dirty="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RCPT TO:&lt;theboss@example.com&gt;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FF"/>
                </a:solidFill>
                <a:effectLst/>
                <a:latin typeface="Courier New" panose="02070309020205020404" pitchFamily="49" charset="0"/>
              </a:rPr>
              <a:t>S: 250 Ok</a:t>
            </a:r>
            <a:r>
              <a:rPr kumimoji="0" lang="en-US" altLang="en-US" sz="1000" b="0" i="0" u="none" strike="noStrike" cap="none" normalizeH="0" baseline="0" dirty="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DATA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FF"/>
                </a:solidFill>
                <a:effectLst/>
                <a:latin typeface="Courier New" panose="02070309020205020404" pitchFamily="49" charset="0"/>
              </a:rPr>
              <a:t>S: 354 End data with &lt;CR&gt;&lt;LF&gt;.&lt;CR&gt;&lt;LF&gt;</a:t>
            </a:r>
            <a:r>
              <a:rPr kumimoji="0" lang="en-US" altLang="en-US" sz="1000" b="0" i="0" u="none" strike="noStrike" cap="none" normalizeH="0" baseline="0" dirty="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From: "Bob Example" &lt;bob@example.com&gt;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To: Alice Example &lt;alice@example.com&gt;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Cc: theboss@example.com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Date: Tue, 15 Jan 2008 16:02:43 -0500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Subject: Test message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Hello Alice.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This is a test message with 5 header fields and 4 lines in the message body.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Your friend,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Bob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FF"/>
                </a:solidFill>
                <a:effectLst/>
                <a:latin typeface="Courier New" panose="02070309020205020404" pitchFamily="49" charset="0"/>
              </a:rPr>
              <a:t>S: 250 Ok: queued as 12345</a:t>
            </a:r>
            <a:r>
              <a:rPr kumimoji="0" lang="en-US" altLang="en-US" sz="1000" b="0" i="0" u="none" strike="noStrike" cap="none" normalizeH="0" baseline="0" dirty="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C: QUIT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FF"/>
                </a:solidFill>
                <a:effectLst/>
                <a:latin typeface="Courier New" panose="02070309020205020404" pitchFamily="49" charset="0"/>
              </a:rPr>
              <a:t>S: 221 Bye</a:t>
            </a:r>
            <a:r>
              <a:rPr kumimoji="0" lang="en-US" altLang="en-US" sz="1000" b="0" i="0" u="none" strike="noStrike" cap="none" normalizeH="0" baseline="0" dirty="0">
                <a:ln>
                  <a:noFill/>
                </a:ln>
                <a:solidFill>
                  <a:srgbClr val="000000"/>
                </a:solidFill>
                <a:effectLst/>
                <a:latin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ourier New" panose="02070309020205020404" pitchFamily="49" charset="0"/>
              </a:rPr>
              <a:t>{The server closes the connection}</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93283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8D09-2E19-4A9D-AF43-34BFEBC93DC2}"/>
              </a:ext>
            </a:extLst>
          </p:cNvPr>
          <p:cNvSpPr>
            <a:spLocks noGrp="1"/>
          </p:cNvSpPr>
          <p:nvPr>
            <p:ph type="title"/>
          </p:nvPr>
        </p:nvSpPr>
        <p:spPr/>
        <p:txBody>
          <a:bodyPr>
            <a:normAutofit fontScale="90000"/>
          </a:bodyPr>
          <a:lstStyle/>
          <a:p>
            <a:r>
              <a:rPr lang="en-US" dirty="0"/>
              <a:t>Mail Access Protocols</a:t>
            </a:r>
          </a:p>
        </p:txBody>
      </p:sp>
      <p:sp>
        <p:nvSpPr>
          <p:cNvPr id="3" name="Content Placeholder 2">
            <a:extLst>
              <a:ext uri="{FF2B5EF4-FFF2-40B4-BE49-F238E27FC236}">
                <a16:creationId xmlns:a16="http://schemas.microsoft.com/office/drawing/2014/main" id="{28DF7C98-8B36-4157-8BCD-1BE4CF76D693}"/>
              </a:ext>
            </a:extLst>
          </p:cNvPr>
          <p:cNvSpPr>
            <a:spLocks noGrp="1"/>
          </p:cNvSpPr>
          <p:nvPr>
            <p:ph idx="1"/>
          </p:nvPr>
        </p:nvSpPr>
        <p:spPr/>
        <p:txBody>
          <a:bodyPr/>
          <a:lstStyle/>
          <a:p>
            <a:pPr marL="228600" lvl="0" indent="-228600"/>
            <a:r>
              <a:rPr lang="en-US" dirty="0"/>
              <a:t>POP3</a:t>
            </a:r>
          </a:p>
          <a:p>
            <a:pPr lvl="1"/>
            <a:r>
              <a:rPr lang="en-US" dirty="0"/>
              <a:t>Simple protocol to allow a program to retrieve mail from a user’s mailbox</a:t>
            </a:r>
          </a:p>
          <a:p>
            <a:pPr lvl="1"/>
            <a:r>
              <a:rPr lang="en-US" dirty="0"/>
              <a:t>Designed for a quick connect, retrieve, and disconnect operations</a:t>
            </a:r>
          </a:p>
          <a:p>
            <a:pPr lvl="1"/>
            <a:r>
              <a:rPr lang="en-US" dirty="0"/>
              <a:t>Means mail client has to </a:t>
            </a:r>
            <a:r>
              <a:rPr lang="en-US" i="1" dirty="0"/>
              <a:t>poll</a:t>
            </a:r>
            <a:r>
              <a:rPr lang="en-US" dirty="0"/>
              <a:t> remote server to get new mail </a:t>
            </a:r>
          </a:p>
          <a:p>
            <a:pPr lvl="1"/>
            <a:endParaRPr lang="en-US" dirty="0"/>
          </a:p>
          <a:p>
            <a:r>
              <a:rPr lang="en-US" dirty="0"/>
              <a:t>IMAP</a:t>
            </a:r>
          </a:p>
          <a:p>
            <a:pPr lvl="1"/>
            <a:r>
              <a:rPr lang="en-US" dirty="0"/>
              <a:t>Allows more advanced features, such as folders, search, etc.</a:t>
            </a:r>
          </a:p>
          <a:p>
            <a:pPr lvl="1"/>
            <a:r>
              <a:rPr lang="en-US" dirty="0"/>
              <a:t>Retrieve portions of messages, even just portions that have changed</a:t>
            </a:r>
          </a:p>
          <a:p>
            <a:pPr lvl="1"/>
            <a:r>
              <a:rPr lang="en-US" dirty="0"/>
              <a:t>Stateful protocol, remains connected</a:t>
            </a:r>
          </a:p>
          <a:p>
            <a:pPr lvl="1"/>
            <a:r>
              <a:rPr lang="en-US" dirty="0"/>
              <a:t>Server can “push” notifications to the connected client</a:t>
            </a:r>
          </a:p>
        </p:txBody>
      </p:sp>
    </p:spTree>
    <p:extLst>
      <p:ext uri="{BB962C8B-B14F-4D97-AF65-F5344CB8AC3E}">
        <p14:creationId xmlns:p14="http://schemas.microsoft.com/office/powerpoint/2010/main" val="9239605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F5848-8DBD-4E5C-A707-F960A98F24ED}"/>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F1E4EFE6-4927-4280-9CBD-3BEF309FC258}"/>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Packet tracer setup a web server </a:t>
            </a:r>
          </a:p>
        </p:txBody>
      </p:sp>
    </p:spTree>
    <p:extLst>
      <p:ext uri="{BB962C8B-B14F-4D97-AF65-F5344CB8AC3E}">
        <p14:creationId xmlns:p14="http://schemas.microsoft.com/office/powerpoint/2010/main" val="2433753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bird&#10;&#10;Description automatically generated">
            <a:extLst>
              <a:ext uri="{FF2B5EF4-FFF2-40B4-BE49-F238E27FC236}">
                <a16:creationId xmlns:a16="http://schemas.microsoft.com/office/drawing/2014/main" id="{52890D5C-2DB4-47D8-B829-50E23121F46D}"/>
              </a:ext>
            </a:extLst>
          </p:cNvPr>
          <p:cNvPicPr>
            <a:picLocks noChangeAspect="1"/>
          </p:cNvPicPr>
          <p:nvPr/>
        </p:nvPicPr>
        <p:blipFill>
          <a:blip r:embed="rId3">
            <a:alphaModFix amt="1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80525"/>
            <a:ext cx="8135007" cy="6795410"/>
          </a:xfrm>
          <a:prstGeom prst="rect">
            <a:avLst/>
          </a:prstGeom>
        </p:spPr>
      </p:pic>
      <p:sp>
        <p:nvSpPr>
          <p:cNvPr id="4" name="Title 3">
            <a:extLst>
              <a:ext uri="{FF2B5EF4-FFF2-40B4-BE49-F238E27FC236}">
                <a16:creationId xmlns:a16="http://schemas.microsoft.com/office/drawing/2014/main" id="{56AC5E7C-AD2D-41F2-A2C9-441F6C7A1052}"/>
              </a:ext>
            </a:extLst>
          </p:cNvPr>
          <p:cNvSpPr>
            <a:spLocks noGrp="1"/>
          </p:cNvSpPr>
          <p:nvPr>
            <p:ph type="title"/>
          </p:nvPr>
        </p:nvSpPr>
        <p:spPr/>
        <p:txBody>
          <a:bodyPr/>
          <a:lstStyle/>
          <a:p>
            <a:r>
              <a:rPr lang="en-US" dirty="0"/>
              <a:t>DNS and Streaming</a:t>
            </a:r>
          </a:p>
        </p:txBody>
      </p:sp>
      <p:sp>
        <p:nvSpPr>
          <p:cNvPr id="5" name="Text Placeholder 4">
            <a:extLst>
              <a:ext uri="{FF2B5EF4-FFF2-40B4-BE49-F238E27FC236}">
                <a16:creationId xmlns:a16="http://schemas.microsoft.com/office/drawing/2014/main" id="{10E0DFCE-1D7C-4B05-A82F-68A69E0F2190}"/>
              </a:ext>
            </a:extLst>
          </p:cNvPr>
          <p:cNvSpPr>
            <a:spLocks noGrp="1"/>
          </p:cNvSpPr>
          <p:nvPr>
            <p:ph type="body" idx="1"/>
          </p:nvPr>
        </p:nvSpPr>
        <p:spPr>
          <a:xfrm>
            <a:off x="516540" y="4572927"/>
            <a:ext cx="10515600" cy="1500187"/>
          </a:xfrm>
        </p:spPr>
        <p:txBody>
          <a:bodyPr/>
          <a:lstStyle/>
          <a:p>
            <a:r>
              <a:rPr lang="en-US" dirty="0"/>
              <a:t>Part 3</a:t>
            </a:r>
          </a:p>
        </p:txBody>
      </p:sp>
    </p:spTree>
    <p:extLst>
      <p:ext uri="{BB962C8B-B14F-4D97-AF65-F5344CB8AC3E}">
        <p14:creationId xmlns:p14="http://schemas.microsoft.com/office/powerpoint/2010/main" val="5990595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A2DA9-E914-4334-8B8E-AE9470084468}"/>
              </a:ext>
            </a:extLst>
          </p:cNvPr>
          <p:cNvSpPr>
            <a:spLocks noGrp="1"/>
          </p:cNvSpPr>
          <p:nvPr>
            <p:ph type="title"/>
          </p:nvPr>
        </p:nvSpPr>
        <p:spPr/>
        <p:txBody>
          <a:bodyPr>
            <a:normAutofit fontScale="90000"/>
          </a:bodyPr>
          <a:lstStyle/>
          <a:p>
            <a:r>
              <a:rPr lang="en-US" dirty="0"/>
              <a:t>DNS – Domain Name Systems</a:t>
            </a:r>
          </a:p>
        </p:txBody>
      </p:sp>
      <p:sp>
        <p:nvSpPr>
          <p:cNvPr id="3" name="Content Placeholder 2">
            <a:extLst>
              <a:ext uri="{FF2B5EF4-FFF2-40B4-BE49-F238E27FC236}">
                <a16:creationId xmlns:a16="http://schemas.microsoft.com/office/drawing/2014/main" id="{4DB7B029-F2F2-4727-A5E1-226B966DE734}"/>
              </a:ext>
            </a:extLst>
          </p:cNvPr>
          <p:cNvSpPr>
            <a:spLocks noGrp="1"/>
          </p:cNvSpPr>
          <p:nvPr>
            <p:ph idx="1"/>
          </p:nvPr>
        </p:nvSpPr>
        <p:spPr/>
        <p:txBody>
          <a:bodyPr/>
          <a:lstStyle/>
          <a:p>
            <a:r>
              <a:rPr lang="en-US" dirty="0"/>
              <a:t>Translate names to internet protocol (IP) addresses</a:t>
            </a:r>
          </a:p>
          <a:p>
            <a:r>
              <a:rPr lang="en-US" dirty="0"/>
              <a:t>Features:</a:t>
            </a:r>
          </a:p>
          <a:p>
            <a:pPr lvl="1"/>
            <a:r>
              <a:rPr lang="en-US" dirty="0"/>
              <a:t>Host lookup – convert name to address</a:t>
            </a:r>
          </a:p>
          <a:p>
            <a:pPr lvl="1"/>
            <a:r>
              <a:rPr lang="en-US" dirty="0"/>
              <a:t>Host alias – multiple names for same machine</a:t>
            </a:r>
          </a:p>
          <a:p>
            <a:pPr lvl="1"/>
            <a:r>
              <a:rPr lang="en-US" dirty="0"/>
              <a:t>Service alias – “ship.edu” for email can be different than web</a:t>
            </a:r>
          </a:p>
          <a:p>
            <a:pPr lvl="1"/>
            <a:r>
              <a:rPr lang="en-US" dirty="0"/>
              <a:t>Load balancing – DNS returns “rotated list” of servers</a:t>
            </a:r>
          </a:p>
          <a:p>
            <a:pPr lvl="1"/>
            <a:endParaRPr lang="en-US" dirty="0"/>
          </a:p>
          <a:p>
            <a:r>
              <a:rPr lang="en-US" dirty="0"/>
              <a:t>Architecture</a:t>
            </a:r>
          </a:p>
          <a:p>
            <a:pPr lvl="1"/>
            <a:r>
              <a:rPr lang="en-US" dirty="0"/>
              <a:t>Distributed, Hierarchical Database</a:t>
            </a:r>
          </a:p>
          <a:p>
            <a:pPr lvl="1"/>
            <a:r>
              <a:rPr lang="en-US" dirty="0"/>
              <a:t>Root servers maintain the pointers to top-level domain names</a:t>
            </a:r>
          </a:p>
          <a:p>
            <a:pPr lvl="1"/>
            <a:r>
              <a:rPr lang="en-US" dirty="0"/>
              <a:t>Top-level domain server points to each authoritative server for each domain name</a:t>
            </a:r>
          </a:p>
          <a:p>
            <a:pPr lvl="1"/>
            <a:r>
              <a:rPr lang="en-US" dirty="0"/>
              <a:t>Authoritative server points to each of its own machines</a:t>
            </a:r>
          </a:p>
        </p:txBody>
      </p:sp>
    </p:spTree>
    <p:extLst>
      <p:ext uri="{BB962C8B-B14F-4D97-AF65-F5344CB8AC3E}">
        <p14:creationId xmlns:p14="http://schemas.microsoft.com/office/powerpoint/2010/main" val="298100599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7C07-1AC1-49DA-9F5A-BA41D249B94E}"/>
              </a:ext>
            </a:extLst>
          </p:cNvPr>
          <p:cNvSpPr>
            <a:spLocks noGrp="1"/>
          </p:cNvSpPr>
          <p:nvPr>
            <p:ph type="title"/>
          </p:nvPr>
        </p:nvSpPr>
        <p:spPr/>
        <p:txBody>
          <a:bodyPr>
            <a:normAutofit fontScale="90000"/>
          </a:bodyPr>
          <a:lstStyle/>
          <a:p>
            <a:r>
              <a:rPr lang="en-US" dirty="0"/>
              <a:t>Root Servers</a:t>
            </a:r>
          </a:p>
        </p:txBody>
      </p:sp>
      <p:sp>
        <p:nvSpPr>
          <p:cNvPr id="3" name="Content Placeholder 2">
            <a:extLst>
              <a:ext uri="{FF2B5EF4-FFF2-40B4-BE49-F238E27FC236}">
                <a16:creationId xmlns:a16="http://schemas.microsoft.com/office/drawing/2014/main" id="{6C846815-6DEE-44E5-8317-C2EAF30F95FF}"/>
              </a:ext>
            </a:extLst>
          </p:cNvPr>
          <p:cNvSpPr>
            <a:spLocks noGrp="1"/>
          </p:cNvSpPr>
          <p:nvPr>
            <p:ph idx="1"/>
          </p:nvPr>
        </p:nvSpPr>
        <p:spPr/>
        <p:txBody>
          <a:bodyPr/>
          <a:lstStyle/>
          <a:p>
            <a:r>
              <a:rPr lang="en-US" dirty="0"/>
              <a:t>Root servers are at the top of the DNS hierarchy.  </a:t>
            </a:r>
          </a:p>
          <a:p>
            <a:pPr lvl="1"/>
            <a:r>
              <a:rPr lang="en-US" dirty="0"/>
              <a:t>There are 13 different root server “clusters”, with 1086 instances world wide.</a:t>
            </a:r>
          </a:p>
          <a:p>
            <a:pPr lvl="1"/>
            <a:r>
              <a:rPr lang="en-US" dirty="0"/>
              <a:t>The root servers will direct traffic to the official top-level domain name servers</a:t>
            </a:r>
          </a:p>
          <a:p>
            <a:pPr lvl="1"/>
            <a:r>
              <a:rPr lang="en-US" dirty="0"/>
              <a:t>The root servers are the official directory of the internet’s top level domain names</a:t>
            </a:r>
          </a:p>
          <a:p>
            <a:pPr lvl="2"/>
            <a:r>
              <a:rPr lang="en-US" dirty="0"/>
              <a:t>5,635 TLD (in 2020)</a:t>
            </a:r>
          </a:p>
          <a:p>
            <a:pPr lvl="2"/>
            <a:r>
              <a:rPr lang="en-US" dirty="0"/>
              <a:t>There are 13 servers for .com TLD, and </a:t>
            </a:r>
          </a:p>
          <a:p>
            <a:pPr lvl="2"/>
            <a:r>
              <a:rPr lang="en-US" dirty="0"/>
              <a:t>There are 13 servers for .</a:t>
            </a:r>
            <a:r>
              <a:rPr lang="en-US" dirty="0" err="1"/>
              <a:t>edu</a:t>
            </a:r>
            <a:r>
              <a:rPr lang="en-US" dirty="0"/>
              <a:t> TLD.</a:t>
            </a:r>
          </a:p>
          <a:p>
            <a:pPr lvl="2"/>
            <a:endParaRPr lang="en-US" dirty="0"/>
          </a:p>
          <a:p>
            <a:pPr lvl="1"/>
            <a:r>
              <a:rPr lang="en-US" dirty="0"/>
              <a:t>13 seems like a common number here?!</a:t>
            </a:r>
          </a:p>
        </p:txBody>
      </p:sp>
      <p:pic>
        <p:nvPicPr>
          <p:cNvPr id="4" name="Picture 3">
            <a:extLst>
              <a:ext uri="{FF2B5EF4-FFF2-40B4-BE49-F238E27FC236}">
                <a16:creationId xmlns:a16="http://schemas.microsoft.com/office/drawing/2014/main" id="{DFD5E491-7A51-4454-9A0F-189182DCBAB8}"/>
              </a:ext>
            </a:extLst>
          </p:cNvPr>
          <p:cNvPicPr>
            <a:picLocks noChangeAspect="1"/>
          </p:cNvPicPr>
          <p:nvPr/>
        </p:nvPicPr>
        <p:blipFill>
          <a:blip r:embed="rId3"/>
          <a:stretch>
            <a:fillRect/>
          </a:stretch>
        </p:blipFill>
        <p:spPr>
          <a:xfrm>
            <a:off x="6934201" y="3628810"/>
            <a:ext cx="5257799" cy="3117811"/>
          </a:xfrm>
          <a:prstGeom prst="rect">
            <a:avLst/>
          </a:prstGeom>
        </p:spPr>
      </p:pic>
      <p:sp>
        <p:nvSpPr>
          <p:cNvPr id="5" name="TextBox 4">
            <a:extLst>
              <a:ext uri="{FF2B5EF4-FFF2-40B4-BE49-F238E27FC236}">
                <a16:creationId xmlns:a16="http://schemas.microsoft.com/office/drawing/2014/main" id="{14C99355-F0B7-4487-A81D-A8F6B93070A2}"/>
              </a:ext>
            </a:extLst>
          </p:cNvPr>
          <p:cNvSpPr txBox="1"/>
          <p:nvPr/>
        </p:nvSpPr>
        <p:spPr>
          <a:xfrm>
            <a:off x="1105592" y="5029200"/>
            <a:ext cx="3664658" cy="369332"/>
          </a:xfrm>
          <a:prstGeom prst="rect">
            <a:avLst/>
          </a:prstGeom>
          <a:noFill/>
        </p:spPr>
        <p:txBody>
          <a:bodyPr wrap="none" rtlCol="0">
            <a:spAutoFit/>
          </a:bodyPr>
          <a:lstStyle/>
          <a:p>
            <a:r>
              <a:rPr lang="en-US" dirty="0"/>
              <a:t>Let checkout </a:t>
            </a:r>
            <a:r>
              <a:rPr lang="en-US" dirty="0">
                <a:hlinkClick r:id="rId4"/>
              </a:rPr>
              <a:t>http://root-servers.org</a:t>
            </a:r>
            <a:endParaRPr lang="en-US" dirty="0"/>
          </a:p>
        </p:txBody>
      </p:sp>
    </p:spTree>
    <p:extLst>
      <p:ext uri="{BB962C8B-B14F-4D97-AF65-F5344CB8AC3E}">
        <p14:creationId xmlns:p14="http://schemas.microsoft.com/office/powerpoint/2010/main" val="784418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5F6D-8F31-47A1-89BC-249733C1D6FE}"/>
              </a:ext>
            </a:extLst>
          </p:cNvPr>
          <p:cNvSpPr>
            <a:spLocks noGrp="1"/>
          </p:cNvSpPr>
          <p:nvPr>
            <p:ph type="title"/>
          </p:nvPr>
        </p:nvSpPr>
        <p:spPr/>
        <p:txBody>
          <a:bodyPr>
            <a:normAutofit fontScale="90000"/>
          </a:bodyPr>
          <a:lstStyle/>
          <a:p>
            <a:r>
              <a:rPr lang="en-US" dirty="0"/>
              <a:t>Top-Level Domain Servers</a:t>
            </a:r>
          </a:p>
        </p:txBody>
      </p:sp>
      <p:sp>
        <p:nvSpPr>
          <p:cNvPr id="3" name="Content Placeholder 2">
            <a:extLst>
              <a:ext uri="{FF2B5EF4-FFF2-40B4-BE49-F238E27FC236}">
                <a16:creationId xmlns:a16="http://schemas.microsoft.com/office/drawing/2014/main" id="{E870D817-B819-402E-9F02-833E13543E1D}"/>
              </a:ext>
            </a:extLst>
          </p:cNvPr>
          <p:cNvSpPr>
            <a:spLocks noGrp="1"/>
          </p:cNvSpPr>
          <p:nvPr>
            <p:ph idx="1"/>
          </p:nvPr>
        </p:nvSpPr>
        <p:spPr/>
        <p:txBody>
          <a:bodyPr/>
          <a:lstStyle/>
          <a:p>
            <a:r>
              <a:rPr lang="en-US" dirty="0"/>
              <a:t>The top-level domain servers are at the next level of the hierarchy</a:t>
            </a:r>
          </a:p>
          <a:p>
            <a:pPr lvl="1"/>
            <a:r>
              <a:rPr lang="en-US" dirty="0"/>
              <a:t>These services direct DNS lookups to the “authoritative” server for a specific domain.</a:t>
            </a:r>
          </a:p>
          <a:p>
            <a:pPr lvl="1"/>
            <a:r>
              <a:rPr lang="en-US" dirty="0"/>
              <a:t>For example, EDUCASE is the sole registrar for “.</a:t>
            </a:r>
            <a:r>
              <a:rPr lang="en-US" dirty="0" err="1"/>
              <a:t>edu</a:t>
            </a:r>
            <a:r>
              <a:rPr lang="en-US" dirty="0"/>
              <a:t>” domain names</a:t>
            </a:r>
          </a:p>
          <a:p>
            <a:pPr lvl="1"/>
            <a:r>
              <a:rPr lang="en-US" dirty="0"/>
              <a:t>Ship, and all other .</a:t>
            </a:r>
            <a:r>
              <a:rPr lang="en-US" dirty="0" err="1"/>
              <a:t>edu’s</a:t>
            </a:r>
            <a:r>
              <a:rPr lang="en-US" dirty="0"/>
              <a:t> have a record with their registrar to point to our designated or </a:t>
            </a:r>
            <a:r>
              <a:rPr lang="en-US" i="1" dirty="0"/>
              <a:t>authoritative</a:t>
            </a:r>
            <a:r>
              <a:rPr lang="en-US" dirty="0"/>
              <a:t> name servers.</a:t>
            </a:r>
          </a:p>
          <a:p>
            <a:pPr lvl="1"/>
            <a:endParaRPr lang="en-US" dirty="0"/>
          </a:p>
          <a:p>
            <a:pPr lvl="1"/>
            <a:r>
              <a:rPr lang="en-US" dirty="0"/>
              <a:t>Lets checkout “</a:t>
            </a:r>
            <a:r>
              <a:rPr lang="en-US" dirty="0" err="1"/>
              <a:t>nslookup</a:t>
            </a:r>
            <a:r>
              <a:rPr lang="en-US" dirty="0"/>
              <a:t>” on ship.edu…</a:t>
            </a:r>
          </a:p>
          <a:p>
            <a:pPr lvl="1"/>
            <a:endParaRPr lang="en-US" dirty="0"/>
          </a:p>
          <a:p>
            <a:pPr lvl="1"/>
            <a:r>
              <a:rPr lang="en-US" dirty="0"/>
              <a:t>Neustar </a:t>
            </a:r>
            <a:r>
              <a:rPr lang="en-US" dirty="0" err="1"/>
              <a:t>UltraTools</a:t>
            </a:r>
            <a:r>
              <a:rPr lang="en-US" dirty="0"/>
              <a:t> DNS Traversal tool </a:t>
            </a:r>
            <a:r>
              <a:rPr lang="en-US" dirty="0">
                <a:hlinkClick r:id="rId3"/>
              </a:rPr>
              <a:t>https://www.ultratools.com/tools/dnsTraversal</a:t>
            </a:r>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19752213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5B9C-047F-4685-80D6-9D52DD5581C5}"/>
              </a:ext>
            </a:extLst>
          </p:cNvPr>
          <p:cNvSpPr>
            <a:spLocks noGrp="1"/>
          </p:cNvSpPr>
          <p:nvPr>
            <p:ph type="title"/>
          </p:nvPr>
        </p:nvSpPr>
        <p:spPr/>
        <p:txBody>
          <a:bodyPr>
            <a:normAutofit fontScale="90000"/>
          </a:bodyPr>
          <a:lstStyle/>
          <a:p>
            <a:r>
              <a:rPr lang="en-US" dirty="0"/>
              <a:t>Authoritative Server</a:t>
            </a:r>
          </a:p>
        </p:txBody>
      </p:sp>
      <p:sp>
        <p:nvSpPr>
          <p:cNvPr id="3" name="Content Placeholder 2">
            <a:extLst>
              <a:ext uri="{FF2B5EF4-FFF2-40B4-BE49-F238E27FC236}">
                <a16:creationId xmlns:a16="http://schemas.microsoft.com/office/drawing/2014/main" id="{190E2002-E7C1-4459-B2E4-AEF36BB0E4AD}"/>
              </a:ext>
            </a:extLst>
          </p:cNvPr>
          <p:cNvSpPr>
            <a:spLocks noGrp="1"/>
          </p:cNvSpPr>
          <p:nvPr>
            <p:ph idx="1"/>
          </p:nvPr>
        </p:nvSpPr>
        <p:spPr/>
        <p:txBody>
          <a:bodyPr/>
          <a:lstStyle/>
          <a:p>
            <a:r>
              <a:rPr lang="en-US" dirty="0"/>
              <a:t>Each domain maintains its own publicly facing DNS server</a:t>
            </a:r>
          </a:p>
          <a:p>
            <a:r>
              <a:rPr lang="en-US" dirty="0"/>
              <a:t>Can create as many or as few records as desired</a:t>
            </a:r>
          </a:p>
          <a:p>
            <a:r>
              <a:rPr lang="en-US" dirty="0"/>
              <a:t>Can have subdomains: engr.ship.edu</a:t>
            </a:r>
          </a:p>
          <a:p>
            <a:pPr lvl="1"/>
            <a:r>
              <a:rPr lang="en-US" dirty="0"/>
              <a:t>Subdomains have their own name services.</a:t>
            </a:r>
          </a:p>
        </p:txBody>
      </p:sp>
    </p:spTree>
    <p:extLst>
      <p:ext uri="{BB962C8B-B14F-4D97-AF65-F5344CB8AC3E}">
        <p14:creationId xmlns:p14="http://schemas.microsoft.com/office/powerpoint/2010/main" val="3735515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A8142-F07A-4614-B9D2-5E041F36CE00}"/>
              </a:ext>
            </a:extLst>
          </p:cNvPr>
          <p:cNvSpPr>
            <a:spLocks noGrp="1"/>
          </p:cNvSpPr>
          <p:nvPr>
            <p:ph type="title"/>
          </p:nvPr>
        </p:nvSpPr>
        <p:spPr/>
        <p:txBody>
          <a:bodyPr>
            <a:normAutofit fontScale="90000"/>
          </a:bodyPr>
          <a:lstStyle/>
          <a:p>
            <a:r>
              <a:rPr lang="en-US" dirty="0"/>
              <a:t>DNS Hierarchy</a:t>
            </a:r>
          </a:p>
        </p:txBody>
      </p:sp>
      <p:pic>
        <p:nvPicPr>
          <p:cNvPr id="4" name="Picture 3" descr="A screenshot of a cell phone&#10;&#10;Description automatically generated">
            <a:extLst>
              <a:ext uri="{FF2B5EF4-FFF2-40B4-BE49-F238E27FC236}">
                <a16:creationId xmlns:a16="http://schemas.microsoft.com/office/drawing/2014/main" id="{E62F8552-9E49-41A4-A799-D2FAA882FBB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86000" y="1423987"/>
            <a:ext cx="7620000" cy="4010025"/>
          </a:xfrm>
          <a:prstGeom prst="rect">
            <a:avLst/>
          </a:prstGeom>
        </p:spPr>
      </p:pic>
      <p:sp>
        <p:nvSpPr>
          <p:cNvPr id="5" name="TextBox 4">
            <a:extLst>
              <a:ext uri="{FF2B5EF4-FFF2-40B4-BE49-F238E27FC236}">
                <a16:creationId xmlns:a16="http://schemas.microsoft.com/office/drawing/2014/main" id="{C6DD0E19-B700-4DE8-867C-7679A01FDA62}"/>
              </a:ext>
            </a:extLst>
          </p:cNvPr>
          <p:cNvSpPr txBox="1"/>
          <p:nvPr/>
        </p:nvSpPr>
        <p:spPr>
          <a:xfrm>
            <a:off x="2286000" y="5434012"/>
            <a:ext cx="7620000" cy="230832"/>
          </a:xfrm>
          <a:prstGeom prst="rect">
            <a:avLst/>
          </a:prstGeom>
          <a:noFill/>
        </p:spPr>
        <p:txBody>
          <a:bodyPr wrap="square" rtlCol="0">
            <a:spAutoFit/>
          </a:bodyPr>
          <a:lstStyle/>
          <a:p>
            <a:r>
              <a:rPr lang="en-US" sz="900">
                <a:hlinkClick r:id="rId4" tooltip="https://opensource.com/article/17/4/introduction-domain-name-system-dns"/>
              </a:rPr>
              <a:t>This Photo</a:t>
            </a:r>
            <a:r>
              <a:rPr lang="en-US" sz="900"/>
              <a:t> by Unknown Author is licensed under </a:t>
            </a:r>
            <a:r>
              <a:rPr lang="en-US" sz="900">
                <a:hlinkClick r:id="rId5" tooltip="https://creativecommons.org/licenses/by-sa/3.0/"/>
              </a:rPr>
              <a:t>CC BY-SA</a:t>
            </a:r>
            <a:endParaRPr lang="en-US" sz="900"/>
          </a:p>
        </p:txBody>
      </p:sp>
      <p:pic>
        <p:nvPicPr>
          <p:cNvPr id="6" name="Picture 5" descr="A close up of a map&#10;&#10;Description automatically generated">
            <a:extLst>
              <a:ext uri="{FF2B5EF4-FFF2-40B4-BE49-F238E27FC236}">
                <a16:creationId xmlns:a16="http://schemas.microsoft.com/office/drawing/2014/main" id="{91416352-3917-45EB-B88E-B1089FE4C32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8175" y="1440637"/>
            <a:ext cx="10915650" cy="4276725"/>
          </a:xfrm>
          <a:prstGeom prst="rect">
            <a:avLst/>
          </a:prstGeom>
        </p:spPr>
      </p:pic>
      <p:sp>
        <p:nvSpPr>
          <p:cNvPr id="7" name="TextBox 6">
            <a:extLst>
              <a:ext uri="{FF2B5EF4-FFF2-40B4-BE49-F238E27FC236}">
                <a16:creationId xmlns:a16="http://schemas.microsoft.com/office/drawing/2014/main" id="{72B36D96-CED9-4CE8-B927-CAAD17F16544}"/>
              </a:ext>
            </a:extLst>
          </p:cNvPr>
          <p:cNvSpPr txBox="1"/>
          <p:nvPr/>
        </p:nvSpPr>
        <p:spPr>
          <a:xfrm>
            <a:off x="788175" y="5717362"/>
            <a:ext cx="10915650" cy="230832"/>
          </a:xfrm>
          <a:prstGeom prst="rect">
            <a:avLst/>
          </a:prstGeom>
          <a:noFill/>
        </p:spPr>
        <p:txBody>
          <a:bodyPr wrap="square" rtlCol="0">
            <a:spAutoFit/>
          </a:bodyPr>
          <a:lstStyle/>
          <a:p>
            <a:r>
              <a:rPr lang="en-US" sz="900">
                <a:hlinkClick r:id="rId7" tooltip="https://en.wikibooks.org/wiki/Communication_Networks/DNS"/>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87193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light&#10;&#10;Description automatically generated">
            <a:extLst>
              <a:ext uri="{FF2B5EF4-FFF2-40B4-BE49-F238E27FC236}">
                <a16:creationId xmlns:a16="http://schemas.microsoft.com/office/drawing/2014/main" id="{0556E16D-181F-4FEC-A694-4CCA2C60CDC6}"/>
              </a:ext>
            </a:extLst>
          </p:cNvPr>
          <p:cNvPicPr>
            <a:picLocks noChangeAspect="1"/>
          </p:cNvPicPr>
          <p:nvPr/>
        </p:nvPicPr>
        <p:blipFill>
          <a:blip r:embed="rId3">
            <a:alphaModFix amt="21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7786" y="-295877"/>
            <a:ext cx="13027572" cy="9770679"/>
          </a:xfrm>
          <a:prstGeom prst="rect">
            <a:avLst/>
          </a:prstGeom>
        </p:spPr>
      </p:pic>
      <p:sp>
        <p:nvSpPr>
          <p:cNvPr id="2" name="Title 1">
            <a:extLst>
              <a:ext uri="{FF2B5EF4-FFF2-40B4-BE49-F238E27FC236}">
                <a16:creationId xmlns:a16="http://schemas.microsoft.com/office/drawing/2014/main" id="{2D3FD135-8DA8-42B2-AB53-5BF427799E0A}"/>
              </a:ext>
            </a:extLst>
          </p:cNvPr>
          <p:cNvSpPr>
            <a:spLocks noGrp="1"/>
          </p:cNvSpPr>
          <p:nvPr>
            <p:ph type="title"/>
          </p:nvPr>
        </p:nvSpPr>
        <p:spPr/>
        <p:txBody>
          <a:bodyPr/>
          <a:lstStyle/>
          <a:p>
            <a:r>
              <a:rPr lang="en-US" dirty="0"/>
              <a:t>Application Layer Principles</a:t>
            </a:r>
          </a:p>
        </p:txBody>
      </p:sp>
      <p:sp>
        <p:nvSpPr>
          <p:cNvPr id="3" name="Text Placeholder 2">
            <a:extLst>
              <a:ext uri="{FF2B5EF4-FFF2-40B4-BE49-F238E27FC236}">
                <a16:creationId xmlns:a16="http://schemas.microsoft.com/office/drawing/2014/main" id="{7A3BC44E-4C60-4095-B9FE-2328EC6134A4}"/>
              </a:ext>
            </a:extLst>
          </p:cNvPr>
          <p:cNvSpPr>
            <a:spLocks noGrp="1"/>
          </p:cNvSpPr>
          <p:nvPr>
            <p:ph type="body" idx="1"/>
          </p:nvPr>
        </p:nvSpPr>
        <p:spPr/>
        <p:txBody>
          <a:bodyPr/>
          <a:lstStyle/>
          <a:p>
            <a:r>
              <a:rPr lang="en-US" dirty="0"/>
              <a:t>Part 1</a:t>
            </a:r>
          </a:p>
        </p:txBody>
      </p:sp>
    </p:spTree>
    <p:extLst>
      <p:ext uri="{BB962C8B-B14F-4D97-AF65-F5344CB8AC3E}">
        <p14:creationId xmlns:p14="http://schemas.microsoft.com/office/powerpoint/2010/main" val="121346364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41178-9C0E-4149-98A3-F95147CABFC9}"/>
              </a:ext>
            </a:extLst>
          </p:cNvPr>
          <p:cNvSpPr>
            <a:spLocks noGrp="1"/>
          </p:cNvSpPr>
          <p:nvPr>
            <p:ph type="title"/>
          </p:nvPr>
        </p:nvSpPr>
        <p:spPr/>
        <p:txBody>
          <a:bodyPr>
            <a:normAutofit fontScale="90000"/>
          </a:bodyPr>
          <a:lstStyle/>
          <a:p>
            <a:r>
              <a:rPr lang="en-US" dirty="0"/>
              <a:t>Types of DNS Results</a:t>
            </a:r>
          </a:p>
        </p:txBody>
      </p:sp>
      <p:sp>
        <p:nvSpPr>
          <p:cNvPr id="3" name="Content Placeholder 2">
            <a:extLst>
              <a:ext uri="{FF2B5EF4-FFF2-40B4-BE49-F238E27FC236}">
                <a16:creationId xmlns:a16="http://schemas.microsoft.com/office/drawing/2014/main" id="{D1D10B51-3A2F-4F8D-9781-4B85B812110F}"/>
              </a:ext>
            </a:extLst>
          </p:cNvPr>
          <p:cNvSpPr>
            <a:spLocks noGrp="1"/>
          </p:cNvSpPr>
          <p:nvPr>
            <p:ph idx="1"/>
          </p:nvPr>
        </p:nvSpPr>
        <p:spPr/>
        <p:txBody>
          <a:bodyPr/>
          <a:lstStyle/>
          <a:p>
            <a:r>
              <a:rPr lang="en-US" dirty="0"/>
              <a:t>Each</a:t>
            </a:r>
            <a:r>
              <a:rPr lang="en-US" baseline="0" dirty="0"/>
              <a:t> DNS entry is a 4-tuple: (Name, Value, Type, TTL)</a:t>
            </a:r>
          </a:p>
          <a:p>
            <a:pPr lvl="1"/>
            <a:r>
              <a:rPr lang="en-US" dirty="0"/>
              <a:t>Type A – name is hostname, value is IP address</a:t>
            </a:r>
          </a:p>
          <a:p>
            <a:pPr lvl="1"/>
            <a:r>
              <a:rPr lang="en-US" dirty="0"/>
              <a:t>Type NS – Name is a domain, value is hostname of authoritative server</a:t>
            </a:r>
          </a:p>
          <a:p>
            <a:pPr lvl="1"/>
            <a:r>
              <a:rPr lang="en-US" dirty="0"/>
              <a:t>Type CNAME – Name is</a:t>
            </a:r>
            <a:r>
              <a:rPr lang="en-US" baseline="0" dirty="0"/>
              <a:t> a hostname, value is a </a:t>
            </a:r>
            <a:r>
              <a:rPr lang="en-US" i="1" baseline="0" dirty="0"/>
              <a:t>canonical hostname</a:t>
            </a:r>
            <a:r>
              <a:rPr lang="en-US" i="0" baseline="0" dirty="0"/>
              <a:t> </a:t>
            </a:r>
          </a:p>
          <a:p>
            <a:pPr lvl="1"/>
            <a:r>
              <a:rPr lang="en-US" i="0" baseline="0" dirty="0"/>
              <a:t>Type MX – Name is a domain alias, value is a mail server</a:t>
            </a:r>
          </a:p>
          <a:p>
            <a:pPr lvl="1"/>
            <a:endParaRPr lang="en-US" dirty="0"/>
          </a:p>
          <a:p>
            <a:pPr lvl="1"/>
            <a:r>
              <a:rPr lang="en-US" i="0" baseline="0" dirty="0"/>
              <a:t>TTL indicates how long the value can be </a:t>
            </a:r>
            <a:r>
              <a:rPr lang="en-US" i="1" baseline="0" dirty="0"/>
              <a:t>cached </a:t>
            </a:r>
            <a:r>
              <a:rPr lang="en-US" baseline="0" dirty="0"/>
              <a:t>by intermediate servers</a:t>
            </a:r>
          </a:p>
          <a:p>
            <a:pPr marL="457200" lvl="1" indent="0">
              <a:buNone/>
            </a:pPr>
            <a:endParaRPr lang="en-US" i="0" baseline="0" dirty="0"/>
          </a:p>
        </p:txBody>
      </p:sp>
    </p:spTree>
    <p:extLst>
      <p:ext uri="{BB962C8B-B14F-4D97-AF65-F5344CB8AC3E}">
        <p14:creationId xmlns:p14="http://schemas.microsoft.com/office/powerpoint/2010/main" val="1036546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53823-1F27-4475-9C9B-E3AF96692697}"/>
              </a:ext>
            </a:extLst>
          </p:cNvPr>
          <p:cNvSpPr>
            <a:spLocks noGrp="1"/>
          </p:cNvSpPr>
          <p:nvPr>
            <p:ph type="title"/>
          </p:nvPr>
        </p:nvSpPr>
        <p:spPr/>
        <p:txBody>
          <a:bodyPr>
            <a:normAutofit fontScale="90000"/>
          </a:bodyPr>
          <a:lstStyle/>
          <a:p>
            <a:r>
              <a:rPr lang="en-US" dirty="0"/>
              <a:t>DNS Lookups</a:t>
            </a:r>
          </a:p>
        </p:txBody>
      </p:sp>
      <p:sp>
        <p:nvSpPr>
          <p:cNvPr id="3" name="Content Placeholder 2">
            <a:extLst>
              <a:ext uri="{FF2B5EF4-FFF2-40B4-BE49-F238E27FC236}">
                <a16:creationId xmlns:a16="http://schemas.microsoft.com/office/drawing/2014/main" id="{8EC64234-5340-42A5-9493-5B1C83C698AD}"/>
              </a:ext>
            </a:extLst>
          </p:cNvPr>
          <p:cNvSpPr>
            <a:spLocks noGrp="1"/>
          </p:cNvSpPr>
          <p:nvPr>
            <p:ph idx="1"/>
          </p:nvPr>
        </p:nvSpPr>
        <p:spPr/>
        <p:txBody>
          <a:bodyPr/>
          <a:lstStyle/>
          <a:p>
            <a:r>
              <a:rPr lang="en-US" dirty="0"/>
              <a:t>Database lookups are reverse-hierarchical</a:t>
            </a:r>
          </a:p>
          <a:p>
            <a:pPr lvl="1"/>
            <a:r>
              <a:rPr lang="en-US" dirty="0"/>
              <a:t>Local machines ask their DNS server to resolve a hostname</a:t>
            </a:r>
          </a:p>
          <a:p>
            <a:pPr lvl="1"/>
            <a:r>
              <a:rPr lang="en-US" dirty="0"/>
              <a:t>That DNS server can retrieve information from the root and TLD DNS to get to the authoritative server</a:t>
            </a:r>
          </a:p>
          <a:p>
            <a:pPr lvl="1"/>
            <a:r>
              <a:rPr lang="en-US" dirty="0"/>
              <a:t>Finally, your local DNS asks the authoritative server to resolve the name</a:t>
            </a:r>
          </a:p>
          <a:p>
            <a:pPr lvl="1"/>
            <a:endParaRPr lang="en-US" dirty="0"/>
          </a:p>
          <a:p>
            <a:r>
              <a:rPr lang="en-US" dirty="0"/>
              <a:t>Enables each domain to maintain their own list of machines</a:t>
            </a:r>
          </a:p>
          <a:p>
            <a:endParaRPr lang="en-US" dirty="0"/>
          </a:p>
          <a:p>
            <a:r>
              <a:rPr lang="en-US" dirty="0"/>
              <a:t>Root servers become critical, protected resources</a:t>
            </a:r>
          </a:p>
          <a:p>
            <a:endParaRPr lang="en-US" dirty="0"/>
          </a:p>
          <a:p>
            <a:r>
              <a:rPr lang="en-US" dirty="0"/>
              <a:t>The middle servers becomes important for security and privacy</a:t>
            </a:r>
          </a:p>
        </p:txBody>
      </p:sp>
    </p:spTree>
    <p:extLst>
      <p:ext uri="{BB962C8B-B14F-4D97-AF65-F5344CB8AC3E}">
        <p14:creationId xmlns:p14="http://schemas.microsoft.com/office/powerpoint/2010/main" val="271867609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BFB8B-3D32-4341-B5E3-C464490EC637}"/>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32934378-0E55-40DB-850E-9676529F0FEA}"/>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Packet Tracer DNS Example</a:t>
            </a:r>
          </a:p>
        </p:txBody>
      </p:sp>
    </p:spTree>
    <p:extLst>
      <p:ext uri="{BB962C8B-B14F-4D97-AF65-F5344CB8AC3E}">
        <p14:creationId xmlns:p14="http://schemas.microsoft.com/office/powerpoint/2010/main" val="112548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932A2-2791-424E-BAD7-3444BC5504D2}"/>
              </a:ext>
            </a:extLst>
          </p:cNvPr>
          <p:cNvSpPr>
            <a:spLocks noGrp="1"/>
          </p:cNvSpPr>
          <p:nvPr>
            <p:ph type="title"/>
          </p:nvPr>
        </p:nvSpPr>
        <p:spPr/>
        <p:txBody>
          <a:bodyPr>
            <a:normAutofit fontScale="90000"/>
          </a:bodyPr>
          <a:lstStyle/>
          <a:p>
            <a:r>
              <a:rPr lang="en-US" dirty="0"/>
              <a:t>Peer to Peer Distribution</a:t>
            </a:r>
          </a:p>
        </p:txBody>
      </p:sp>
      <p:sp>
        <p:nvSpPr>
          <p:cNvPr id="3" name="Content Placeholder 2">
            <a:extLst>
              <a:ext uri="{FF2B5EF4-FFF2-40B4-BE49-F238E27FC236}">
                <a16:creationId xmlns:a16="http://schemas.microsoft.com/office/drawing/2014/main" id="{8F124EE2-A9BB-4D2C-A314-C60F04BFB8A7}"/>
              </a:ext>
            </a:extLst>
          </p:cNvPr>
          <p:cNvSpPr>
            <a:spLocks noGrp="1"/>
          </p:cNvSpPr>
          <p:nvPr>
            <p:ph idx="1"/>
          </p:nvPr>
        </p:nvSpPr>
        <p:spPr/>
        <p:txBody>
          <a:bodyPr/>
          <a:lstStyle/>
          <a:p>
            <a:r>
              <a:rPr lang="en-US" dirty="0"/>
              <a:t>P2P architecture has minimal reliance on always on, central servers</a:t>
            </a:r>
          </a:p>
          <a:p>
            <a:r>
              <a:rPr lang="en-US" dirty="0"/>
              <a:t>Classic example is </a:t>
            </a:r>
            <a:r>
              <a:rPr lang="en-US" i="1" dirty="0"/>
              <a:t>BitTorrent</a:t>
            </a:r>
            <a:endParaRPr lang="en-US" dirty="0"/>
          </a:p>
          <a:p>
            <a:pPr lvl="1"/>
            <a:r>
              <a:rPr lang="en-US" dirty="0"/>
              <a:t>Peers distribute portions of files </a:t>
            </a:r>
          </a:p>
          <a:p>
            <a:pPr lvl="1"/>
            <a:r>
              <a:rPr lang="en-US" dirty="0"/>
              <a:t>Distributes the server bandwidth across all peers</a:t>
            </a:r>
          </a:p>
          <a:p>
            <a:pPr lvl="1"/>
            <a:r>
              <a:rPr lang="en-US" dirty="0"/>
              <a:t>Peers are not anonymous!</a:t>
            </a:r>
          </a:p>
          <a:p>
            <a:pPr lvl="1"/>
            <a:r>
              <a:rPr lang="en-US" dirty="0"/>
              <a:t>Peers are not reliable!</a:t>
            </a:r>
          </a:p>
        </p:txBody>
      </p:sp>
    </p:spTree>
    <p:extLst>
      <p:ext uri="{BB962C8B-B14F-4D97-AF65-F5344CB8AC3E}">
        <p14:creationId xmlns:p14="http://schemas.microsoft.com/office/powerpoint/2010/main" val="21526471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5F38CA-E623-42BD-99B7-F17307E5E51B}"/>
              </a:ext>
            </a:extLst>
          </p:cNvPr>
          <p:cNvPicPr>
            <a:picLocks noChangeAspect="1"/>
          </p:cNvPicPr>
          <p:nvPr/>
        </p:nvPicPr>
        <p:blipFill>
          <a:blip r:embed="rId3"/>
          <a:stretch>
            <a:fillRect/>
          </a:stretch>
        </p:blipFill>
        <p:spPr>
          <a:xfrm>
            <a:off x="8529949" y="3349126"/>
            <a:ext cx="3872965" cy="3430046"/>
          </a:xfrm>
          <a:prstGeom prst="rect">
            <a:avLst/>
          </a:prstGeom>
        </p:spPr>
      </p:pic>
      <p:sp>
        <p:nvSpPr>
          <p:cNvPr id="2" name="Title 1">
            <a:extLst>
              <a:ext uri="{FF2B5EF4-FFF2-40B4-BE49-F238E27FC236}">
                <a16:creationId xmlns:a16="http://schemas.microsoft.com/office/drawing/2014/main" id="{294C7054-5E63-4294-80A5-5C2C14536844}"/>
              </a:ext>
            </a:extLst>
          </p:cNvPr>
          <p:cNvSpPr>
            <a:spLocks noGrp="1"/>
          </p:cNvSpPr>
          <p:nvPr>
            <p:ph type="title"/>
          </p:nvPr>
        </p:nvSpPr>
        <p:spPr/>
        <p:txBody>
          <a:bodyPr>
            <a:normAutofit fontScale="90000"/>
          </a:bodyPr>
          <a:lstStyle/>
          <a:p>
            <a:r>
              <a:rPr lang="en-US" dirty="0"/>
              <a:t>Client Server – Single Server, Multiple Clients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0BE871-F972-4CEA-A9A3-4F4A365F453F}"/>
                  </a:ext>
                </a:extLst>
              </p:cNvPr>
              <p:cNvSpPr>
                <a:spLocks noGrp="1"/>
              </p:cNvSpPr>
              <p:nvPr>
                <p:ph idx="1"/>
              </p:nvPr>
            </p:nvSpPr>
            <p:spPr/>
            <p:txBody>
              <a:bodyPr/>
              <a:lstStyle/>
              <a:p>
                <a:r>
                  <a:rPr lang="en-US" dirty="0"/>
                  <a:t>Let </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𝑠</m:t>
                        </m:r>
                      </m:sub>
                    </m:sSub>
                  </m:oMath>
                </a14:m>
                <a:r>
                  <a:rPr lang="en-US" i="1" dirty="0">
                    <a:latin typeface="Cambria Math" panose="02040503050406030204" pitchFamily="18" charset="0"/>
                  </a:rPr>
                  <a:t> </a:t>
                </a:r>
                <a:r>
                  <a:rPr lang="en-US" dirty="0"/>
                  <a:t>represent the total upload rate of the server</a:t>
                </a:r>
                <a:endParaRPr lang="en-US" i="1" dirty="0">
                  <a:latin typeface="Cambria Math" panose="02040503050406030204" pitchFamily="18"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oMath>
                </a14:m>
                <a:r>
                  <a:rPr lang="en-US" dirty="0"/>
                  <a:t> represent the upload rate of a client</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𝑖</m:t>
                        </m:r>
                      </m:sub>
                    </m:sSub>
                  </m:oMath>
                </a14:m>
                <a:r>
                  <a:rPr lang="en-US" dirty="0"/>
                  <a:t> represent the download rate of a client</a:t>
                </a:r>
              </a:p>
              <a:p>
                <a:pPr lvl="1"/>
                <a14:m>
                  <m:oMath xmlns:m="http://schemas.openxmlformats.org/officeDocument/2006/math">
                    <m:r>
                      <a:rPr lang="en-US" i="1">
                        <a:latin typeface="Cambria Math" panose="02040503050406030204" pitchFamily="18" charset="0"/>
                      </a:rPr>
                      <m:t>𝐹</m:t>
                    </m:r>
                  </m:oMath>
                </a14:m>
                <a:r>
                  <a:rPr lang="en-US" dirty="0"/>
                  <a:t> represent the size of the file (in bits)</a:t>
                </a:r>
              </a:p>
              <a:p>
                <a:pPr lvl="1"/>
                <a14:m>
                  <m:oMath xmlns:m="http://schemas.openxmlformats.org/officeDocument/2006/math">
                    <m:r>
                      <a:rPr lang="en-US" i="1">
                        <a:latin typeface="Cambria Math" panose="02040503050406030204" pitchFamily="18" charset="0"/>
                      </a:rPr>
                      <m:t>𝑁</m:t>
                    </m:r>
                  </m:oMath>
                </a14:m>
                <a:r>
                  <a:rPr lang="en-US" dirty="0"/>
                  <a:t> represent the number of clients / peers that wish to retrieve the file</a:t>
                </a:r>
              </a:p>
              <a:p>
                <a:r>
                  <a:rPr lang="en-US" dirty="0"/>
                  <a:t>F</a:t>
                </a:r>
                <a14:m>
                  <m:oMath xmlns:m="http://schemas.openxmlformats.org/officeDocument/2006/math">
                    <m:r>
                      <m:rPr>
                        <m:sty m:val="p"/>
                      </m:rPr>
                      <a:rPr lang="en-US" b="0" i="0" smtClean="0">
                        <a:latin typeface="Cambria Math" panose="02040503050406030204" pitchFamily="18" charset="0"/>
                      </a:rPr>
                      <m:t>ind</m:t>
                    </m:r>
                    <m:r>
                      <a:rPr lang="en-US" b="0" i="0" smtClean="0">
                        <a:latin typeface="Cambria Math" panose="02040503050406030204" pitchFamily="18" charset="0"/>
                      </a:rPr>
                      <m:t> </m:t>
                    </m:r>
                    <m:r>
                      <a:rPr lang="en-US" i="1">
                        <a:latin typeface="Cambria Math" panose="02040503050406030204" pitchFamily="18" charset="0"/>
                      </a:rPr>
                      <m:t>𝐷</m:t>
                    </m:r>
                    <m:r>
                      <a:rPr lang="en-US" b="0" i="0" smtClean="0">
                        <a:latin typeface="Cambria Math" panose="02040503050406030204" pitchFamily="18" charset="0"/>
                      </a:rPr>
                      <m:t>, </m:t>
                    </m:r>
                  </m:oMath>
                </a14:m>
                <a:r>
                  <a:rPr lang="en-US" dirty="0"/>
                  <a:t>the distribution time</a:t>
                </a:r>
              </a:p>
              <a:p>
                <a:pPr lvl="1"/>
                <a:r>
                  <a:rPr lang="en-US" dirty="0"/>
                  <a:t>Server must send one copy of file to each client:  </a:t>
                </a:r>
                <a14:m>
                  <m:oMath xmlns:m="http://schemas.openxmlformats.org/officeDocument/2006/math">
                    <m:r>
                      <a:rPr lang="en-US" b="0" i="1" smtClean="0">
                        <a:latin typeface="Cambria Math" panose="02040503050406030204" pitchFamily="18" charset="0"/>
                      </a:rPr>
                      <m:t>𝑁𝐹</m:t>
                    </m:r>
                  </m:oMath>
                </a14:m>
                <a:r>
                  <a:rPr lang="en-US" dirty="0"/>
                  <a:t> bits</a:t>
                </a:r>
              </a:p>
              <a:p>
                <a:pPr lvl="1"/>
                <a:r>
                  <a:rPr lang="en-US" dirty="0"/>
                  <a:t>At best, server’s upload rate is max, so </a:t>
                </a:r>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𝑁𝐹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𝑠</m:t>
                        </m:r>
                      </m:sub>
                    </m:sSub>
                  </m:oMath>
                </a14:m>
                <a:endParaRPr lang="en-US" dirty="0"/>
              </a:p>
              <a:p>
                <a:pPr lvl="1"/>
                <a:r>
                  <a:rPr lang="en-US" dirty="0"/>
                  <a:t>At worst, time is set by slowest client:</a:t>
                </a:r>
                <a:br>
                  <a:rPr lang="en-US" dirty="0"/>
                </a:br>
                <a14:m>
                  <m:oMath xmlns:m="http://schemas.openxmlformats.org/officeDocument/2006/math">
                    <m:r>
                      <a:rPr lang="en-US" b="0" i="1" smtClean="0">
                        <a:latin typeface="Cambria Math" panose="02040503050406030204" pitchFamily="18" charset="0"/>
                      </a:rPr>
                      <m:t>𝐷𝑤𝑜𝑟𝑠𝑡</m:t>
                    </m:r>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F</m:t>
                        </m:r>
                        <m:r>
                          <a:rPr lang="en-US" b="0" i="0" smtClean="0">
                            <a:latin typeface="Cambria Math" panose="02040503050406030204" pitchFamily="18" charset="0"/>
                          </a:rPr>
                          <m:t>/</m:t>
                        </m:r>
                        <m:r>
                          <m:rPr>
                            <m:sty m:val="p"/>
                          </m:rPr>
                          <a:rPr lang="en-US" b="0" i="0" smtClean="0">
                            <a:latin typeface="Cambria Math" panose="02040503050406030204" pitchFamily="18" charset="0"/>
                          </a:rPr>
                          <m:t>min</m:t>
                        </m:r>
                      </m:fName>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𝑛</m:t>
                                </m:r>
                              </m:sub>
                            </m:sSub>
                          </m:e>
                        </m:d>
                      </m:e>
                    </m:func>
                  </m:oMath>
                </a14:m>
                <a:endParaRPr lang="en-US" dirty="0"/>
              </a:p>
              <a:p>
                <a:pPr lvl="1"/>
                <a:r>
                  <a:rPr lang="en-US" dirty="0"/>
                  <a:t>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𝐷</m:t>
                        </m:r>
                      </m:e>
                      <m:sub>
                        <m:r>
                          <a:rPr lang="en-US" b="0" i="1" smtClean="0">
                            <a:latin typeface="Cambria Math" panose="02040503050406030204" pitchFamily="18" charset="0"/>
                          </a:rPr>
                          <m:t>𝐶𝑆</m:t>
                        </m:r>
                      </m:sub>
                    </m:sSub>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max</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𝑁𝐹</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𝑠</m:t>
                                    </m:r>
                                  </m:sub>
                                </m:sSub>
                              </m:den>
                            </m:f>
                            <m:r>
                              <a:rPr lang="en-US" b="0" i="1" smtClean="0">
                                <a:latin typeface="Cambria Math" panose="02040503050406030204" pitchFamily="18" charset="0"/>
                              </a:rPr>
                              <m:t>, </m:t>
                            </m:r>
                            <m:r>
                              <a:rPr lang="en-US" b="0" i="1" smtClean="0">
                                <a:latin typeface="Cambria Math" panose="02040503050406030204" pitchFamily="18" charset="0"/>
                              </a:rPr>
                              <m:t>𝐷𝑤𝑜𝑟𝑠𝑡</m:t>
                            </m:r>
                          </m:e>
                        </m:d>
                      </m:e>
                    </m:func>
                  </m:oMath>
                </a14:m>
                <a:endParaRPr lang="en-US" dirty="0"/>
              </a:p>
              <a:p>
                <a:pPr lvl="1"/>
                <a:r>
                  <a:rPr lang="en-US" dirty="0"/>
                  <a:t>Lower bound on transmission rate</a:t>
                </a:r>
              </a:p>
              <a:p>
                <a:pPr lvl="2"/>
                <a:r>
                  <a:rPr lang="en-US" dirty="0"/>
                  <a:t>What happens if: </a:t>
                </a:r>
                <a14:m>
                  <m:oMath xmlns:m="http://schemas.openxmlformats.org/officeDocument/2006/math">
                    <m:nary>
                      <m:naryPr>
                        <m:chr m:val="∑"/>
                        <m:subHide m:val="on"/>
                        <m:supHide m:val="on"/>
                        <m:ctrlPr>
                          <a:rPr lang="en-US"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𝑠</m:t>
                        </m:r>
                      </m:sub>
                    </m:sSub>
                  </m:oMath>
                </a14:m>
                <a:r>
                  <a:rPr lang="en-US" dirty="0"/>
                  <a:t>?</a:t>
                </a:r>
              </a:p>
            </p:txBody>
          </p:sp>
        </mc:Choice>
        <mc:Fallback xmlns="">
          <p:sp>
            <p:nvSpPr>
              <p:cNvPr id="3" name="Content Placeholder 2">
                <a:extLst>
                  <a:ext uri="{FF2B5EF4-FFF2-40B4-BE49-F238E27FC236}">
                    <a16:creationId xmlns:a16="http://schemas.microsoft.com/office/drawing/2014/main" id="{950BE871-F972-4CEA-A9A3-4F4A365F453F}"/>
                  </a:ext>
                </a:extLst>
              </p:cNvPr>
              <p:cNvSpPr>
                <a:spLocks noGrp="1" noRot="1" noChangeAspect="1" noMove="1" noResize="1" noEditPoints="1" noAdjustHandles="1" noChangeArrowheads="1" noChangeShapeType="1" noTextEdit="1"/>
              </p:cNvSpPr>
              <p:nvPr>
                <p:ph idx="1"/>
              </p:nvPr>
            </p:nvSpPr>
            <p:spPr>
              <a:blipFill>
                <a:blip r:embed="rId4"/>
                <a:stretch>
                  <a:fillRect l="-773" t="-1555" b="-11842"/>
                </a:stretch>
              </a:blipFill>
            </p:spPr>
            <p:txBody>
              <a:bodyPr/>
              <a:lstStyle/>
              <a:p>
                <a:r>
                  <a:rPr lang="en-US">
                    <a:noFill/>
                  </a:rPr>
                  <a:t> </a:t>
                </a:r>
              </a:p>
            </p:txBody>
          </p:sp>
        </mc:Fallback>
      </mc:AlternateContent>
    </p:spTree>
    <p:extLst>
      <p:ext uri="{BB962C8B-B14F-4D97-AF65-F5344CB8AC3E}">
        <p14:creationId xmlns:p14="http://schemas.microsoft.com/office/powerpoint/2010/main" val="15351019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E80D-505A-40F3-9C5A-E8DC45501E65}"/>
              </a:ext>
            </a:extLst>
          </p:cNvPr>
          <p:cNvSpPr>
            <a:spLocks noGrp="1"/>
          </p:cNvSpPr>
          <p:nvPr>
            <p:ph type="title"/>
          </p:nvPr>
        </p:nvSpPr>
        <p:spPr/>
        <p:txBody>
          <a:bodyPr>
            <a:normAutofit fontScale="90000"/>
          </a:bodyPr>
          <a:lstStyle/>
          <a:p>
            <a:r>
              <a:rPr lang="en-US" dirty="0"/>
              <a:t>Peer to Peer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EE91AD7-70D8-49F2-B158-CFDDD9015EB1}"/>
                  </a:ext>
                </a:extLst>
              </p:cNvPr>
              <p:cNvSpPr>
                <a:spLocks noGrp="1"/>
              </p:cNvSpPr>
              <p:nvPr>
                <p:ph idx="1"/>
              </p:nvPr>
            </p:nvSpPr>
            <p:spPr/>
            <p:txBody>
              <a:bodyPr/>
              <a:lstStyle/>
              <a:p>
                <a:r>
                  <a:rPr lang="en-US" dirty="0"/>
                  <a:t>Initial seed - upload file to first peer:</a:t>
                </a:r>
                <a:br>
                  <a:rPr lang="en-US" dirty="0"/>
                </a:br>
                <a14:m>
                  <m:oMath xmlns:m="http://schemas.openxmlformats.org/officeDocument/2006/math">
                    <m:r>
                      <a:rPr lang="en-US" b="0" i="1" smtClean="0">
                        <a:latin typeface="Cambria Math" panose="02040503050406030204" pitchFamily="18" charset="0"/>
                      </a:rPr>
                      <m:t>𝐷𝑓𝑖𝑟𝑠𝑡</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𝑠</m:t>
                        </m:r>
                      </m:sub>
                    </m:sSub>
                  </m:oMath>
                </a14:m>
                <a:endParaRPr lang="en-US" dirty="0"/>
              </a:p>
              <a:p>
                <a:r>
                  <a:rPr lang="en-US" dirty="0"/>
                  <a:t>Slowest peer sets minimum time: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𝐷𝑠𝑙𝑜𝑤</m:t>
                      </m:r>
                      <m:r>
                        <a:rPr lang="en-US" b="0" i="1" smtClean="0">
                          <a:latin typeface="Cambria Math" panose="02040503050406030204" pitchFamily="18" charset="0"/>
                        </a:rPr>
                        <m:t>≥</m:t>
                      </m:r>
                      <m:r>
                        <m:rPr>
                          <m:sty m:val="p"/>
                        </m:rPr>
                        <a:rPr lang="en-US" b="0" i="0" smtClean="0">
                          <a:latin typeface="Cambria Math" panose="02040503050406030204" pitchFamily="18" charset="0"/>
                        </a:rPr>
                        <m:t>F</m:t>
                      </m:r>
                      <m:r>
                        <a:rPr lang="en-US" b="0" i="0" smtClean="0">
                          <a:latin typeface="Cambria Math" panose="02040503050406030204" pitchFamily="18" charset="0"/>
                        </a:rPr>
                        <m:t>/</m:t>
                      </m:r>
                      <m:r>
                        <m:rPr>
                          <m:sty m:val="p"/>
                        </m:rPr>
                        <a:rPr lang="en-US" b="0" i="0" smtClean="0">
                          <a:latin typeface="Cambria Math" panose="02040503050406030204" pitchFamily="18" charset="0"/>
                        </a:rPr>
                        <m:t>min</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m:oMathPara>
                </a14:m>
                <a:endParaRPr lang="en-US" dirty="0"/>
              </a:p>
              <a:p>
                <a:r>
                  <a:rPr lang="en-US" dirty="0"/>
                  <a:t>Peer-to-peer bandwidth is the aggregate of the upload rate:</a:t>
                </a:r>
                <a:br>
                  <a:rPr lang="en-US" dirty="0"/>
                </a:br>
                <a14:m>
                  <m:oMath xmlns:m="http://schemas.openxmlformats.org/officeDocument/2006/math">
                    <m:r>
                      <a:rPr lang="en-US" b="0" i="1" smtClean="0">
                        <a:latin typeface="Cambria Math" panose="02040503050406030204" pitchFamily="18" charset="0"/>
                      </a:rPr>
                      <m:t>𝐷𝑎𝑔𝑔</m:t>
                    </m:r>
                    <m:r>
                      <a:rPr lang="en-US" b="0" i="1" smtClean="0">
                        <a:latin typeface="Cambria Math" panose="02040503050406030204" pitchFamily="18" charset="0"/>
                      </a:rPr>
                      <m:t>≥</m:t>
                    </m:r>
                    <m:r>
                      <a:rPr lang="en-US" b="0" i="1" smtClean="0">
                        <a:latin typeface="Cambria Math" panose="02040503050406030204" pitchFamily="18" charset="0"/>
                      </a:rPr>
                      <m:t>𝑁𝐹</m:t>
                    </m:r>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e>
                    </m:nary>
                  </m:oMath>
                </a14:m>
                <a:endParaRPr lang="en-US" dirty="0"/>
              </a:p>
              <a:p>
                <a:r>
                  <a:rPr lang="en-US" dirty="0"/>
                  <a:t>Minimum time: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𝐷𝑝𝑝</m:t>
                      </m:r>
                      <m:r>
                        <a:rPr lang="en-US" b="0" i="1" smtClean="0">
                          <a:latin typeface="Cambria Math" panose="02040503050406030204" pitchFamily="18" charset="0"/>
                        </a:rPr>
                        <m:t>≥</m:t>
                      </m:r>
                      <m:r>
                        <a:rPr lang="en-US" i="1">
                          <a:latin typeface="Cambria Math" panose="02040503050406030204" pitchFamily="18" charset="0"/>
                        </a:rPr>
                        <m:t>𝐷𝑓𝑖𝑟𝑠𝑡</m:t>
                      </m:r>
                      <m:r>
                        <a:rPr lang="en-US" b="0" i="0" smtClean="0">
                          <a:latin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m:t>
                      </m:r>
                      <m:r>
                        <a:rPr lang="en-US" b="0" i="1" smtClean="0">
                          <a:latin typeface="Cambria Math" panose="02040503050406030204" pitchFamily="18" charset="0"/>
                        </a:rPr>
                        <m:t>𝐷𝑠𝑙𝑜𝑤</m:t>
                      </m:r>
                      <m:r>
                        <a:rPr lang="en-US" b="0" i="1" smtClean="0">
                          <a:latin typeface="Cambria Math" panose="02040503050406030204" pitchFamily="18" charset="0"/>
                        </a:rPr>
                        <m:t>,</m:t>
                      </m:r>
                      <m:r>
                        <a:rPr lang="en-US" b="0" i="1" smtClean="0">
                          <a:latin typeface="Cambria Math" panose="02040503050406030204" pitchFamily="18" charset="0"/>
                        </a:rPr>
                        <m:t>𝐷𝑎𝑔𝑔</m:t>
                      </m:r>
                      <m:r>
                        <a:rPr lang="en-US" b="0" i="1" smtClean="0">
                          <a:latin typeface="Cambria Math" panose="02040503050406030204" pitchFamily="18" charset="0"/>
                        </a:rPr>
                        <m:t>)</m:t>
                      </m:r>
                    </m:oMath>
                  </m:oMathPara>
                </a14:m>
                <a:endParaRPr lang="en-US" dirty="0"/>
              </a:p>
            </p:txBody>
          </p:sp>
        </mc:Choice>
        <mc:Fallback>
          <p:sp>
            <p:nvSpPr>
              <p:cNvPr id="3" name="Content Placeholder 2">
                <a:extLst>
                  <a:ext uri="{FF2B5EF4-FFF2-40B4-BE49-F238E27FC236}">
                    <a16:creationId xmlns:a16="http://schemas.microsoft.com/office/drawing/2014/main" id="{FEE91AD7-70D8-49F2-B158-CFDDD9015EB1}"/>
                  </a:ext>
                </a:extLst>
              </p:cNvPr>
              <p:cNvSpPr>
                <a:spLocks noGrp="1" noRot="1" noChangeAspect="1" noMove="1" noResize="1" noEditPoints="1" noAdjustHandles="1" noChangeArrowheads="1" noChangeShapeType="1" noTextEdit="1"/>
              </p:cNvSpPr>
              <p:nvPr>
                <p:ph idx="1"/>
              </p:nvPr>
            </p:nvSpPr>
            <p:spPr>
              <a:blipFill>
                <a:blip r:embed="rId3"/>
                <a:stretch>
                  <a:fillRect l="-773" t="-1555"/>
                </a:stretch>
              </a:blipFill>
            </p:spPr>
            <p:txBody>
              <a:bodyPr/>
              <a:lstStyle/>
              <a:p>
                <a:r>
                  <a:rPr lang="en-US">
                    <a:noFill/>
                  </a:rPr>
                  <a:t> </a:t>
                </a:r>
              </a:p>
            </p:txBody>
          </p:sp>
        </mc:Fallback>
      </mc:AlternateContent>
    </p:spTree>
    <p:extLst>
      <p:ext uri="{BB962C8B-B14F-4D97-AF65-F5344CB8AC3E}">
        <p14:creationId xmlns:p14="http://schemas.microsoft.com/office/powerpoint/2010/main" val="14490829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AF696-F5B4-4943-A76B-7C50B940A62A}"/>
              </a:ext>
            </a:extLst>
          </p:cNvPr>
          <p:cNvSpPr>
            <a:spLocks noGrp="1"/>
          </p:cNvSpPr>
          <p:nvPr>
            <p:ph type="title"/>
          </p:nvPr>
        </p:nvSpPr>
        <p:spPr/>
        <p:txBody>
          <a:bodyPr>
            <a:normAutofit fontScale="90000"/>
          </a:bodyPr>
          <a:lstStyle/>
          <a:p>
            <a:r>
              <a:rPr lang="en-US" dirty="0"/>
              <a:t>Scenario 1 – Client Server Wins (Barely)</a:t>
            </a:r>
          </a:p>
        </p:txBody>
      </p:sp>
      <p:pic>
        <p:nvPicPr>
          <p:cNvPr id="4" name="Content Placeholder 3">
            <a:extLst>
              <a:ext uri="{FF2B5EF4-FFF2-40B4-BE49-F238E27FC236}">
                <a16:creationId xmlns:a16="http://schemas.microsoft.com/office/drawing/2014/main" id="{330E9555-88AF-447A-AD38-A333AF50DCEE}"/>
              </a:ext>
            </a:extLst>
          </p:cNvPr>
          <p:cNvPicPr>
            <a:picLocks noGrp="1" noChangeAspect="1"/>
          </p:cNvPicPr>
          <p:nvPr>
            <p:ph idx="1"/>
          </p:nvPr>
        </p:nvPicPr>
        <p:blipFill>
          <a:blip r:embed="rId3"/>
          <a:stretch>
            <a:fillRect/>
          </a:stretch>
        </p:blipFill>
        <p:spPr>
          <a:xfrm>
            <a:off x="1146777" y="1131832"/>
            <a:ext cx="10006341" cy="5361041"/>
          </a:xfrm>
          <a:prstGeom prst="rect">
            <a:avLst/>
          </a:prstGeom>
        </p:spPr>
      </p:pic>
    </p:spTree>
    <p:extLst>
      <p:ext uri="{BB962C8B-B14F-4D97-AF65-F5344CB8AC3E}">
        <p14:creationId xmlns:p14="http://schemas.microsoft.com/office/powerpoint/2010/main" val="2215071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6A2C-1552-40C4-BFBA-07A21A380D5F}"/>
              </a:ext>
            </a:extLst>
          </p:cNvPr>
          <p:cNvSpPr>
            <a:spLocks noGrp="1"/>
          </p:cNvSpPr>
          <p:nvPr>
            <p:ph type="title"/>
          </p:nvPr>
        </p:nvSpPr>
        <p:spPr/>
        <p:txBody>
          <a:bodyPr>
            <a:normAutofit fontScale="90000"/>
          </a:bodyPr>
          <a:lstStyle/>
          <a:p>
            <a:r>
              <a:rPr lang="en-US" dirty="0"/>
              <a:t>Scenario 2 – Peer to Peer Wins</a:t>
            </a:r>
          </a:p>
        </p:txBody>
      </p:sp>
      <p:pic>
        <p:nvPicPr>
          <p:cNvPr id="4" name="Content Placeholder 3">
            <a:extLst>
              <a:ext uri="{FF2B5EF4-FFF2-40B4-BE49-F238E27FC236}">
                <a16:creationId xmlns:a16="http://schemas.microsoft.com/office/drawing/2014/main" id="{026C2CE8-6D90-4E99-AE2C-81E12122F9B2}"/>
              </a:ext>
            </a:extLst>
          </p:cNvPr>
          <p:cNvPicPr>
            <a:picLocks noGrp="1" noChangeAspect="1"/>
          </p:cNvPicPr>
          <p:nvPr>
            <p:ph idx="1"/>
          </p:nvPr>
        </p:nvPicPr>
        <p:blipFill>
          <a:blip r:embed="rId3"/>
          <a:stretch>
            <a:fillRect/>
          </a:stretch>
        </p:blipFill>
        <p:spPr>
          <a:xfrm>
            <a:off x="1014740" y="1176995"/>
            <a:ext cx="9310360" cy="5299335"/>
          </a:xfrm>
          <a:prstGeom prst="rect">
            <a:avLst/>
          </a:prstGeom>
        </p:spPr>
      </p:pic>
    </p:spTree>
    <p:extLst>
      <p:ext uri="{BB962C8B-B14F-4D97-AF65-F5344CB8AC3E}">
        <p14:creationId xmlns:p14="http://schemas.microsoft.com/office/powerpoint/2010/main" val="5181123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5ED48-E4DA-4C94-92AC-1A4429A03A4E}"/>
              </a:ext>
            </a:extLst>
          </p:cNvPr>
          <p:cNvSpPr>
            <a:spLocks noGrp="1"/>
          </p:cNvSpPr>
          <p:nvPr>
            <p:ph type="title"/>
          </p:nvPr>
        </p:nvSpPr>
        <p:spPr/>
        <p:txBody>
          <a:bodyPr>
            <a:normAutofit fontScale="90000"/>
          </a:bodyPr>
          <a:lstStyle/>
          <a:p>
            <a:r>
              <a:rPr lang="en-US" dirty="0"/>
              <a:t>Iterating the two scenarios…</a:t>
            </a:r>
          </a:p>
        </p:txBody>
      </p:sp>
      <p:pic>
        <p:nvPicPr>
          <p:cNvPr id="4" name="Content Placeholder 3">
            <a:extLst>
              <a:ext uri="{FF2B5EF4-FFF2-40B4-BE49-F238E27FC236}">
                <a16:creationId xmlns:a16="http://schemas.microsoft.com/office/drawing/2014/main" id="{416E58FC-FB5A-487A-BDE8-8CD318A2485B}"/>
              </a:ext>
            </a:extLst>
          </p:cNvPr>
          <p:cNvPicPr>
            <a:picLocks noGrp="1" noChangeAspect="1"/>
          </p:cNvPicPr>
          <p:nvPr>
            <p:ph idx="1"/>
          </p:nvPr>
        </p:nvPicPr>
        <p:blipFill>
          <a:blip r:embed="rId3"/>
          <a:stretch>
            <a:fillRect/>
          </a:stretch>
        </p:blipFill>
        <p:spPr>
          <a:xfrm>
            <a:off x="1542442" y="1191569"/>
            <a:ext cx="7979931" cy="5142991"/>
          </a:xfrm>
          <a:prstGeom prst="rect">
            <a:avLst/>
          </a:prstGeom>
        </p:spPr>
      </p:pic>
    </p:spTree>
    <p:extLst>
      <p:ext uri="{BB962C8B-B14F-4D97-AF65-F5344CB8AC3E}">
        <p14:creationId xmlns:p14="http://schemas.microsoft.com/office/powerpoint/2010/main" val="4273344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625DB-B9A1-4E0B-B3F4-536D1FAFBB0B}"/>
              </a:ext>
            </a:extLst>
          </p:cNvPr>
          <p:cNvSpPr>
            <a:spLocks noGrp="1"/>
          </p:cNvSpPr>
          <p:nvPr>
            <p:ph type="title"/>
          </p:nvPr>
        </p:nvSpPr>
        <p:spPr/>
        <p:txBody>
          <a:bodyPr>
            <a:normAutofit fontScale="90000"/>
          </a:bodyPr>
          <a:lstStyle/>
          <a:p>
            <a:r>
              <a:rPr lang="en-US" dirty="0"/>
              <a:t>Discussion</a:t>
            </a:r>
          </a:p>
        </p:txBody>
      </p:sp>
      <p:sp>
        <p:nvSpPr>
          <p:cNvPr id="3" name="Content Placeholder 2">
            <a:extLst>
              <a:ext uri="{FF2B5EF4-FFF2-40B4-BE49-F238E27FC236}">
                <a16:creationId xmlns:a16="http://schemas.microsoft.com/office/drawing/2014/main" id="{EB372FD0-B9C9-4FC1-8E98-F323D2815CA1}"/>
              </a:ext>
            </a:extLst>
          </p:cNvPr>
          <p:cNvSpPr>
            <a:spLocks noGrp="1"/>
          </p:cNvSpPr>
          <p:nvPr>
            <p:ph idx="1"/>
          </p:nvPr>
        </p:nvSpPr>
        <p:spPr/>
        <p:txBody>
          <a:bodyPr/>
          <a:lstStyle/>
          <a:p>
            <a:r>
              <a:rPr lang="en-US" dirty="0"/>
              <a:t>Both analysis set lower bounds</a:t>
            </a:r>
          </a:p>
          <a:p>
            <a:r>
              <a:rPr lang="en-US" dirty="0"/>
              <a:t>Both lower bounds are achievable</a:t>
            </a:r>
          </a:p>
          <a:p>
            <a:r>
              <a:rPr lang="en-US" dirty="0"/>
              <a:t>Client server centralizes loads </a:t>
            </a:r>
          </a:p>
          <a:p>
            <a:pPr lvl="1"/>
            <a:r>
              <a:rPr lang="en-US" dirty="0"/>
              <a:t>Demands higher-bandwidth networks and server (cost is super-linear!)</a:t>
            </a:r>
          </a:p>
          <a:p>
            <a:pPr lvl="1"/>
            <a:r>
              <a:rPr lang="en-US" dirty="0"/>
              <a:t>Adding more bandwidth can saturate server</a:t>
            </a:r>
          </a:p>
          <a:p>
            <a:pPr lvl="1"/>
            <a:r>
              <a:rPr lang="en-US" dirty="0"/>
              <a:t>Adding more server can saturate bandwidth…</a:t>
            </a:r>
          </a:p>
          <a:p>
            <a:r>
              <a:rPr lang="en-US" dirty="0"/>
              <a:t>Peer to peer distributes loads</a:t>
            </a:r>
          </a:p>
          <a:p>
            <a:pPr lvl="1"/>
            <a:r>
              <a:rPr lang="en-US" dirty="0"/>
              <a:t>At the cost of inability to control number of active peers</a:t>
            </a:r>
          </a:p>
          <a:p>
            <a:pPr lvl="1"/>
            <a:r>
              <a:rPr lang="en-US" dirty="0"/>
              <a:t>Popular downloads might have hundreds or even thousands of peers, others not</a:t>
            </a:r>
          </a:p>
          <a:p>
            <a:pPr lvl="1"/>
            <a:r>
              <a:rPr lang="en-US" dirty="0"/>
              <a:t>Content providers cannot control content</a:t>
            </a:r>
          </a:p>
          <a:p>
            <a:pPr lvl="1"/>
            <a:r>
              <a:rPr lang="en-US" dirty="0"/>
              <a:t>Asynchronous sharing – aka leeches</a:t>
            </a:r>
          </a:p>
        </p:txBody>
      </p:sp>
    </p:spTree>
    <p:extLst>
      <p:ext uri="{BB962C8B-B14F-4D97-AF65-F5344CB8AC3E}">
        <p14:creationId xmlns:p14="http://schemas.microsoft.com/office/powerpoint/2010/main" val="120021474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91CD-BD34-4422-9CDC-E46EB5D4170B}"/>
              </a:ext>
            </a:extLst>
          </p:cNvPr>
          <p:cNvSpPr>
            <a:spLocks noGrp="1"/>
          </p:cNvSpPr>
          <p:nvPr>
            <p:ph type="title"/>
          </p:nvPr>
        </p:nvSpPr>
        <p:spPr/>
        <p:txBody>
          <a:bodyPr>
            <a:normAutofit fontScale="90000"/>
          </a:bodyPr>
          <a:lstStyle/>
          <a:p>
            <a:r>
              <a:rPr lang="en-US" dirty="0"/>
              <a:t>Application Layer</a:t>
            </a:r>
          </a:p>
        </p:txBody>
      </p:sp>
      <p:sp>
        <p:nvSpPr>
          <p:cNvPr id="3" name="Content Placeholder 2">
            <a:extLst>
              <a:ext uri="{FF2B5EF4-FFF2-40B4-BE49-F238E27FC236}">
                <a16:creationId xmlns:a16="http://schemas.microsoft.com/office/drawing/2014/main" id="{FF48ECB9-7E15-446E-AB10-01046F7A9F57}"/>
              </a:ext>
            </a:extLst>
          </p:cNvPr>
          <p:cNvSpPr>
            <a:spLocks noGrp="1"/>
          </p:cNvSpPr>
          <p:nvPr>
            <p:ph idx="1"/>
          </p:nvPr>
        </p:nvSpPr>
        <p:spPr/>
        <p:txBody>
          <a:bodyPr/>
          <a:lstStyle/>
          <a:p>
            <a:r>
              <a:rPr lang="en-US" dirty="0"/>
              <a:t>Recall that the application layer refers to the data that is exchanged</a:t>
            </a:r>
          </a:p>
          <a:p>
            <a:pPr lvl="1"/>
            <a:r>
              <a:rPr lang="en-US" dirty="0"/>
              <a:t>At times, we lump the top three layers together, other times we split them apart</a:t>
            </a:r>
            <a:endParaRPr lang="en-US" baseline="0" dirty="0"/>
          </a:p>
          <a:p>
            <a:r>
              <a:rPr lang="en-US" baseline="0" dirty="0"/>
              <a:t>Recall the concept of </a:t>
            </a:r>
            <a:r>
              <a:rPr lang="en-US" i="1" baseline="0" dirty="0"/>
              <a:t>e</a:t>
            </a:r>
            <a:r>
              <a:rPr lang="en-US" i="1" dirty="0"/>
              <a:t>ncapsulation </a:t>
            </a:r>
            <a:r>
              <a:rPr lang="en-US" dirty="0"/>
              <a:t>between layers</a:t>
            </a:r>
            <a:endParaRPr lang="en-US" i="1" dirty="0"/>
          </a:p>
          <a:p>
            <a:pPr lvl="1"/>
            <a:r>
              <a:rPr lang="en-US" baseline="0" dirty="0"/>
              <a:t>Messages moves between levels in the stack – cannot skip!</a:t>
            </a:r>
          </a:p>
          <a:p>
            <a:pPr lvl="1"/>
            <a:r>
              <a:rPr lang="en-US" i="0" dirty="0"/>
              <a:t>Application data put into a transport layer, then</a:t>
            </a:r>
            <a:r>
              <a:rPr lang="en-US" dirty="0"/>
              <a:t> network, …</a:t>
            </a:r>
            <a:endParaRPr lang="en-US" i="0" baseline="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Network core devices </a:t>
            </a:r>
          </a:p>
          <a:p>
            <a:pPr lvl="1">
              <a:spcBef>
                <a:spcPts val="1000"/>
              </a:spcBef>
              <a:defRPr/>
            </a:pPr>
            <a:r>
              <a:rPr lang="en-US" i="0" kern="1200" baseline="0" dirty="0">
                <a:solidFill>
                  <a:schemeClr val="tx1"/>
                </a:solidFill>
                <a:effectLst/>
                <a:latin typeface="+mn-lt"/>
                <a:ea typeface="+mn-ea"/>
                <a:cs typeface="+mn-cs"/>
              </a:rPr>
              <a:t>Ignore application layer data</a:t>
            </a:r>
          </a:p>
          <a:p>
            <a:pPr lvl="1">
              <a:spcBef>
                <a:spcPts val="1000"/>
              </a:spcBef>
              <a:defRPr/>
            </a:pPr>
            <a:r>
              <a:rPr lang="en-US" dirty="0"/>
              <a:t>Until they don’t – traffic shapers and intrusion detection</a:t>
            </a:r>
            <a:endParaRPr lang="en-US" i="0" kern="1200" baseline="0" dirty="0">
              <a:solidFill>
                <a:schemeClr val="tx1"/>
              </a:solidFill>
              <a:effectLst/>
              <a:latin typeface="+mn-lt"/>
              <a:ea typeface="+mn-ea"/>
              <a:cs typeface="+mn-cs"/>
            </a:endParaRPr>
          </a:p>
        </p:txBody>
      </p:sp>
      <p:pic>
        <p:nvPicPr>
          <p:cNvPr id="5" name="Picture 4" descr="A screenshot of a cell phone&#10;&#10;Description automatically generated">
            <a:extLst>
              <a:ext uri="{FF2B5EF4-FFF2-40B4-BE49-F238E27FC236}">
                <a16:creationId xmlns:a16="http://schemas.microsoft.com/office/drawing/2014/main" id="{EAB3B3B3-D0D9-4378-AE71-5E9DA346A61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51532" y="2817168"/>
            <a:ext cx="3457575" cy="3810000"/>
          </a:xfrm>
          <a:prstGeom prst="rect">
            <a:avLst/>
          </a:prstGeom>
        </p:spPr>
      </p:pic>
      <p:sp>
        <p:nvSpPr>
          <p:cNvPr id="6" name="TextBox 5">
            <a:extLst>
              <a:ext uri="{FF2B5EF4-FFF2-40B4-BE49-F238E27FC236}">
                <a16:creationId xmlns:a16="http://schemas.microsoft.com/office/drawing/2014/main" id="{5E26F063-CB91-4E59-AD97-D5F4E8682A3A}"/>
              </a:ext>
            </a:extLst>
          </p:cNvPr>
          <p:cNvSpPr txBox="1"/>
          <p:nvPr/>
        </p:nvSpPr>
        <p:spPr>
          <a:xfrm>
            <a:off x="8451532" y="6627168"/>
            <a:ext cx="3457575" cy="230832"/>
          </a:xfrm>
          <a:prstGeom prst="rect">
            <a:avLst/>
          </a:prstGeom>
          <a:noFill/>
        </p:spPr>
        <p:txBody>
          <a:bodyPr wrap="square" rtlCol="0">
            <a:spAutoFit/>
          </a:bodyPr>
          <a:lstStyle/>
          <a:p>
            <a:r>
              <a:rPr lang="en-US" sz="900">
                <a:hlinkClick r:id="rId4" tooltip="http://security.stackexchange.com/questions/127865/does-a-web-application-firewall-only-protect-osi-layer-7"/>
              </a:rPr>
              <a:t>This Photo</a:t>
            </a:r>
            <a:r>
              <a:rPr lang="en-US" sz="900"/>
              <a:t> by Unknown Author is licensed under </a:t>
            </a:r>
            <a:r>
              <a:rPr lang="en-US" sz="900">
                <a:hlinkClick r:id="rId5" tooltip="https://creativecommons.org/licenses/by-sa/3.0/"/>
              </a:rPr>
              <a:t>CC BY-SA</a:t>
            </a:r>
            <a:endParaRPr lang="en-US" sz="900"/>
          </a:p>
        </p:txBody>
      </p:sp>
      <p:pic>
        <p:nvPicPr>
          <p:cNvPr id="8" name="Picture 7" descr="A drawing of a cartoon character&#10;&#10;Description automatically generated">
            <a:extLst>
              <a:ext uri="{FF2B5EF4-FFF2-40B4-BE49-F238E27FC236}">
                <a16:creationId xmlns:a16="http://schemas.microsoft.com/office/drawing/2014/main" id="{F9066259-0D25-4E49-8192-3F7F3527F9B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838324" y="4614792"/>
            <a:ext cx="2828269" cy="1574225"/>
          </a:xfrm>
          <a:prstGeom prst="rect">
            <a:avLst/>
          </a:prstGeom>
        </p:spPr>
      </p:pic>
      <p:sp>
        <p:nvSpPr>
          <p:cNvPr id="9" name="TextBox 8">
            <a:extLst>
              <a:ext uri="{FF2B5EF4-FFF2-40B4-BE49-F238E27FC236}">
                <a16:creationId xmlns:a16="http://schemas.microsoft.com/office/drawing/2014/main" id="{E4676D40-2E19-4040-A121-F730FA0E98F5}"/>
              </a:ext>
            </a:extLst>
          </p:cNvPr>
          <p:cNvSpPr txBox="1"/>
          <p:nvPr/>
        </p:nvSpPr>
        <p:spPr>
          <a:xfrm>
            <a:off x="1838324" y="6374130"/>
            <a:ext cx="2828269" cy="230832"/>
          </a:xfrm>
          <a:prstGeom prst="rect">
            <a:avLst/>
          </a:prstGeom>
          <a:noFill/>
        </p:spPr>
        <p:txBody>
          <a:bodyPr wrap="square" rtlCol="0">
            <a:spAutoFit/>
          </a:bodyPr>
          <a:lstStyle/>
          <a:p>
            <a:r>
              <a:rPr lang="en-US" sz="900">
                <a:hlinkClick r:id="rId7" tooltip="https://sathisharthars.wordpress.com/2013/06/01/installing-snort-on-centos6"/>
              </a:rPr>
              <a:t>This Photo</a:t>
            </a:r>
            <a:r>
              <a:rPr lang="en-US" sz="900"/>
              <a:t> by Unknown Author is licensed under </a:t>
            </a:r>
            <a:r>
              <a:rPr lang="en-US" sz="900">
                <a:hlinkClick r:id="rId8" tooltip="https://creativecommons.org/licenses/by/3.0/"/>
              </a:rPr>
              <a:t>CC BY</a:t>
            </a:r>
            <a:endParaRPr lang="en-US" sz="900"/>
          </a:p>
        </p:txBody>
      </p:sp>
    </p:spTree>
    <p:extLst>
      <p:ext uri="{BB962C8B-B14F-4D97-AF65-F5344CB8AC3E}">
        <p14:creationId xmlns:p14="http://schemas.microsoft.com/office/powerpoint/2010/main" val="20329472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FF27-64B6-49A8-BA6A-1BCF0B91376E}"/>
              </a:ext>
            </a:extLst>
          </p:cNvPr>
          <p:cNvSpPr>
            <a:spLocks noGrp="1"/>
          </p:cNvSpPr>
          <p:nvPr>
            <p:ph type="title"/>
          </p:nvPr>
        </p:nvSpPr>
        <p:spPr/>
        <p:txBody>
          <a:bodyPr>
            <a:normAutofit fontScale="90000"/>
          </a:bodyPr>
          <a:lstStyle/>
          <a:p>
            <a:r>
              <a:rPr lang="en-US" dirty="0"/>
              <a:t>BitTorrent</a:t>
            </a:r>
          </a:p>
        </p:txBody>
      </p:sp>
      <p:sp>
        <p:nvSpPr>
          <p:cNvPr id="3" name="Content Placeholder 2">
            <a:extLst>
              <a:ext uri="{FF2B5EF4-FFF2-40B4-BE49-F238E27FC236}">
                <a16:creationId xmlns:a16="http://schemas.microsoft.com/office/drawing/2014/main" id="{B5F6C4F3-8FC1-4613-A84D-33DB11EB18DB}"/>
              </a:ext>
            </a:extLst>
          </p:cNvPr>
          <p:cNvSpPr>
            <a:spLocks noGrp="1"/>
          </p:cNvSpPr>
          <p:nvPr>
            <p:ph idx="1"/>
          </p:nvPr>
        </p:nvSpPr>
        <p:spPr/>
        <p:txBody>
          <a:bodyPr/>
          <a:lstStyle/>
          <a:p>
            <a:r>
              <a:rPr lang="en-US" dirty="0"/>
              <a:t>Popular P2P file sharing protocol</a:t>
            </a:r>
          </a:p>
          <a:p>
            <a:r>
              <a:rPr lang="en-US" dirty="0"/>
              <a:t>Peers</a:t>
            </a:r>
            <a:r>
              <a:rPr lang="en-US" baseline="0" dirty="0"/>
              <a:t> in a </a:t>
            </a:r>
            <a:r>
              <a:rPr lang="en-US" i="1" baseline="0" dirty="0"/>
              <a:t>torrent</a:t>
            </a:r>
            <a:r>
              <a:rPr lang="en-US" i="0" baseline="0" dirty="0"/>
              <a:t> share equal-size chunks of files, typically 256KB</a:t>
            </a:r>
          </a:p>
          <a:p>
            <a:r>
              <a:rPr lang="en-US" i="0" baseline="0" dirty="0"/>
              <a:t>Each torrent has a </a:t>
            </a:r>
            <a:r>
              <a:rPr lang="en-US" i="1" baseline="0" dirty="0"/>
              <a:t>tracker</a:t>
            </a:r>
            <a:r>
              <a:rPr lang="en-US" i="1" dirty="0"/>
              <a:t> node</a:t>
            </a:r>
            <a:r>
              <a:rPr lang="en-US" dirty="0"/>
              <a:t> </a:t>
            </a:r>
          </a:p>
          <a:p>
            <a:pPr lvl="1"/>
            <a:r>
              <a:rPr lang="en-US" dirty="0"/>
              <a:t>Tracks peers</a:t>
            </a:r>
          </a:p>
          <a:p>
            <a:pPr lvl="1"/>
            <a:r>
              <a:rPr lang="en-US" dirty="0"/>
              <a:t>New peers join the tracker node, advertise their status and file data</a:t>
            </a:r>
          </a:p>
          <a:p>
            <a:r>
              <a:rPr lang="en-US" dirty="0"/>
              <a:t>Peers exchange data with neighbors </a:t>
            </a:r>
          </a:p>
          <a:p>
            <a:pPr lvl="1"/>
            <a:r>
              <a:rPr lang="en-US" i="0" baseline="0" dirty="0"/>
              <a:t>Priority</a:t>
            </a:r>
            <a:r>
              <a:rPr lang="en-US" i="0" dirty="0"/>
              <a:t> determined by highest bandwidth neighbors (unchoked)</a:t>
            </a:r>
          </a:p>
          <a:p>
            <a:pPr lvl="1"/>
            <a:r>
              <a:rPr lang="en-US" baseline="0" dirty="0"/>
              <a:t>Randomly</a:t>
            </a:r>
            <a:r>
              <a:rPr lang="en-US" dirty="0"/>
              <a:t> client will pick one to send data (optimistically unchoked)</a:t>
            </a:r>
          </a:p>
          <a:p>
            <a:pPr lvl="2"/>
            <a:r>
              <a:rPr lang="en-US" i="0" baseline="0" dirty="0"/>
              <a:t>Can</a:t>
            </a:r>
            <a:r>
              <a:rPr lang="en-US" i="0" dirty="0"/>
              <a:t> establish a new unchoked peerage to maximize throughput</a:t>
            </a:r>
          </a:p>
          <a:p>
            <a:pPr lvl="2"/>
            <a:r>
              <a:rPr lang="en-US" dirty="0"/>
              <a:t>Penalize freeloaders</a:t>
            </a:r>
            <a:endParaRPr lang="en-US" i="0" dirty="0"/>
          </a:p>
          <a:p>
            <a:pPr lvl="1"/>
            <a:r>
              <a:rPr lang="en-US" baseline="0" dirty="0"/>
              <a:t>Data</a:t>
            </a:r>
            <a:r>
              <a:rPr lang="en-US" dirty="0"/>
              <a:t> is tracked by a </a:t>
            </a:r>
            <a:r>
              <a:rPr lang="en-US" i="1" dirty="0"/>
              <a:t>distributed hash table</a:t>
            </a:r>
          </a:p>
          <a:p>
            <a:pPr lvl="2"/>
            <a:r>
              <a:rPr lang="en-US" dirty="0"/>
              <a:t>DHT tells who has which chunks</a:t>
            </a:r>
          </a:p>
          <a:p>
            <a:pPr lvl="2"/>
            <a:r>
              <a:rPr lang="en-US" i="1" dirty="0"/>
              <a:t>Chunks </a:t>
            </a:r>
            <a:r>
              <a:rPr lang="en-US" dirty="0"/>
              <a:t>are </a:t>
            </a:r>
            <a:r>
              <a:rPr lang="en-US" i="1" dirty="0"/>
              <a:t>finger printed</a:t>
            </a:r>
            <a:r>
              <a:rPr lang="en-US" dirty="0"/>
              <a:t> (MD5 sum) to prevent modification</a:t>
            </a:r>
          </a:p>
          <a:p>
            <a:pPr lvl="1"/>
            <a:endParaRPr lang="en-US" i="0" baseline="0" dirty="0"/>
          </a:p>
        </p:txBody>
      </p:sp>
    </p:spTree>
    <p:extLst>
      <p:ext uri="{BB962C8B-B14F-4D97-AF65-F5344CB8AC3E}">
        <p14:creationId xmlns:p14="http://schemas.microsoft.com/office/powerpoint/2010/main" val="28670654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6A06-DB7C-465E-B6A5-BC7C7A4FD134}"/>
              </a:ext>
            </a:extLst>
          </p:cNvPr>
          <p:cNvSpPr>
            <a:spLocks noGrp="1"/>
          </p:cNvSpPr>
          <p:nvPr>
            <p:ph type="title"/>
          </p:nvPr>
        </p:nvSpPr>
        <p:spPr/>
        <p:txBody>
          <a:bodyPr>
            <a:normAutofit fontScale="90000"/>
          </a:bodyPr>
          <a:lstStyle/>
          <a:p>
            <a:r>
              <a:rPr lang="en-US" dirty="0"/>
              <a:t>Video</a:t>
            </a:r>
            <a:r>
              <a:rPr lang="en-US" baseline="0" dirty="0"/>
              <a:t> Streaming</a:t>
            </a:r>
            <a:endParaRPr lang="en-US" dirty="0"/>
          </a:p>
        </p:txBody>
      </p:sp>
      <p:sp>
        <p:nvSpPr>
          <p:cNvPr id="3" name="Content Placeholder 2">
            <a:extLst>
              <a:ext uri="{FF2B5EF4-FFF2-40B4-BE49-F238E27FC236}">
                <a16:creationId xmlns:a16="http://schemas.microsoft.com/office/drawing/2014/main" id="{F6B9E555-92D4-481C-A806-E7D8AF320B71}"/>
              </a:ext>
            </a:extLst>
          </p:cNvPr>
          <p:cNvSpPr>
            <a:spLocks noGrp="1"/>
          </p:cNvSpPr>
          <p:nvPr>
            <p:ph idx="1"/>
          </p:nvPr>
        </p:nvSpPr>
        <p:spPr/>
        <p:txBody>
          <a:bodyPr/>
          <a:lstStyle/>
          <a:p>
            <a:r>
              <a:rPr lang="en-US" dirty="0"/>
              <a:t>Video streams</a:t>
            </a:r>
          </a:p>
          <a:p>
            <a:pPr lvl="1"/>
            <a:r>
              <a:rPr lang="en-US" dirty="0"/>
              <a:t>Compressed stream of images, 24-30 frames per second</a:t>
            </a:r>
          </a:p>
          <a:p>
            <a:pPr lvl="1"/>
            <a:r>
              <a:rPr lang="en-US" dirty="0"/>
              <a:t>Compression algorithms today are high variable, can be tuned on demand</a:t>
            </a:r>
          </a:p>
          <a:p>
            <a:pPr lvl="1"/>
            <a:r>
              <a:rPr lang="en-US" dirty="0"/>
              <a:t>High def – 100kbps – 3Mbps, 4K &gt;10Mbps</a:t>
            </a:r>
          </a:p>
          <a:p>
            <a:pPr lvl="1"/>
            <a:endParaRPr lang="en-US" dirty="0"/>
          </a:p>
          <a:p>
            <a:r>
              <a:rPr lang="en-US" dirty="0"/>
              <a:t>Often use HTTP streams</a:t>
            </a:r>
          </a:p>
          <a:p>
            <a:pPr lvl="1"/>
            <a:r>
              <a:rPr lang="en-US" dirty="0"/>
              <a:t>Use the partial-content request to grab chunks of data</a:t>
            </a:r>
          </a:p>
          <a:p>
            <a:pPr lvl="1"/>
            <a:r>
              <a:rPr lang="en-US" dirty="0"/>
              <a:t>Dynamic Adaptive Streaming over HTTP (DASH)</a:t>
            </a:r>
          </a:p>
          <a:p>
            <a:pPr lvl="2"/>
            <a:r>
              <a:rPr lang="en-US" dirty="0"/>
              <a:t>Video stored on server in several differential compression qualities</a:t>
            </a:r>
          </a:p>
          <a:p>
            <a:pPr lvl="2"/>
            <a:r>
              <a:rPr lang="en-US" dirty="0"/>
              <a:t>Client requests a few seconds at a time, adapts its quality based on bandwidth</a:t>
            </a:r>
          </a:p>
          <a:p>
            <a:pPr lvl="2"/>
            <a:endParaRPr lang="en-US" dirty="0"/>
          </a:p>
          <a:p>
            <a:r>
              <a:rPr lang="en-US" dirty="0"/>
              <a:t>Depend on Content Distribution Networks (CDN)</a:t>
            </a:r>
          </a:p>
          <a:p>
            <a:pPr lvl="1"/>
            <a:r>
              <a:rPr lang="en-US" dirty="0"/>
              <a:t>Recall Netflix’s Open Connect servers</a:t>
            </a:r>
          </a:p>
        </p:txBody>
      </p:sp>
    </p:spTree>
    <p:extLst>
      <p:ext uri="{BB962C8B-B14F-4D97-AF65-F5344CB8AC3E}">
        <p14:creationId xmlns:p14="http://schemas.microsoft.com/office/powerpoint/2010/main" val="33637756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FDB66-54F0-4107-908E-2F7CB6BAAD5D}"/>
              </a:ext>
            </a:extLst>
          </p:cNvPr>
          <p:cNvSpPr>
            <a:spLocks noGrp="1"/>
          </p:cNvSpPr>
          <p:nvPr>
            <p:ph type="title"/>
          </p:nvPr>
        </p:nvSpPr>
        <p:spPr/>
        <p:txBody>
          <a:bodyPr>
            <a:normAutofit fontScale="90000"/>
          </a:bodyPr>
          <a:lstStyle/>
          <a:p>
            <a:r>
              <a:rPr lang="en-US" dirty="0"/>
              <a:t>Content</a:t>
            </a:r>
            <a:r>
              <a:rPr lang="en-US" baseline="0" dirty="0"/>
              <a:t> Distribution</a:t>
            </a:r>
            <a:endParaRPr lang="en-US" dirty="0"/>
          </a:p>
        </p:txBody>
      </p:sp>
      <p:sp>
        <p:nvSpPr>
          <p:cNvPr id="3" name="Content Placeholder 2">
            <a:extLst>
              <a:ext uri="{FF2B5EF4-FFF2-40B4-BE49-F238E27FC236}">
                <a16:creationId xmlns:a16="http://schemas.microsoft.com/office/drawing/2014/main" id="{FC49ED77-BE47-4091-B3DB-D482658C97DC}"/>
              </a:ext>
            </a:extLst>
          </p:cNvPr>
          <p:cNvSpPr>
            <a:spLocks noGrp="1"/>
          </p:cNvSpPr>
          <p:nvPr>
            <p:ph idx="1"/>
          </p:nvPr>
        </p:nvSpPr>
        <p:spPr/>
        <p:txBody>
          <a:bodyPr/>
          <a:lstStyle/>
          <a:p>
            <a:r>
              <a:rPr lang="en-US" dirty="0"/>
              <a:t>Server Placement</a:t>
            </a:r>
          </a:p>
          <a:p>
            <a:pPr lvl="1"/>
            <a:r>
              <a:rPr lang="en-US" dirty="0"/>
              <a:t>Enter Deep – Akamai, Netflix and Google strategy</a:t>
            </a:r>
          </a:p>
          <a:p>
            <a:pPr lvl="2"/>
            <a:r>
              <a:rPr lang="en-US" dirty="0"/>
              <a:t>Place content servers deep into the ISPs networks</a:t>
            </a:r>
          </a:p>
          <a:p>
            <a:pPr lvl="2"/>
            <a:r>
              <a:rPr lang="en-US" dirty="0"/>
              <a:t>Akamai keeps 1700 servers throughout the world</a:t>
            </a:r>
          </a:p>
          <a:p>
            <a:pPr lvl="2"/>
            <a:r>
              <a:rPr lang="en-US" dirty="0"/>
              <a:t>Harder to maintain and keep refreshed</a:t>
            </a:r>
          </a:p>
          <a:p>
            <a:pPr lvl="1"/>
            <a:r>
              <a:rPr lang="en-US" dirty="0"/>
              <a:t>Bring Home – Google</a:t>
            </a:r>
          </a:p>
          <a:p>
            <a:pPr lvl="2"/>
            <a:r>
              <a:rPr lang="en-US" dirty="0"/>
              <a:t>Manage central content servers at top tiers</a:t>
            </a:r>
          </a:p>
          <a:p>
            <a:pPr lvl="2"/>
            <a:r>
              <a:rPr lang="en-US" dirty="0"/>
              <a:t>Use private networks to get users into content centers quickly</a:t>
            </a:r>
          </a:p>
          <a:p>
            <a:pPr lvl="2"/>
            <a:endParaRPr lang="en-US" dirty="0"/>
          </a:p>
          <a:p>
            <a:r>
              <a:rPr lang="en-US" dirty="0"/>
              <a:t>Google Example</a:t>
            </a:r>
          </a:p>
          <a:p>
            <a:pPr lvl="1"/>
            <a:r>
              <a:rPr lang="en-US" dirty="0"/>
              <a:t>14 mega-data centers, having on order 100,000 servers each</a:t>
            </a:r>
          </a:p>
          <a:p>
            <a:pPr lvl="1"/>
            <a:r>
              <a:rPr lang="en-US" dirty="0"/>
              <a:t>50 clusters in IXPs scattered around world, 100-500 servers each</a:t>
            </a:r>
          </a:p>
          <a:p>
            <a:pPr lvl="1"/>
            <a:r>
              <a:rPr lang="en-US" dirty="0"/>
              <a:t>Hundreds of enter-deep clusters in ISPs 10’s of servers each</a:t>
            </a:r>
          </a:p>
        </p:txBody>
      </p:sp>
    </p:spTree>
    <p:extLst>
      <p:ext uri="{BB962C8B-B14F-4D97-AF65-F5344CB8AC3E}">
        <p14:creationId xmlns:p14="http://schemas.microsoft.com/office/powerpoint/2010/main" val="204312822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6197F-762A-4C37-A681-5FB2957C44A2}"/>
              </a:ext>
            </a:extLst>
          </p:cNvPr>
          <p:cNvSpPr>
            <a:spLocks noGrp="1"/>
          </p:cNvSpPr>
          <p:nvPr>
            <p:ph type="title"/>
          </p:nvPr>
        </p:nvSpPr>
        <p:spPr/>
        <p:txBody>
          <a:bodyPr>
            <a:normAutofit fontScale="90000"/>
          </a:bodyPr>
          <a:lstStyle/>
          <a:p>
            <a:r>
              <a:rPr lang="en-US" dirty="0"/>
              <a:t>Netflix Case Study</a:t>
            </a:r>
          </a:p>
        </p:txBody>
      </p:sp>
      <p:sp>
        <p:nvSpPr>
          <p:cNvPr id="3" name="Content Placeholder 2">
            <a:extLst>
              <a:ext uri="{FF2B5EF4-FFF2-40B4-BE49-F238E27FC236}">
                <a16:creationId xmlns:a16="http://schemas.microsoft.com/office/drawing/2014/main" id="{3521F04B-953D-4A78-BDD3-A61D3A215596}"/>
              </a:ext>
            </a:extLst>
          </p:cNvPr>
          <p:cNvSpPr>
            <a:spLocks noGrp="1"/>
          </p:cNvSpPr>
          <p:nvPr>
            <p:ph idx="1"/>
          </p:nvPr>
        </p:nvSpPr>
        <p:spPr/>
        <p:txBody>
          <a:bodyPr/>
          <a:lstStyle/>
          <a:p>
            <a:r>
              <a:rPr lang="en-US" dirty="0"/>
              <a:t>Netflix – </a:t>
            </a:r>
          </a:p>
          <a:p>
            <a:pPr lvl="1"/>
            <a:r>
              <a:rPr lang="en-US" dirty="0"/>
              <a:t>Based on Amazon’s Cloud Computing </a:t>
            </a:r>
          </a:p>
          <a:p>
            <a:pPr lvl="2"/>
            <a:r>
              <a:rPr lang="en-US" dirty="0"/>
              <a:t>Content ingestion – studios upload movies to Netflix’s amazon compute nodes</a:t>
            </a:r>
          </a:p>
          <a:p>
            <a:pPr lvl="2"/>
            <a:r>
              <a:rPr lang="en-US" dirty="0"/>
              <a:t>Content processing – compute nodes create different versions (DASH)</a:t>
            </a:r>
          </a:p>
          <a:p>
            <a:pPr lvl="2"/>
            <a:r>
              <a:rPr lang="en-US" dirty="0"/>
              <a:t>Upload to CDN – upload to Amazon’s compute nodes, as well as open-connect servers</a:t>
            </a:r>
          </a:p>
          <a:p>
            <a:pPr lvl="1"/>
            <a:r>
              <a:rPr lang="en-US" dirty="0"/>
              <a:t>Uses Akamai to distribute its web pages to customers</a:t>
            </a:r>
          </a:p>
          <a:p>
            <a:pPr lvl="1"/>
            <a:r>
              <a:rPr lang="en-US" dirty="0"/>
              <a:t>Direct IXP installs at 50 locations</a:t>
            </a:r>
          </a:p>
          <a:p>
            <a:pPr lvl="1"/>
            <a:endParaRPr lang="en-US" dirty="0"/>
          </a:p>
          <a:p>
            <a:pPr lvl="1"/>
            <a:r>
              <a:rPr lang="en-US" dirty="0"/>
              <a:t>Open Connect</a:t>
            </a:r>
          </a:p>
          <a:p>
            <a:pPr lvl="2"/>
            <a:r>
              <a:rPr lang="en-US" dirty="0"/>
              <a:t>Large sites : Several 10Gbps uplinks, 100 TB of storage per rack</a:t>
            </a:r>
          </a:p>
          <a:p>
            <a:pPr lvl="2"/>
            <a:r>
              <a:rPr lang="en-US" dirty="0"/>
              <a:t>Small sites: Netflix predicts demand and uploads select content to smaller servers</a:t>
            </a:r>
          </a:p>
          <a:p>
            <a:pPr marL="914400" lvl="2" indent="0">
              <a:buNone/>
            </a:pPr>
            <a:endParaRPr lang="en-US" dirty="0"/>
          </a:p>
        </p:txBody>
      </p:sp>
    </p:spTree>
    <p:extLst>
      <p:ext uri="{BB962C8B-B14F-4D97-AF65-F5344CB8AC3E}">
        <p14:creationId xmlns:p14="http://schemas.microsoft.com/office/powerpoint/2010/main" val="41794090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cable&#10;&#10;Description automatically generated">
            <a:extLst>
              <a:ext uri="{FF2B5EF4-FFF2-40B4-BE49-F238E27FC236}">
                <a16:creationId xmlns:a16="http://schemas.microsoft.com/office/drawing/2014/main" id="{58ED3598-E50D-4EA1-8FC5-94E3279AEF31}"/>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654" y="-1"/>
            <a:ext cx="10515599" cy="8412479"/>
          </a:xfrm>
          <a:prstGeom prst="rect">
            <a:avLst/>
          </a:prstGeom>
        </p:spPr>
      </p:pic>
      <p:sp>
        <p:nvSpPr>
          <p:cNvPr id="4" name="Title 3">
            <a:extLst>
              <a:ext uri="{FF2B5EF4-FFF2-40B4-BE49-F238E27FC236}">
                <a16:creationId xmlns:a16="http://schemas.microsoft.com/office/drawing/2014/main" id="{1B61DC2C-145B-4C26-8C12-6D04FB637EBB}"/>
              </a:ext>
            </a:extLst>
          </p:cNvPr>
          <p:cNvSpPr>
            <a:spLocks noGrp="1"/>
          </p:cNvSpPr>
          <p:nvPr>
            <p:ph type="title"/>
          </p:nvPr>
        </p:nvSpPr>
        <p:spPr/>
        <p:txBody>
          <a:bodyPr/>
          <a:lstStyle/>
          <a:p>
            <a:r>
              <a:rPr lang="en-US" dirty="0"/>
              <a:t>Socket Programming</a:t>
            </a:r>
          </a:p>
        </p:txBody>
      </p:sp>
      <p:sp>
        <p:nvSpPr>
          <p:cNvPr id="5" name="Text Placeholder 4">
            <a:extLst>
              <a:ext uri="{FF2B5EF4-FFF2-40B4-BE49-F238E27FC236}">
                <a16:creationId xmlns:a16="http://schemas.microsoft.com/office/drawing/2014/main" id="{B5DB5D4A-4115-4D7D-9CC6-DD91356FC5C1}"/>
              </a:ext>
            </a:extLst>
          </p:cNvPr>
          <p:cNvSpPr>
            <a:spLocks noGrp="1"/>
          </p:cNvSpPr>
          <p:nvPr>
            <p:ph type="body" idx="1"/>
          </p:nvPr>
        </p:nvSpPr>
        <p:spPr/>
        <p:txBody>
          <a:bodyPr/>
          <a:lstStyle/>
          <a:p>
            <a:r>
              <a:rPr lang="en-US" dirty="0"/>
              <a:t>Part 4</a:t>
            </a:r>
          </a:p>
        </p:txBody>
      </p:sp>
    </p:spTree>
    <p:extLst>
      <p:ext uri="{BB962C8B-B14F-4D97-AF65-F5344CB8AC3E}">
        <p14:creationId xmlns:p14="http://schemas.microsoft.com/office/powerpoint/2010/main" val="34400285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C63E-D4EC-46EB-98F6-6F717CA7DE10}"/>
              </a:ext>
            </a:extLst>
          </p:cNvPr>
          <p:cNvSpPr>
            <a:spLocks noGrp="1"/>
          </p:cNvSpPr>
          <p:nvPr>
            <p:ph type="title"/>
          </p:nvPr>
        </p:nvSpPr>
        <p:spPr/>
        <p:txBody>
          <a:bodyPr>
            <a:normAutofit fontScale="90000"/>
          </a:bodyPr>
          <a:lstStyle/>
          <a:p>
            <a:r>
              <a:rPr lang="en-US" dirty="0"/>
              <a:t>Socket Programming</a:t>
            </a:r>
          </a:p>
        </p:txBody>
      </p:sp>
      <p:sp>
        <p:nvSpPr>
          <p:cNvPr id="3" name="Content Placeholder 2">
            <a:extLst>
              <a:ext uri="{FF2B5EF4-FFF2-40B4-BE49-F238E27FC236}">
                <a16:creationId xmlns:a16="http://schemas.microsoft.com/office/drawing/2014/main" id="{3B68598E-BB8D-479A-B3F2-6D6505566079}"/>
              </a:ext>
            </a:extLst>
          </p:cNvPr>
          <p:cNvSpPr>
            <a:spLocks noGrp="1"/>
          </p:cNvSpPr>
          <p:nvPr>
            <p:ph idx="1"/>
          </p:nvPr>
        </p:nvSpPr>
        <p:spPr/>
        <p:txBody>
          <a:bodyPr/>
          <a:lstStyle/>
          <a:p>
            <a:r>
              <a:rPr lang="en-US" dirty="0"/>
              <a:t>Examples:</a:t>
            </a:r>
          </a:p>
          <a:p>
            <a:pPr lvl="1"/>
            <a:r>
              <a:rPr lang="en-US" dirty="0"/>
              <a:t>UDP client</a:t>
            </a:r>
          </a:p>
          <a:p>
            <a:pPr lvl="1"/>
            <a:r>
              <a:rPr lang="en-US" dirty="0"/>
              <a:t>UDP server</a:t>
            </a:r>
          </a:p>
          <a:p>
            <a:pPr lvl="1"/>
            <a:r>
              <a:rPr lang="en-US" dirty="0"/>
              <a:t>TCP client</a:t>
            </a:r>
          </a:p>
          <a:p>
            <a:pPr lvl="1"/>
            <a:r>
              <a:rPr lang="en-US" dirty="0"/>
              <a:t>TCP server</a:t>
            </a:r>
          </a:p>
          <a:p>
            <a:pPr lvl="1"/>
            <a:endParaRPr lang="en-US" dirty="0"/>
          </a:p>
          <a:p>
            <a:pPr lvl="1"/>
            <a:r>
              <a:rPr lang="en-US" dirty="0"/>
              <a:t>Web server</a:t>
            </a:r>
          </a:p>
          <a:p>
            <a:pPr lvl="1"/>
            <a:r>
              <a:rPr lang="en-US" dirty="0"/>
              <a:t>Web client</a:t>
            </a:r>
          </a:p>
          <a:p>
            <a:pPr lvl="1"/>
            <a:endParaRPr lang="en-US" dirty="0"/>
          </a:p>
          <a:p>
            <a:pPr lvl="1"/>
            <a:r>
              <a:rPr lang="en-US" dirty="0"/>
              <a:t>File server</a:t>
            </a:r>
          </a:p>
          <a:p>
            <a:pPr lvl="1"/>
            <a:r>
              <a:rPr lang="en-US"/>
              <a:t>File client</a:t>
            </a:r>
          </a:p>
          <a:p>
            <a:pPr lvl="1"/>
            <a:endParaRPr lang="en-US" dirty="0"/>
          </a:p>
          <a:p>
            <a:endParaRPr lang="en-US" dirty="0"/>
          </a:p>
        </p:txBody>
      </p:sp>
    </p:spTree>
    <p:extLst>
      <p:ext uri="{BB962C8B-B14F-4D97-AF65-F5344CB8AC3E}">
        <p14:creationId xmlns:p14="http://schemas.microsoft.com/office/powerpoint/2010/main" val="174677827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B5497-B42F-400E-84EB-C3E24591F389}"/>
              </a:ext>
            </a:extLst>
          </p:cNvPr>
          <p:cNvSpPr>
            <a:spLocks noGrp="1"/>
          </p:cNvSpPr>
          <p:nvPr>
            <p:ph type="title"/>
          </p:nvPr>
        </p:nvSpPr>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B97ADBB-E3EA-47A0-AF85-723FA593AE5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27015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10EC3-D56A-4674-AE9D-EEFA7D21BAA9}"/>
              </a:ext>
            </a:extLst>
          </p:cNvPr>
          <p:cNvSpPr>
            <a:spLocks noGrp="1"/>
          </p:cNvSpPr>
          <p:nvPr>
            <p:ph type="title"/>
          </p:nvPr>
        </p:nvSpPr>
        <p:spPr/>
        <p:txBody>
          <a:bodyPr>
            <a:normAutofit fontScale="90000"/>
          </a:bodyPr>
          <a:lstStyle/>
          <a:p>
            <a:r>
              <a:rPr lang="en-US" dirty="0"/>
              <a:t>Principles</a:t>
            </a:r>
          </a:p>
        </p:txBody>
      </p:sp>
      <p:sp>
        <p:nvSpPr>
          <p:cNvPr id="3" name="Content Placeholder 2">
            <a:extLst>
              <a:ext uri="{FF2B5EF4-FFF2-40B4-BE49-F238E27FC236}">
                <a16:creationId xmlns:a16="http://schemas.microsoft.com/office/drawing/2014/main" id="{FEC11BA6-8FAF-4F1A-81F6-873CEC3A8222}"/>
              </a:ext>
            </a:extLst>
          </p:cNvPr>
          <p:cNvSpPr>
            <a:spLocks noGrp="1"/>
          </p:cNvSpPr>
          <p:nvPr>
            <p:ph idx="1"/>
          </p:nvPr>
        </p:nvSpPr>
        <p:spPr/>
        <p:txBody>
          <a:bodyPr/>
          <a:lstStyle/>
          <a:p>
            <a:r>
              <a:rPr lang="en-US" dirty="0"/>
              <a:t>Language independent</a:t>
            </a:r>
            <a:endParaRPr lang="en-US" baseline="0" dirty="0"/>
          </a:p>
          <a:p>
            <a:pPr lvl="0"/>
            <a:r>
              <a:rPr lang="en-US" dirty="0"/>
              <a:t>Application Architectures</a:t>
            </a:r>
          </a:p>
          <a:p>
            <a:r>
              <a:rPr lang="en-US" dirty="0"/>
              <a:t>Communications (Internet)</a:t>
            </a:r>
          </a:p>
          <a:p>
            <a:r>
              <a:rPr lang="en-US" dirty="0"/>
              <a:t>Transport Type (Internet)</a:t>
            </a:r>
          </a:p>
          <a:p>
            <a:r>
              <a:rPr lang="en-US" dirty="0"/>
              <a:t>Application Protocols</a:t>
            </a:r>
          </a:p>
        </p:txBody>
      </p:sp>
      <p:pic>
        <p:nvPicPr>
          <p:cNvPr id="5" name="Picture 4" descr="A close up of a piece of paper&#10;&#10;Description automatically generated">
            <a:extLst>
              <a:ext uri="{FF2B5EF4-FFF2-40B4-BE49-F238E27FC236}">
                <a16:creationId xmlns:a16="http://schemas.microsoft.com/office/drawing/2014/main" id="{A5CC65BD-066F-47A6-AB95-CEF63554B1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384249">
            <a:off x="8143132" y="2900575"/>
            <a:ext cx="3320671" cy="3417767"/>
          </a:xfrm>
          <a:prstGeom prst="rect">
            <a:avLst/>
          </a:prstGeom>
        </p:spPr>
      </p:pic>
    </p:spTree>
    <p:extLst>
      <p:ext uri="{BB962C8B-B14F-4D97-AF65-F5344CB8AC3E}">
        <p14:creationId xmlns:p14="http://schemas.microsoft.com/office/powerpoint/2010/main" val="390287558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E521D-04C7-4BF3-9C72-BD7FACB26B42}"/>
              </a:ext>
            </a:extLst>
          </p:cNvPr>
          <p:cNvSpPr>
            <a:spLocks noGrp="1"/>
          </p:cNvSpPr>
          <p:nvPr>
            <p:ph type="title"/>
          </p:nvPr>
        </p:nvSpPr>
        <p:spPr/>
        <p:txBody>
          <a:bodyPr>
            <a:normAutofit fontScale="90000"/>
          </a:bodyPr>
          <a:lstStyle/>
          <a:p>
            <a:r>
              <a:rPr lang="en-US" dirty="0"/>
              <a:t>Principles - Language Independent</a:t>
            </a:r>
          </a:p>
        </p:txBody>
      </p:sp>
      <p:sp>
        <p:nvSpPr>
          <p:cNvPr id="3" name="Content Placeholder 2">
            <a:extLst>
              <a:ext uri="{FF2B5EF4-FFF2-40B4-BE49-F238E27FC236}">
                <a16:creationId xmlns:a16="http://schemas.microsoft.com/office/drawing/2014/main" id="{42AA2681-8706-4AC0-BDF1-9F92D2959EEC}"/>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Network</a:t>
            </a:r>
            <a:r>
              <a:rPr lang="en-US" sz="2400" kern="1200" baseline="0" dirty="0">
                <a:solidFill>
                  <a:schemeClr val="tx1"/>
                </a:solidFill>
                <a:effectLst/>
                <a:latin typeface="+mn-lt"/>
                <a:ea typeface="+mn-ea"/>
                <a:cs typeface="+mn-cs"/>
              </a:rPr>
              <a:t> code is handled by OS, language provides libraries for API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kern="1200" baseline="0" dirty="0">
                <a:solidFill>
                  <a:schemeClr val="tx1"/>
                </a:solidFill>
                <a:effectLst/>
                <a:latin typeface="+mn-lt"/>
                <a:ea typeface="+mn-ea"/>
                <a:cs typeface="+mn-cs"/>
              </a:rPr>
              <a:t>OS may expose different levels of OSI model</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kern="1200" baseline="0" dirty="0">
                <a:solidFill>
                  <a:schemeClr val="tx1"/>
                </a:solidFill>
                <a:effectLst/>
                <a:latin typeface="+mn-lt"/>
                <a:ea typeface="+mn-ea"/>
                <a:cs typeface="+mn-cs"/>
              </a:rPr>
              <a:t>UNIX</a:t>
            </a:r>
            <a:r>
              <a:rPr lang="en-US" sz="2000" kern="1200" dirty="0">
                <a:solidFill>
                  <a:schemeClr val="tx1"/>
                </a:solidFill>
                <a:effectLst/>
                <a:latin typeface="+mn-lt"/>
                <a:ea typeface="+mn-ea"/>
                <a:cs typeface="+mn-cs"/>
              </a:rPr>
              <a:t> Transport Layer Interface (TLI)</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kern="1200" baseline="0" dirty="0">
                <a:solidFill>
                  <a:schemeClr val="tx1"/>
                </a:solidFill>
                <a:effectLst/>
                <a:latin typeface="+mn-lt"/>
                <a:ea typeface="+mn-ea"/>
                <a:cs typeface="+mn-cs"/>
              </a:rPr>
              <a:t>Windows</a:t>
            </a:r>
            <a:r>
              <a:rPr lang="en-US" sz="2000" kern="1200" dirty="0">
                <a:solidFill>
                  <a:schemeClr val="tx1"/>
                </a:solidFill>
                <a:effectLst/>
                <a:latin typeface="+mn-lt"/>
                <a:ea typeface="+mn-ea"/>
                <a:cs typeface="+mn-cs"/>
              </a:rPr>
              <a:t> Network Driver Interface Specification (NDIS)</a:t>
            </a:r>
          </a:p>
          <a:p>
            <a:r>
              <a:rPr lang="en-US" dirty="0"/>
              <a:t>Sockets API</a:t>
            </a:r>
            <a:endParaRPr lang="en-US" kern="1200" dirty="0">
              <a:solidFill>
                <a:schemeClr val="tx1"/>
              </a:solidFill>
              <a:effectLst/>
              <a:latin typeface="+mn-lt"/>
              <a:ea typeface="+mn-ea"/>
              <a:cs typeface="+mn-cs"/>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000" kern="1200" baseline="0" dirty="0">
                <a:solidFill>
                  <a:schemeClr val="tx1"/>
                </a:solidFill>
                <a:effectLst/>
                <a:latin typeface="+mn-lt"/>
                <a:ea typeface="+mn-ea"/>
                <a:cs typeface="+mn-cs"/>
              </a:rPr>
              <a:t>Establish a connection, create a file</a:t>
            </a:r>
            <a:r>
              <a:rPr lang="en-US" sz="2000" kern="1200" dirty="0">
                <a:solidFill>
                  <a:schemeClr val="tx1"/>
                </a:solidFill>
                <a:effectLst/>
                <a:latin typeface="+mn-lt"/>
                <a:ea typeface="+mn-ea"/>
                <a:cs typeface="+mn-cs"/>
              </a:rPr>
              <a:t> ID that can be used with read()/write()</a:t>
            </a:r>
          </a:p>
        </p:txBody>
      </p:sp>
      <p:sp>
        <p:nvSpPr>
          <p:cNvPr id="4" name="Rectangle 3">
            <a:extLst>
              <a:ext uri="{FF2B5EF4-FFF2-40B4-BE49-F238E27FC236}">
                <a16:creationId xmlns:a16="http://schemas.microsoft.com/office/drawing/2014/main" id="{F9C999A3-3EF0-4047-AB57-1B6545E725C0}"/>
              </a:ext>
            </a:extLst>
          </p:cNvPr>
          <p:cNvSpPr/>
          <p:nvPr/>
        </p:nvSpPr>
        <p:spPr>
          <a:xfrm>
            <a:off x="5791200" y="3924056"/>
            <a:ext cx="6096000" cy="2800767"/>
          </a:xfrm>
          <a:prstGeom prst="rect">
            <a:avLst/>
          </a:prstGeom>
          <a:solidFill>
            <a:schemeClr val="tx1">
              <a:lumMod val="95000"/>
              <a:lumOff val="5000"/>
            </a:schemeClr>
          </a:solidFill>
        </p:spPr>
        <p:txBody>
          <a:bodyPr>
            <a:spAutoFit/>
          </a:bodyPr>
          <a:lstStyle/>
          <a:p>
            <a:r>
              <a:rPr lang="en-US" sz="1100" dirty="0">
                <a:solidFill>
                  <a:srgbClr val="D4D4D4"/>
                </a:solidFill>
                <a:latin typeface="Consolas" panose="020B0609020204030204" pitchFamily="49" charset="0"/>
              </a:rPr>
              <a:t>    </a:t>
            </a:r>
            <a:r>
              <a:rPr lang="en-US" sz="1100" dirty="0">
                <a:solidFill>
                  <a:srgbClr val="569CD6"/>
                </a:solidFill>
                <a:latin typeface="Consolas" panose="020B0609020204030204" pitchFamily="49" charset="0"/>
              </a:rPr>
              <a:t>struct</a:t>
            </a:r>
            <a:r>
              <a:rPr lang="en-US" sz="1100" dirty="0">
                <a:solidFill>
                  <a:srgbClr val="D4D4D4"/>
                </a:solidFill>
                <a:latin typeface="Consolas" panose="020B0609020204030204" pitchFamily="49" charset="0"/>
              </a:rPr>
              <a:t> </a:t>
            </a:r>
            <a:r>
              <a:rPr lang="en-US" sz="1100" dirty="0" err="1">
                <a:solidFill>
                  <a:srgbClr val="D4D4D4"/>
                </a:solidFill>
                <a:latin typeface="Consolas" panose="020B0609020204030204" pitchFamily="49" charset="0"/>
              </a:rPr>
              <a:t>hostent</a:t>
            </a:r>
            <a:r>
              <a:rPr lang="en-US" sz="1100" dirty="0">
                <a:solidFill>
                  <a:srgbClr val="D4D4D4"/>
                </a:solidFill>
                <a:latin typeface="Consolas" panose="020B0609020204030204" pitchFamily="49" charset="0"/>
              </a:rPr>
              <a:t> *server;</a:t>
            </a:r>
          </a:p>
          <a:p>
            <a:r>
              <a:rPr lang="en-US" sz="1100" dirty="0">
                <a:solidFill>
                  <a:srgbClr val="D4D4D4"/>
                </a:solidFill>
                <a:latin typeface="Consolas" panose="020B0609020204030204" pitchFamily="49" charset="0"/>
              </a:rPr>
              <a:t>    </a:t>
            </a:r>
            <a:r>
              <a:rPr lang="en-US" sz="1100" dirty="0">
                <a:solidFill>
                  <a:srgbClr val="569CD6"/>
                </a:solidFill>
                <a:latin typeface="Consolas" panose="020B0609020204030204" pitchFamily="49" charset="0"/>
              </a:rPr>
              <a:t>int</a:t>
            </a:r>
            <a:r>
              <a:rPr lang="en-US" sz="1100" dirty="0">
                <a:solidFill>
                  <a:srgbClr val="D4D4D4"/>
                </a:solidFill>
                <a:latin typeface="Consolas" panose="020B0609020204030204" pitchFamily="49" charset="0"/>
              </a:rPr>
              <a:t> </a:t>
            </a:r>
            <a:r>
              <a:rPr lang="en-US" sz="1100" dirty="0" err="1">
                <a:solidFill>
                  <a:srgbClr val="D4D4D4"/>
                </a:solidFill>
                <a:latin typeface="Consolas" panose="020B0609020204030204" pitchFamily="49" charset="0"/>
              </a:rPr>
              <a:t>sockfd</a:t>
            </a:r>
            <a:r>
              <a:rPr lang="en-US" sz="1100" dirty="0">
                <a:solidFill>
                  <a:srgbClr val="D4D4D4"/>
                </a:solidFill>
                <a:latin typeface="Consolas" panose="020B0609020204030204" pitchFamily="49" charset="0"/>
              </a:rPr>
              <a:t>;</a:t>
            </a:r>
          </a:p>
          <a:p>
            <a:r>
              <a:rPr lang="en-US" sz="1100" dirty="0">
                <a:solidFill>
                  <a:srgbClr val="D4D4D4"/>
                </a:solidFill>
                <a:latin typeface="Consolas" panose="020B0609020204030204" pitchFamily="49" charset="0"/>
              </a:rPr>
              <a:t>    </a:t>
            </a:r>
            <a:r>
              <a:rPr lang="en-US" sz="1100" dirty="0">
                <a:solidFill>
                  <a:srgbClr val="569CD6"/>
                </a:solidFill>
                <a:latin typeface="Consolas" panose="020B0609020204030204" pitchFamily="49" charset="0"/>
              </a:rPr>
              <a:t>struct</a:t>
            </a:r>
            <a:r>
              <a:rPr lang="en-US" sz="1100" dirty="0">
                <a:solidFill>
                  <a:srgbClr val="D4D4D4"/>
                </a:solidFill>
                <a:latin typeface="Consolas" panose="020B0609020204030204" pitchFamily="49" charset="0"/>
              </a:rPr>
              <a:t> </a:t>
            </a:r>
            <a:r>
              <a:rPr lang="en-US" sz="1100" dirty="0" err="1">
                <a:solidFill>
                  <a:srgbClr val="D4D4D4"/>
                </a:solidFill>
                <a:latin typeface="Consolas" panose="020B0609020204030204" pitchFamily="49" charset="0"/>
              </a:rPr>
              <a:t>sockaddr_in</a:t>
            </a:r>
            <a:r>
              <a:rPr lang="en-US" sz="1100" dirty="0">
                <a:solidFill>
                  <a:srgbClr val="D4D4D4"/>
                </a:solidFill>
                <a:latin typeface="Consolas" panose="020B0609020204030204" pitchFamily="49" charset="0"/>
              </a:rPr>
              <a:t> </a:t>
            </a:r>
            <a:r>
              <a:rPr lang="en-US" sz="1100" dirty="0" err="1">
                <a:solidFill>
                  <a:srgbClr val="D4D4D4"/>
                </a:solidFill>
                <a:latin typeface="Consolas" panose="020B0609020204030204" pitchFamily="49" charset="0"/>
              </a:rPr>
              <a:t>serv_addr</a:t>
            </a:r>
            <a:r>
              <a:rPr lang="en-US" sz="1100" dirty="0">
                <a:solidFill>
                  <a:srgbClr val="D4D4D4"/>
                </a:solidFill>
                <a:latin typeface="Consolas" panose="020B0609020204030204" pitchFamily="49" charset="0"/>
              </a:rPr>
              <a:t> = {</a:t>
            </a:r>
          </a:p>
          <a:p>
            <a:r>
              <a:rPr lang="en-US" sz="1100" dirty="0">
                <a:solidFill>
                  <a:srgbClr val="D4D4D4"/>
                </a:solidFill>
                <a:latin typeface="Consolas" panose="020B0609020204030204" pitchFamily="49" charset="0"/>
              </a:rPr>
              <a:t>        .</a:t>
            </a:r>
            <a:r>
              <a:rPr lang="en-US" sz="1100" dirty="0" err="1">
                <a:solidFill>
                  <a:srgbClr val="D4D4D4"/>
                </a:solidFill>
                <a:latin typeface="Consolas" panose="020B0609020204030204" pitchFamily="49" charset="0"/>
              </a:rPr>
              <a:t>sin_family</a:t>
            </a:r>
            <a:r>
              <a:rPr lang="en-US" sz="1100" dirty="0">
                <a:solidFill>
                  <a:srgbClr val="D4D4D4"/>
                </a:solidFill>
                <a:latin typeface="Consolas" panose="020B0609020204030204" pitchFamily="49" charset="0"/>
              </a:rPr>
              <a:t> = AF_INET,</a:t>
            </a:r>
          </a:p>
          <a:p>
            <a:r>
              <a:rPr lang="en-US" sz="1100" dirty="0">
                <a:solidFill>
                  <a:srgbClr val="D4D4D4"/>
                </a:solidFill>
                <a:latin typeface="Consolas" panose="020B0609020204030204" pitchFamily="49" charset="0"/>
              </a:rPr>
              <a:t>        .</a:t>
            </a:r>
            <a:r>
              <a:rPr lang="en-US" sz="1100" dirty="0" err="1">
                <a:solidFill>
                  <a:srgbClr val="D4D4D4"/>
                </a:solidFill>
                <a:latin typeface="Consolas" panose="020B0609020204030204" pitchFamily="49" charset="0"/>
              </a:rPr>
              <a:t>sin_port</a:t>
            </a:r>
            <a:r>
              <a:rPr lang="en-US" sz="1100" dirty="0">
                <a:solidFill>
                  <a:srgbClr val="D4D4D4"/>
                </a:solidFill>
                <a:latin typeface="Consolas" panose="020B0609020204030204" pitchFamily="49" charset="0"/>
              </a:rPr>
              <a:t> = </a:t>
            </a:r>
            <a:r>
              <a:rPr lang="en-US" sz="1100" dirty="0" err="1">
                <a:solidFill>
                  <a:srgbClr val="DCDCAA"/>
                </a:solidFill>
                <a:latin typeface="Consolas" panose="020B0609020204030204" pitchFamily="49" charset="0"/>
              </a:rPr>
              <a:t>htons</a:t>
            </a:r>
            <a:r>
              <a:rPr lang="en-US" sz="1100" dirty="0">
                <a:solidFill>
                  <a:srgbClr val="D4D4D4"/>
                </a:solidFill>
                <a:latin typeface="Consolas" panose="020B0609020204030204" pitchFamily="49" charset="0"/>
              </a:rPr>
              <a:t>(PORT),</a:t>
            </a:r>
          </a:p>
          <a:p>
            <a:r>
              <a:rPr lang="en-US" sz="1100" dirty="0">
                <a:solidFill>
                  <a:srgbClr val="D4D4D4"/>
                </a:solidFill>
                <a:latin typeface="Consolas" panose="020B0609020204030204" pitchFamily="49" charset="0"/>
              </a:rPr>
              <a:t>    };</a:t>
            </a:r>
          </a:p>
          <a:p>
            <a:r>
              <a:rPr lang="en-US" sz="1100" dirty="0">
                <a:solidFill>
                  <a:srgbClr val="D4D4D4"/>
                </a:solidFill>
                <a:latin typeface="Consolas" panose="020B0609020204030204" pitchFamily="49" charset="0"/>
              </a:rPr>
              <a:t>    </a:t>
            </a:r>
            <a:r>
              <a:rPr lang="en-US" sz="1100" dirty="0">
                <a:solidFill>
                  <a:srgbClr val="569CD6"/>
                </a:solidFill>
                <a:latin typeface="Consolas" panose="020B0609020204030204" pitchFamily="49" charset="0"/>
              </a:rPr>
              <a:t>char</a:t>
            </a:r>
            <a:r>
              <a:rPr lang="en-US" sz="1100" dirty="0">
                <a:solidFill>
                  <a:srgbClr val="D4D4D4"/>
                </a:solidFill>
                <a:latin typeface="Consolas" panose="020B0609020204030204" pitchFamily="49" charset="0"/>
              </a:rPr>
              <a:t> </a:t>
            </a:r>
            <a:r>
              <a:rPr lang="en-US" sz="1100" dirty="0">
                <a:solidFill>
                  <a:srgbClr val="9CDCFE"/>
                </a:solidFill>
                <a:latin typeface="Consolas" panose="020B0609020204030204" pitchFamily="49" charset="0"/>
              </a:rPr>
              <a:t>input</a:t>
            </a:r>
            <a:r>
              <a:rPr lang="en-US" sz="1100" dirty="0">
                <a:solidFill>
                  <a:srgbClr val="D4D4D4"/>
                </a:solidFill>
                <a:latin typeface="Consolas" panose="020B0609020204030204" pitchFamily="49" charset="0"/>
              </a:rPr>
              <a:t>[</a:t>
            </a:r>
            <a:r>
              <a:rPr lang="en-US" sz="1100" dirty="0">
                <a:solidFill>
                  <a:srgbClr val="B5CEA8"/>
                </a:solidFill>
                <a:latin typeface="Consolas" panose="020B0609020204030204" pitchFamily="49" charset="0"/>
              </a:rPr>
              <a:t>32</a:t>
            </a:r>
            <a:r>
              <a:rPr lang="en-US" sz="1100" dirty="0">
                <a:solidFill>
                  <a:srgbClr val="D4D4D4"/>
                </a:solidFill>
                <a:latin typeface="Consolas" panose="020B0609020204030204" pitchFamily="49" charset="0"/>
              </a:rPr>
              <a:t>];</a:t>
            </a:r>
          </a:p>
          <a:p>
            <a:r>
              <a:rPr lang="en-US" sz="1100" dirty="0">
                <a:solidFill>
                  <a:srgbClr val="D4D4D4"/>
                </a:solidFill>
                <a:latin typeface="Consolas" panose="020B0609020204030204" pitchFamily="49" charset="0"/>
              </a:rPr>
              <a:t>    </a:t>
            </a:r>
          </a:p>
          <a:p>
            <a:r>
              <a:rPr lang="en-US" sz="1100" dirty="0">
                <a:solidFill>
                  <a:srgbClr val="D4D4D4"/>
                </a:solidFill>
                <a:latin typeface="Consolas" panose="020B0609020204030204" pitchFamily="49" charset="0"/>
              </a:rPr>
              <a:t>    </a:t>
            </a:r>
            <a:r>
              <a:rPr lang="en-US" sz="1100" dirty="0" err="1">
                <a:solidFill>
                  <a:srgbClr val="D4D4D4"/>
                </a:solidFill>
                <a:latin typeface="Consolas" panose="020B0609020204030204" pitchFamily="49" charset="0"/>
              </a:rPr>
              <a:t>sockfd</a:t>
            </a:r>
            <a:r>
              <a:rPr lang="en-US" sz="1100" dirty="0">
                <a:solidFill>
                  <a:srgbClr val="D4D4D4"/>
                </a:solidFill>
                <a:latin typeface="Consolas" panose="020B0609020204030204" pitchFamily="49" charset="0"/>
              </a:rPr>
              <a:t> = </a:t>
            </a:r>
            <a:r>
              <a:rPr lang="en-US" sz="1100" dirty="0">
                <a:solidFill>
                  <a:srgbClr val="DCDCAA"/>
                </a:solidFill>
                <a:latin typeface="Consolas" panose="020B0609020204030204" pitchFamily="49" charset="0"/>
              </a:rPr>
              <a:t>socket</a:t>
            </a:r>
            <a:r>
              <a:rPr lang="en-US" sz="1100" dirty="0">
                <a:solidFill>
                  <a:srgbClr val="D4D4D4"/>
                </a:solidFill>
                <a:latin typeface="Consolas" panose="020B0609020204030204" pitchFamily="49" charset="0"/>
              </a:rPr>
              <a:t>(AF_INET, SOCK_STREAM, </a:t>
            </a:r>
            <a:r>
              <a:rPr lang="en-US" sz="1100" dirty="0">
                <a:solidFill>
                  <a:srgbClr val="B5CEA8"/>
                </a:solidFill>
                <a:latin typeface="Consolas" panose="020B0609020204030204" pitchFamily="49" charset="0"/>
              </a:rPr>
              <a:t>0</a:t>
            </a:r>
            <a:r>
              <a:rPr lang="en-US" sz="1100" dirty="0">
                <a:solidFill>
                  <a:srgbClr val="D4D4D4"/>
                </a:solidFill>
                <a:latin typeface="Consolas" panose="020B0609020204030204" pitchFamily="49" charset="0"/>
              </a:rPr>
              <a:t>);</a:t>
            </a:r>
          </a:p>
          <a:p>
            <a:r>
              <a:rPr lang="en-US" sz="1100" dirty="0">
                <a:solidFill>
                  <a:srgbClr val="D4D4D4"/>
                </a:solidFill>
                <a:latin typeface="Consolas" panose="020B0609020204030204" pitchFamily="49" charset="0"/>
              </a:rPr>
              <a:t>    server = </a:t>
            </a:r>
            <a:r>
              <a:rPr lang="en-US" sz="1100" dirty="0" err="1">
                <a:solidFill>
                  <a:srgbClr val="DCDCAA"/>
                </a:solidFill>
                <a:latin typeface="Consolas" panose="020B0609020204030204" pitchFamily="49" charset="0"/>
              </a:rPr>
              <a:t>gethostbyname</a:t>
            </a:r>
            <a:r>
              <a:rPr lang="en-US" sz="1100" dirty="0">
                <a:solidFill>
                  <a:srgbClr val="D4D4D4"/>
                </a:solidFill>
                <a:latin typeface="Consolas" panose="020B0609020204030204" pitchFamily="49" charset="0"/>
              </a:rPr>
              <a:t>(SERVERNAME);</a:t>
            </a:r>
          </a:p>
          <a:p>
            <a:r>
              <a:rPr lang="en-US" sz="1100" dirty="0">
                <a:solidFill>
                  <a:srgbClr val="D4D4D4"/>
                </a:solidFill>
                <a:latin typeface="Consolas" panose="020B0609020204030204" pitchFamily="49" charset="0"/>
              </a:rPr>
              <a:t>    </a:t>
            </a:r>
            <a:r>
              <a:rPr lang="en-US" sz="1100" dirty="0" err="1">
                <a:solidFill>
                  <a:srgbClr val="DCDCAA"/>
                </a:solidFill>
                <a:latin typeface="Consolas" panose="020B0609020204030204" pitchFamily="49" charset="0"/>
              </a:rPr>
              <a:t>memcpy</a:t>
            </a:r>
            <a:r>
              <a:rPr lang="en-US" sz="1100" dirty="0">
                <a:solidFill>
                  <a:srgbClr val="D4D4D4"/>
                </a:solidFill>
                <a:latin typeface="Consolas" panose="020B0609020204030204" pitchFamily="49" charset="0"/>
              </a:rPr>
              <a:t>(&amp;</a:t>
            </a:r>
            <a:r>
              <a:rPr lang="en-US" sz="1100" dirty="0" err="1">
                <a:solidFill>
                  <a:srgbClr val="9CDCFE"/>
                </a:solidFill>
                <a:latin typeface="Consolas" panose="020B0609020204030204" pitchFamily="49" charset="0"/>
              </a:rPr>
              <a:t>serv_addr</a:t>
            </a:r>
            <a:r>
              <a:rPr lang="en-US" sz="1100" dirty="0" err="1">
                <a:solidFill>
                  <a:srgbClr val="D4D4D4"/>
                </a:solidFill>
                <a:latin typeface="Consolas" panose="020B0609020204030204" pitchFamily="49" charset="0"/>
              </a:rPr>
              <a:t>.</a:t>
            </a:r>
            <a:r>
              <a:rPr lang="en-US" sz="1100" dirty="0" err="1">
                <a:solidFill>
                  <a:srgbClr val="9CDCFE"/>
                </a:solidFill>
                <a:latin typeface="Consolas" panose="020B0609020204030204" pitchFamily="49" charset="0"/>
              </a:rPr>
              <a:t>sin_addr</a:t>
            </a:r>
            <a:r>
              <a:rPr lang="en-US" sz="1100" dirty="0">
                <a:solidFill>
                  <a:srgbClr val="D4D4D4"/>
                </a:solidFill>
                <a:latin typeface="Consolas" panose="020B0609020204030204" pitchFamily="49" charset="0"/>
              </a:rPr>
              <a:t>, &amp;</a:t>
            </a:r>
            <a:r>
              <a:rPr lang="en-US" sz="1100" dirty="0">
                <a:solidFill>
                  <a:srgbClr val="9CDCFE"/>
                </a:solidFill>
                <a:latin typeface="Consolas" panose="020B0609020204030204" pitchFamily="49" charset="0"/>
              </a:rPr>
              <a:t>server</a:t>
            </a:r>
            <a:r>
              <a:rPr lang="en-US" sz="1100" dirty="0">
                <a:solidFill>
                  <a:srgbClr val="D4D4D4"/>
                </a:solidFill>
                <a:latin typeface="Consolas" panose="020B0609020204030204" pitchFamily="49" charset="0"/>
              </a:rPr>
              <a:t>-&gt;</a:t>
            </a:r>
            <a:r>
              <a:rPr lang="en-US" sz="1100" dirty="0" err="1">
                <a:solidFill>
                  <a:srgbClr val="9CDCFE"/>
                </a:solidFill>
                <a:latin typeface="Consolas" panose="020B0609020204030204" pitchFamily="49" charset="0"/>
              </a:rPr>
              <a:t>h_addr_list</a:t>
            </a:r>
            <a:r>
              <a:rPr lang="en-US" sz="1100" dirty="0">
                <a:solidFill>
                  <a:srgbClr val="D4D4D4"/>
                </a:solidFill>
                <a:latin typeface="Consolas" panose="020B0609020204030204" pitchFamily="49" charset="0"/>
              </a:rPr>
              <a:t>[</a:t>
            </a:r>
            <a:r>
              <a:rPr lang="en-US" sz="1100" dirty="0">
                <a:solidFill>
                  <a:srgbClr val="B5CEA8"/>
                </a:solidFill>
                <a:latin typeface="Consolas" panose="020B0609020204030204" pitchFamily="49" charset="0"/>
              </a:rPr>
              <a:t>0</a:t>
            </a:r>
            <a:r>
              <a:rPr lang="en-US" sz="1100" dirty="0">
                <a:solidFill>
                  <a:srgbClr val="D4D4D4"/>
                </a:solidFill>
                <a:latin typeface="Consolas" panose="020B0609020204030204" pitchFamily="49" charset="0"/>
              </a:rPr>
              <a:t>], </a:t>
            </a:r>
            <a:br>
              <a:rPr lang="en-US" sz="1100" dirty="0">
                <a:solidFill>
                  <a:srgbClr val="D4D4D4"/>
                </a:solidFill>
                <a:latin typeface="Consolas" panose="020B0609020204030204" pitchFamily="49" charset="0"/>
              </a:rPr>
            </a:br>
            <a:r>
              <a:rPr lang="en-US" sz="1100" dirty="0">
                <a:solidFill>
                  <a:srgbClr val="D4D4D4"/>
                </a:solidFill>
                <a:latin typeface="Consolas" panose="020B0609020204030204" pitchFamily="49" charset="0"/>
              </a:rPr>
              <a:t>                      </a:t>
            </a:r>
            <a:r>
              <a:rPr lang="en-US" sz="1100" dirty="0">
                <a:solidFill>
                  <a:srgbClr val="9CDCFE"/>
                </a:solidFill>
                <a:latin typeface="Consolas" panose="020B0609020204030204" pitchFamily="49" charset="0"/>
              </a:rPr>
              <a:t>server</a:t>
            </a:r>
            <a:r>
              <a:rPr lang="en-US" sz="1100" dirty="0">
                <a:solidFill>
                  <a:srgbClr val="D4D4D4"/>
                </a:solidFill>
                <a:latin typeface="Consolas" panose="020B0609020204030204" pitchFamily="49" charset="0"/>
              </a:rPr>
              <a:t>-&gt;</a:t>
            </a:r>
            <a:r>
              <a:rPr lang="en-US" sz="1100" dirty="0" err="1">
                <a:solidFill>
                  <a:srgbClr val="9CDCFE"/>
                </a:solidFill>
                <a:latin typeface="Consolas" panose="020B0609020204030204" pitchFamily="49" charset="0"/>
              </a:rPr>
              <a:t>h_length</a:t>
            </a:r>
            <a:r>
              <a:rPr lang="en-US" sz="1100" dirty="0">
                <a:solidFill>
                  <a:srgbClr val="D4D4D4"/>
                </a:solidFill>
                <a:latin typeface="Consolas" panose="020B0609020204030204" pitchFamily="49" charset="0"/>
              </a:rPr>
              <a:t>);    </a:t>
            </a:r>
          </a:p>
          <a:p>
            <a:r>
              <a:rPr lang="en-US" sz="1100" dirty="0">
                <a:solidFill>
                  <a:srgbClr val="D4D4D4"/>
                </a:solidFill>
                <a:latin typeface="Consolas" panose="020B0609020204030204" pitchFamily="49" charset="0"/>
              </a:rPr>
              <a:t>    </a:t>
            </a:r>
            <a:r>
              <a:rPr lang="en-US" sz="1100" dirty="0">
                <a:solidFill>
                  <a:srgbClr val="DCDCAA"/>
                </a:solidFill>
                <a:latin typeface="Consolas" panose="020B0609020204030204" pitchFamily="49" charset="0"/>
              </a:rPr>
              <a:t>connect</a:t>
            </a:r>
            <a:r>
              <a:rPr lang="en-US" sz="1100" dirty="0">
                <a:solidFill>
                  <a:srgbClr val="D4D4D4"/>
                </a:solidFill>
                <a:latin typeface="Consolas" panose="020B0609020204030204" pitchFamily="49" charset="0"/>
              </a:rPr>
              <a:t>(</a:t>
            </a:r>
            <a:r>
              <a:rPr lang="en-US" sz="1100" dirty="0" err="1">
                <a:solidFill>
                  <a:srgbClr val="D4D4D4"/>
                </a:solidFill>
                <a:latin typeface="Consolas" panose="020B0609020204030204" pitchFamily="49" charset="0"/>
              </a:rPr>
              <a:t>sockfd</a:t>
            </a:r>
            <a:r>
              <a:rPr lang="en-US" sz="1100" dirty="0">
                <a:solidFill>
                  <a:srgbClr val="D4D4D4"/>
                </a:solidFill>
                <a:latin typeface="Consolas" panose="020B0609020204030204" pitchFamily="49" charset="0"/>
              </a:rPr>
              <a:t>, (</a:t>
            </a:r>
            <a:r>
              <a:rPr lang="en-US" sz="1100" dirty="0">
                <a:solidFill>
                  <a:srgbClr val="569CD6"/>
                </a:solidFill>
                <a:latin typeface="Consolas" panose="020B0609020204030204" pitchFamily="49" charset="0"/>
              </a:rPr>
              <a:t>struct</a:t>
            </a:r>
            <a:r>
              <a:rPr lang="en-US" sz="1100" dirty="0">
                <a:solidFill>
                  <a:srgbClr val="D4D4D4"/>
                </a:solidFill>
                <a:latin typeface="Consolas" panose="020B0609020204030204" pitchFamily="49" charset="0"/>
              </a:rPr>
              <a:t> </a:t>
            </a:r>
            <a:r>
              <a:rPr lang="en-US" sz="1100" dirty="0" err="1">
                <a:solidFill>
                  <a:srgbClr val="D4D4D4"/>
                </a:solidFill>
                <a:latin typeface="Consolas" panose="020B0609020204030204" pitchFamily="49" charset="0"/>
              </a:rPr>
              <a:t>sockaddr</a:t>
            </a:r>
            <a:r>
              <a:rPr lang="en-US" sz="1100" dirty="0">
                <a:solidFill>
                  <a:srgbClr val="D4D4D4"/>
                </a:solidFill>
                <a:latin typeface="Consolas" panose="020B0609020204030204" pitchFamily="49" charset="0"/>
              </a:rPr>
              <a:t> *) &amp;</a:t>
            </a:r>
            <a:r>
              <a:rPr lang="en-US" sz="1100" dirty="0" err="1">
                <a:solidFill>
                  <a:srgbClr val="D4D4D4"/>
                </a:solidFill>
                <a:latin typeface="Consolas" panose="020B0609020204030204" pitchFamily="49" charset="0"/>
              </a:rPr>
              <a:t>serv_addr</a:t>
            </a:r>
            <a:r>
              <a:rPr lang="en-US" sz="1100" dirty="0">
                <a:solidFill>
                  <a:srgbClr val="D4D4D4"/>
                </a:solidFill>
                <a:latin typeface="Consolas" panose="020B0609020204030204" pitchFamily="49" charset="0"/>
              </a:rPr>
              <a:t>, </a:t>
            </a:r>
            <a:r>
              <a:rPr lang="en-US" sz="1100" dirty="0" err="1">
                <a:solidFill>
                  <a:srgbClr val="569CD6"/>
                </a:solidFill>
                <a:latin typeface="Consolas" panose="020B0609020204030204" pitchFamily="49" charset="0"/>
              </a:rPr>
              <a:t>sizeof</a:t>
            </a:r>
            <a:r>
              <a:rPr lang="en-US" sz="1100" dirty="0">
                <a:solidFill>
                  <a:srgbClr val="D4D4D4"/>
                </a:solidFill>
                <a:latin typeface="Consolas" panose="020B0609020204030204" pitchFamily="49" charset="0"/>
              </a:rPr>
              <a:t>(</a:t>
            </a:r>
            <a:r>
              <a:rPr lang="en-US" sz="1100" dirty="0" err="1">
                <a:solidFill>
                  <a:srgbClr val="D4D4D4"/>
                </a:solidFill>
                <a:latin typeface="Consolas" panose="020B0609020204030204" pitchFamily="49" charset="0"/>
              </a:rPr>
              <a:t>serv_addr</a:t>
            </a:r>
            <a:r>
              <a:rPr lang="en-US" sz="1100" dirty="0">
                <a:solidFill>
                  <a:srgbClr val="D4D4D4"/>
                </a:solidFill>
                <a:latin typeface="Consolas" panose="020B0609020204030204" pitchFamily="49" charset="0"/>
              </a:rPr>
              <a:t>));</a:t>
            </a:r>
          </a:p>
          <a:p>
            <a:br>
              <a:rPr lang="en-US" sz="1100" dirty="0">
                <a:solidFill>
                  <a:srgbClr val="D4D4D4"/>
                </a:solidFill>
                <a:latin typeface="Consolas" panose="020B0609020204030204" pitchFamily="49" charset="0"/>
              </a:rPr>
            </a:br>
            <a:r>
              <a:rPr lang="en-US" sz="1100" dirty="0">
                <a:solidFill>
                  <a:srgbClr val="D4D4D4"/>
                </a:solidFill>
                <a:latin typeface="Consolas" panose="020B0609020204030204" pitchFamily="49" charset="0"/>
              </a:rPr>
              <a:t>    </a:t>
            </a:r>
            <a:r>
              <a:rPr lang="en-US" sz="1100" dirty="0">
                <a:solidFill>
                  <a:srgbClr val="DCDCAA"/>
                </a:solidFill>
                <a:latin typeface="Consolas" panose="020B0609020204030204" pitchFamily="49" charset="0"/>
              </a:rPr>
              <a:t>write</a:t>
            </a:r>
            <a:r>
              <a:rPr lang="en-US" sz="1100" dirty="0">
                <a:solidFill>
                  <a:srgbClr val="D4D4D4"/>
                </a:solidFill>
                <a:latin typeface="Consolas" panose="020B0609020204030204" pitchFamily="49" charset="0"/>
              </a:rPr>
              <a:t>(</a:t>
            </a:r>
            <a:r>
              <a:rPr lang="en-US" sz="1100" dirty="0" err="1">
                <a:solidFill>
                  <a:srgbClr val="D4D4D4"/>
                </a:solidFill>
                <a:latin typeface="Consolas" panose="020B0609020204030204" pitchFamily="49" charset="0"/>
              </a:rPr>
              <a:t>sockfd</a:t>
            </a:r>
            <a:r>
              <a:rPr lang="en-US" sz="1100" dirty="0">
                <a:solidFill>
                  <a:srgbClr val="D4D4D4"/>
                </a:solidFill>
                <a:latin typeface="Consolas" panose="020B0609020204030204" pitchFamily="49" charset="0"/>
              </a:rPr>
              <a:t>, </a:t>
            </a:r>
            <a:r>
              <a:rPr lang="en-US" sz="1100" dirty="0">
                <a:solidFill>
                  <a:srgbClr val="CE9178"/>
                </a:solidFill>
                <a:latin typeface="Consolas" panose="020B0609020204030204" pitchFamily="49" charset="0"/>
              </a:rPr>
              <a:t>"EHLO localhost</a:t>
            </a:r>
            <a:r>
              <a:rPr lang="en-US" sz="1100" dirty="0">
                <a:solidFill>
                  <a:srgbClr val="D7BA7D"/>
                </a:solidFill>
                <a:latin typeface="Consolas" panose="020B0609020204030204" pitchFamily="49" charset="0"/>
              </a:rPr>
              <a:t>\r\n</a:t>
            </a:r>
            <a:r>
              <a:rPr lang="en-US" sz="1100" dirty="0">
                <a:solidFill>
                  <a:srgbClr val="CE9178"/>
                </a:solidFill>
                <a:latin typeface="Consolas" panose="020B0609020204030204" pitchFamily="49" charset="0"/>
              </a:rPr>
              <a:t>"</a:t>
            </a:r>
            <a:r>
              <a:rPr lang="en-US" sz="1100" dirty="0">
                <a:solidFill>
                  <a:srgbClr val="D4D4D4"/>
                </a:solidFill>
                <a:latin typeface="Consolas" panose="020B0609020204030204" pitchFamily="49" charset="0"/>
              </a:rPr>
              <a:t>, </a:t>
            </a:r>
            <a:r>
              <a:rPr lang="en-US" sz="1100" dirty="0">
                <a:solidFill>
                  <a:srgbClr val="B5CEA8"/>
                </a:solidFill>
                <a:latin typeface="Consolas" panose="020B0609020204030204" pitchFamily="49" charset="0"/>
              </a:rPr>
              <a:t>16</a:t>
            </a:r>
            <a:r>
              <a:rPr lang="en-US" sz="1100" dirty="0">
                <a:solidFill>
                  <a:srgbClr val="D4D4D4"/>
                </a:solidFill>
                <a:latin typeface="Consolas" panose="020B0609020204030204" pitchFamily="49" charset="0"/>
              </a:rPr>
              <a:t>);    </a:t>
            </a:r>
          </a:p>
          <a:p>
            <a:r>
              <a:rPr lang="en-US" sz="1100" dirty="0">
                <a:solidFill>
                  <a:srgbClr val="D4D4D4"/>
                </a:solidFill>
                <a:latin typeface="Consolas" panose="020B0609020204030204" pitchFamily="49" charset="0"/>
              </a:rPr>
              <a:t>    </a:t>
            </a:r>
            <a:r>
              <a:rPr lang="en-US" sz="1100" dirty="0">
                <a:solidFill>
                  <a:srgbClr val="DCDCAA"/>
                </a:solidFill>
                <a:latin typeface="Consolas" panose="020B0609020204030204" pitchFamily="49" charset="0"/>
              </a:rPr>
              <a:t>read</a:t>
            </a:r>
            <a:r>
              <a:rPr lang="en-US" sz="1100" dirty="0">
                <a:solidFill>
                  <a:srgbClr val="D4D4D4"/>
                </a:solidFill>
                <a:latin typeface="Consolas" panose="020B0609020204030204" pitchFamily="49" charset="0"/>
              </a:rPr>
              <a:t>(</a:t>
            </a:r>
            <a:r>
              <a:rPr lang="en-US" sz="1100" dirty="0" err="1">
                <a:solidFill>
                  <a:srgbClr val="D4D4D4"/>
                </a:solidFill>
                <a:latin typeface="Consolas" panose="020B0609020204030204" pitchFamily="49" charset="0"/>
              </a:rPr>
              <a:t>sockfd</a:t>
            </a:r>
            <a:r>
              <a:rPr lang="en-US" sz="1100" dirty="0">
                <a:solidFill>
                  <a:srgbClr val="D4D4D4"/>
                </a:solidFill>
                <a:latin typeface="Consolas" panose="020B0609020204030204" pitchFamily="49" charset="0"/>
              </a:rPr>
              <a:t>, input, </a:t>
            </a:r>
            <a:r>
              <a:rPr lang="en-US" sz="1100" dirty="0">
                <a:solidFill>
                  <a:srgbClr val="B5CEA8"/>
                </a:solidFill>
                <a:latin typeface="Consolas" panose="020B0609020204030204" pitchFamily="49" charset="0"/>
              </a:rPr>
              <a:t>32</a:t>
            </a:r>
            <a:r>
              <a:rPr lang="en-US" sz="1100" dirty="0">
                <a:solidFill>
                  <a:srgbClr val="D4D4D4"/>
                </a:solidFill>
                <a:latin typeface="Consolas" panose="020B0609020204030204" pitchFamily="49" charset="0"/>
              </a:rPr>
              <a:t>);</a:t>
            </a:r>
            <a:endParaRPr lang="en-US" sz="1100" b="0" dirty="0">
              <a:solidFill>
                <a:srgbClr val="D4D4D4"/>
              </a:solidFill>
              <a:effectLst/>
              <a:latin typeface="Consolas" panose="020B0609020204030204" pitchFamily="49" charset="0"/>
            </a:endParaRPr>
          </a:p>
        </p:txBody>
      </p:sp>
    </p:spTree>
    <p:extLst>
      <p:ext uri="{BB962C8B-B14F-4D97-AF65-F5344CB8AC3E}">
        <p14:creationId xmlns:p14="http://schemas.microsoft.com/office/powerpoint/2010/main" val="10569376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18F9-1D4C-479F-A7D1-3B103B4F9176}"/>
              </a:ext>
            </a:extLst>
          </p:cNvPr>
          <p:cNvSpPr>
            <a:spLocks noGrp="1"/>
          </p:cNvSpPr>
          <p:nvPr>
            <p:ph type="title"/>
          </p:nvPr>
        </p:nvSpPr>
        <p:spPr/>
        <p:txBody>
          <a:bodyPr>
            <a:normAutofit fontScale="90000"/>
          </a:bodyPr>
          <a:lstStyle/>
          <a:p>
            <a:r>
              <a:rPr lang="en-US" dirty="0"/>
              <a:t>Principles – Application</a:t>
            </a:r>
            <a:r>
              <a:rPr lang="en-US" baseline="0" dirty="0"/>
              <a:t> Architectures</a:t>
            </a:r>
            <a:endParaRPr lang="en-US" dirty="0"/>
          </a:p>
        </p:txBody>
      </p:sp>
      <p:sp>
        <p:nvSpPr>
          <p:cNvPr id="3" name="Content Placeholder 2">
            <a:extLst>
              <a:ext uri="{FF2B5EF4-FFF2-40B4-BE49-F238E27FC236}">
                <a16:creationId xmlns:a16="http://schemas.microsoft.com/office/drawing/2014/main" id="{B178944A-2294-4A58-B6C3-0ADF413CD993}"/>
              </a:ext>
            </a:extLst>
          </p:cNvPr>
          <p:cNvSpPr>
            <a:spLocks noGrp="1"/>
          </p:cNvSpPr>
          <p:nvPr>
            <p:ph idx="1"/>
          </p:nvPr>
        </p:nvSpPr>
        <p:spPr/>
        <p:txBody>
          <a:bodyPr/>
          <a:lstStyle/>
          <a:p>
            <a:pPr rtl="0" eaLnBrk="1" latinLnBrk="0" hangingPunct="1"/>
            <a:r>
              <a:rPr lang="en-US" sz="2400" kern="1200" dirty="0">
                <a:solidFill>
                  <a:schemeClr val="tx1"/>
                </a:solidFill>
                <a:effectLst/>
                <a:latin typeface="+mn-lt"/>
                <a:ea typeface="+mn-ea"/>
                <a:cs typeface="+mn-cs"/>
              </a:rPr>
              <a:t>Client-server</a:t>
            </a:r>
            <a:r>
              <a:rPr lang="en-US" sz="2400" kern="1200" baseline="0" dirty="0">
                <a:solidFill>
                  <a:schemeClr val="tx1"/>
                </a:solidFill>
                <a:effectLst/>
                <a:latin typeface="+mn-lt"/>
                <a:ea typeface="+mn-ea"/>
                <a:cs typeface="+mn-cs"/>
              </a:rPr>
              <a:t> – </a:t>
            </a:r>
          </a:p>
          <a:p>
            <a:pPr lvl="1"/>
            <a:r>
              <a:rPr lang="en-US" kern="1200" baseline="0" dirty="0">
                <a:solidFill>
                  <a:schemeClr val="tx1"/>
                </a:solidFill>
                <a:effectLst/>
                <a:latin typeface="+mn-lt"/>
                <a:ea typeface="+mn-ea"/>
                <a:cs typeface="+mn-cs"/>
              </a:rPr>
              <a:t>always on host</a:t>
            </a:r>
            <a:r>
              <a:rPr lang="en-US" kern="1200" dirty="0">
                <a:solidFill>
                  <a:schemeClr val="tx1"/>
                </a:solidFill>
                <a:effectLst/>
                <a:latin typeface="+mn-lt"/>
                <a:ea typeface="+mn-ea"/>
                <a:cs typeface="+mn-cs"/>
              </a:rPr>
              <a:t> (server), handles requests from </a:t>
            </a:r>
            <a:r>
              <a:rPr lang="en-US" i="1" kern="1200" dirty="0">
                <a:solidFill>
                  <a:schemeClr val="tx1"/>
                </a:solidFill>
                <a:effectLst/>
                <a:latin typeface="+mn-lt"/>
                <a:ea typeface="+mn-ea"/>
                <a:cs typeface="+mn-cs"/>
              </a:rPr>
              <a:t>ad hoc</a:t>
            </a:r>
            <a:r>
              <a:rPr lang="en-US" kern="1200" dirty="0">
                <a:solidFill>
                  <a:schemeClr val="tx1"/>
                </a:solidFill>
                <a:effectLst/>
                <a:latin typeface="+mn-lt"/>
                <a:ea typeface="+mn-ea"/>
                <a:cs typeface="+mn-cs"/>
              </a:rPr>
              <a:t> clients</a:t>
            </a:r>
          </a:p>
          <a:p>
            <a:pPr lvl="1"/>
            <a:r>
              <a:rPr lang="en-US" dirty="0"/>
              <a:t>Server typically handles all/many of the clients</a:t>
            </a:r>
          </a:p>
          <a:p>
            <a:pPr lvl="1"/>
            <a:r>
              <a:rPr lang="en-US" dirty="0">
                <a:effectLst/>
              </a:rPr>
              <a:t>Becomes a challenge to </a:t>
            </a:r>
            <a:r>
              <a:rPr lang="en-US" i="1" dirty="0">
                <a:effectLst/>
              </a:rPr>
              <a:t>scale</a:t>
            </a:r>
            <a:r>
              <a:rPr lang="en-US" dirty="0">
                <a:effectLst/>
              </a:rPr>
              <a:t> an application</a:t>
            </a:r>
          </a:p>
          <a:p>
            <a:pPr rtl="0" eaLnBrk="1" latinLnBrk="0" hangingPunct="1"/>
            <a:r>
              <a:rPr lang="en-US" sz="2400" kern="1200" baseline="0" dirty="0">
                <a:solidFill>
                  <a:schemeClr val="tx1"/>
                </a:solidFill>
                <a:effectLst/>
                <a:latin typeface="+mn-lt"/>
                <a:ea typeface="+mn-ea"/>
                <a:cs typeface="+mn-cs"/>
              </a:rPr>
              <a:t>Peer to Peer (P2P)</a:t>
            </a:r>
            <a:r>
              <a:rPr lang="en-US" sz="2400" kern="1200" dirty="0">
                <a:solidFill>
                  <a:schemeClr val="tx1"/>
                </a:solidFill>
                <a:effectLst/>
                <a:latin typeface="+mn-lt"/>
                <a:ea typeface="+mn-ea"/>
                <a:cs typeface="+mn-cs"/>
              </a:rPr>
              <a:t> – </a:t>
            </a:r>
          </a:p>
          <a:p>
            <a:pPr lvl="1"/>
            <a:r>
              <a:rPr lang="en-US" kern="1200" dirty="0">
                <a:solidFill>
                  <a:schemeClr val="tx1"/>
                </a:solidFill>
                <a:effectLst/>
                <a:latin typeface="+mn-lt"/>
                <a:ea typeface="+mn-ea"/>
                <a:cs typeface="+mn-cs"/>
              </a:rPr>
              <a:t>applications communicate amongst themselves directly</a:t>
            </a:r>
          </a:p>
          <a:p>
            <a:pPr lvl="1"/>
            <a:r>
              <a:rPr lang="en-US" dirty="0"/>
              <a:t>Robustness and scalability </a:t>
            </a:r>
            <a:r>
              <a:rPr lang="en-US" i="1" dirty="0"/>
              <a:t>can</a:t>
            </a:r>
            <a:r>
              <a:rPr lang="en-US" dirty="0"/>
              <a:t> be better, but depends on number of peers</a:t>
            </a:r>
          </a:p>
        </p:txBody>
      </p:sp>
    </p:spTree>
    <p:extLst>
      <p:ext uri="{BB962C8B-B14F-4D97-AF65-F5344CB8AC3E}">
        <p14:creationId xmlns:p14="http://schemas.microsoft.com/office/powerpoint/2010/main" val="27107447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2D988-FC03-4E9A-B85B-F033D6FD8F8F}"/>
              </a:ext>
            </a:extLst>
          </p:cNvPr>
          <p:cNvSpPr>
            <a:spLocks noGrp="1"/>
          </p:cNvSpPr>
          <p:nvPr>
            <p:ph type="title"/>
          </p:nvPr>
        </p:nvSpPr>
        <p:spPr/>
        <p:txBody>
          <a:bodyPr>
            <a:normAutofit fontScale="90000"/>
          </a:bodyPr>
          <a:lstStyle/>
          <a:p>
            <a:r>
              <a:rPr lang="en-US" dirty="0"/>
              <a:t>Principles – Communications</a:t>
            </a:r>
          </a:p>
        </p:txBody>
      </p:sp>
      <p:sp>
        <p:nvSpPr>
          <p:cNvPr id="3" name="Content Placeholder 2">
            <a:extLst>
              <a:ext uri="{FF2B5EF4-FFF2-40B4-BE49-F238E27FC236}">
                <a16:creationId xmlns:a16="http://schemas.microsoft.com/office/drawing/2014/main" id="{416A2627-0FF2-4EFE-B1BE-523C84761FF3}"/>
              </a:ext>
            </a:extLst>
          </p:cNvPr>
          <p:cNvSpPr>
            <a:spLocks noGrp="1"/>
          </p:cNvSpPr>
          <p:nvPr>
            <p:ph idx="1"/>
          </p:nvPr>
        </p:nvSpPr>
        <p:spPr/>
        <p:txBody>
          <a:bodyPr/>
          <a:lstStyle/>
          <a:p>
            <a:r>
              <a:rPr lang="en-US" sz="2800" dirty="0"/>
              <a:t>Can be a many-to-many relationship between clients and servers</a:t>
            </a:r>
          </a:p>
          <a:p>
            <a:pPr marL="685800" lvl="1" indent="-228600"/>
            <a:endParaRPr lang="en-US" sz="24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5 Tuple Keeps it All Straight</a:t>
            </a:r>
          </a:p>
          <a:p>
            <a:pPr lvl="2"/>
            <a:r>
              <a:rPr lang="en-US" sz="2200" i="1" dirty="0"/>
              <a:t>Client address, client port number</a:t>
            </a:r>
          </a:p>
          <a:p>
            <a:pPr lvl="2"/>
            <a:r>
              <a:rPr lang="en-US" sz="2200" i="1" kern="1200" dirty="0">
                <a:solidFill>
                  <a:schemeClr val="tx1"/>
                </a:solidFill>
                <a:effectLst/>
                <a:latin typeface="+mn-lt"/>
                <a:ea typeface="+mn-ea"/>
                <a:cs typeface="+mn-cs"/>
              </a:rPr>
              <a:t>Server address, server port number</a:t>
            </a:r>
          </a:p>
          <a:p>
            <a:pPr lvl="2"/>
            <a:r>
              <a:rPr lang="en-US" sz="2200" i="1" dirty="0"/>
              <a:t>Transport type</a:t>
            </a:r>
          </a:p>
          <a:p>
            <a:pPr lvl="2"/>
            <a:endParaRPr lang="en-US" sz="2200" i="1" dirty="0"/>
          </a:p>
          <a:p>
            <a:r>
              <a:rPr lang="en-US" sz="2800" dirty="0"/>
              <a:t>Port numbers – Integers</a:t>
            </a:r>
          </a:p>
          <a:p>
            <a:pPr lvl="1"/>
            <a:r>
              <a:rPr lang="en-US" sz="2400" dirty="0"/>
              <a:t>Well known #’s assigned by IANA</a:t>
            </a:r>
          </a:p>
          <a:p>
            <a:pPr lvl="2"/>
            <a:r>
              <a:rPr lang="en-US" sz="2200" dirty="0"/>
              <a:t>22, 23, 25, 80, …</a:t>
            </a:r>
          </a:p>
          <a:p>
            <a:pPr lvl="1"/>
            <a:r>
              <a:rPr lang="en-US" sz="2400" dirty="0"/>
              <a:t>Can be anything, 1 .. 65535 </a:t>
            </a:r>
          </a:p>
          <a:p>
            <a:pPr lvl="1"/>
            <a:r>
              <a:rPr lang="en-US" sz="2400" dirty="0"/>
              <a:t>By convention, &lt;1024 is “restricted”</a:t>
            </a:r>
          </a:p>
        </p:txBody>
      </p:sp>
      <p:pic>
        <p:nvPicPr>
          <p:cNvPr id="1026" name="Picture 2" descr="Top 10 Tips and Tools for Managing Too Many Browser Tabs">
            <a:extLst>
              <a:ext uri="{FF2B5EF4-FFF2-40B4-BE49-F238E27FC236}">
                <a16:creationId xmlns:a16="http://schemas.microsoft.com/office/drawing/2014/main" id="{C20F2DFA-D00F-40F7-B043-551659640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450" y="5110481"/>
            <a:ext cx="5124640" cy="158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9867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1CCE-621A-4EC8-813A-3966CD87B92D}"/>
              </a:ext>
            </a:extLst>
          </p:cNvPr>
          <p:cNvSpPr>
            <a:spLocks noGrp="1"/>
          </p:cNvSpPr>
          <p:nvPr>
            <p:ph type="title"/>
          </p:nvPr>
        </p:nvSpPr>
        <p:spPr/>
        <p:txBody>
          <a:bodyPr>
            <a:normAutofit fontScale="90000"/>
          </a:bodyPr>
          <a:lstStyle/>
          <a:p>
            <a:r>
              <a:rPr lang="en-US" dirty="0"/>
              <a:t>Principles – Transport Types</a:t>
            </a:r>
          </a:p>
        </p:txBody>
      </p:sp>
      <p:sp>
        <p:nvSpPr>
          <p:cNvPr id="3" name="Content Placeholder 2">
            <a:extLst>
              <a:ext uri="{FF2B5EF4-FFF2-40B4-BE49-F238E27FC236}">
                <a16:creationId xmlns:a16="http://schemas.microsoft.com/office/drawing/2014/main" id="{25EF4A0E-3017-46FF-854D-B38AE1E39B03}"/>
              </a:ext>
            </a:extLst>
          </p:cNvPr>
          <p:cNvSpPr>
            <a:spLocks noGrp="1"/>
          </p:cNvSpPr>
          <p:nvPr>
            <p:ph idx="1"/>
          </p:nvPr>
        </p:nvSpPr>
        <p:spPr/>
        <p:txBody>
          <a:bodyPr/>
          <a:lstStyle/>
          <a:p>
            <a:pPr lvl="0"/>
            <a:r>
              <a:rPr lang="en-US" dirty="0"/>
              <a:t>Types of transport:</a:t>
            </a:r>
          </a:p>
          <a:p>
            <a:pPr lvl="1"/>
            <a:r>
              <a:rPr lang="en-US" dirty="0"/>
              <a:t>Reliable data transfer – </a:t>
            </a:r>
          </a:p>
          <a:p>
            <a:pPr lvl="2"/>
            <a:r>
              <a:rPr lang="en-US" dirty="0"/>
              <a:t>sent message is guaranteed to be delivered or sender will be notified of failure</a:t>
            </a:r>
          </a:p>
          <a:p>
            <a:pPr lvl="1"/>
            <a:r>
              <a:rPr lang="en-US" dirty="0"/>
              <a:t>Throughput Guaranteed</a:t>
            </a:r>
          </a:p>
          <a:p>
            <a:pPr lvl="2"/>
            <a:r>
              <a:rPr lang="en-US" dirty="0"/>
              <a:t>guaranteed transport will deliver a steady of data within some constraint</a:t>
            </a:r>
            <a:br>
              <a:rPr lang="en-US" dirty="0"/>
            </a:br>
            <a:endParaRPr lang="en-US" dirty="0"/>
          </a:p>
          <a:p>
            <a:pPr lvl="1"/>
            <a:r>
              <a:rPr lang="en-US" dirty="0"/>
              <a:t>Timing Guaranteed</a:t>
            </a:r>
          </a:p>
          <a:p>
            <a:pPr lvl="2"/>
            <a:r>
              <a:rPr lang="en-US" dirty="0"/>
              <a:t>Low-latency networks delivery messages with some negotiated constraint</a:t>
            </a:r>
          </a:p>
          <a:p>
            <a:pPr lvl="1"/>
            <a:r>
              <a:rPr lang="en-US" dirty="0"/>
              <a:t>Secure Channels</a:t>
            </a:r>
          </a:p>
          <a:p>
            <a:pPr lvl="2"/>
            <a:r>
              <a:rPr lang="en-US" dirty="0"/>
              <a:t>Transport provides protection of the data being exchanged</a:t>
            </a:r>
          </a:p>
          <a:p>
            <a:pPr lvl="2"/>
            <a:r>
              <a:rPr lang="en-US" dirty="0"/>
              <a:t>For example, end-to-end encryption to prevent “man in the middle” (MITM) attacks</a:t>
            </a:r>
          </a:p>
          <a:p>
            <a:pPr lvl="2"/>
            <a:endParaRPr lang="en-US" dirty="0"/>
          </a:p>
          <a:p>
            <a:pPr lvl="1"/>
            <a:r>
              <a:rPr lang="en-US" dirty="0"/>
              <a:t>Mobility</a:t>
            </a:r>
          </a:p>
          <a:p>
            <a:pPr lvl="2"/>
            <a:r>
              <a:rPr lang="en-US" dirty="0"/>
              <a:t>Data makes the best use of available networks with little to no application intervention</a:t>
            </a:r>
          </a:p>
        </p:txBody>
      </p:sp>
    </p:spTree>
    <p:extLst>
      <p:ext uri="{BB962C8B-B14F-4D97-AF65-F5344CB8AC3E}">
        <p14:creationId xmlns:p14="http://schemas.microsoft.com/office/powerpoint/2010/main" val="195331833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F4C9E08-1D60-4B96-8CE3-A41950B1E79B}" vid="{BCAEE082-2C11-4CAF-9597-819E9B2D8A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Template</Template>
  <TotalTime>1964</TotalTime>
  <Words>8337</Words>
  <Application>Microsoft Office PowerPoint</Application>
  <PresentationFormat>Widescreen</PresentationFormat>
  <Paragraphs>568</Paragraphs>
  <Slides>46</Slides>
  <Notes>44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Cambria Math</vt:lpstr>
      <vt:lpstr>Cascadia Code</vt:lpstr>
      <vt:lpstr>Consolas</vt:lpstr>
      <vt:lpstr>Courier New</vt:lpstr>
      <vt:lpstr>Franklin Gothic Book</vt:lpstr>
      <vt:lpstr>Franklin Gothic Medium</vt:lpstr>
      <vt:lpstr>Office Theme</vt:lpstr>
      <vt:lpstr>Application Layer</vt:lpstr>
      <vt:lpstr>PowerPoint Presentation</vt:lpstr>
      <vt:lpstr>Application Layer Principles</vt:lpstr>
      <vt:lpstr>Application Layer</vt:lpstr>
      <vt:lpstr>Principles</vt:lpstr>
      <vt:lpstr>Principles - Language Independent</vt:lpstr>
      <vt:lpstr>Principles – Application Architectures</vt:lpstr>
      <vt:lpstr>Principles – Communications</vt:lpstr>
      <vt:lpstr>Principles – Transport Types</vt:lpstr>
      <vt:lpstr>Principles – Transport Types (Internet provided)</vt:lpstr>
      <vt:lpstr>Principles – Internet Transport Types</vt:lpstr>
      <vt:lpstr>PowerPoint Presentation</vt:lpstr>
      <vt:lpstr>Principles – Internet Transport Types</vt:lpstr>
      <vt:lpstr>Application Protocols</vt:lpstr>
      <vt:lpstr>Application Protocols</vt:lpstr>
      <vt:lpstr>Hypertext Transfer Protocol (HTTP)</vt:lpstr>
      <vt:lpstr>PowerPoint Presentation</vt:lpstr>
      <vt:lpstr>A simple HTTP request</vt:lpstr>
      <vt:lpstr>PowerPoint Presentation</vt:lpstr>
      <vt:lpstr>Electronic Mail (email)</vt:lpstr>
      <vt:lpstr>SMTP</vt:lpstr>
      <vt:lpstr>Mail Access Protocols</vt:lpstr>
      <vt:lpstr>PowerPoint Presentation</vt:lpstr>
      <vt:lpstr>DNS and Streaming</vt:lpstr>
      <vt:lpstr>DNS – Domain Name Systems</vt:lpstr>
      <vt:lpstr>Root Servers</vt:lpstr>
      <vt:lpstr>Top-Level Domain Servers</vt:lpstr>
      <vt:lpstr>Authoritative Server</vt:lpstr>
      <vt:lpstr>DNS Hierarchy</vt:lpstr>
      <vt:lpstr>Types of DNS Results</vt:lpstr>
      <vt:lpstr>DNS Lookups</vt:lpstr>
      <vt:lpstr>PowerPoint Presentation</vt:lpstr>
      <vt:lpstr>Peer to Peer Distribution</vt:lpstr>
      <vt:lpstr>Client Server – Single Server, Multiple Clients</vt:lpstr>
      <vt:lpstr>Peer to Peer</vt:lpstr>
      <vt:lpstr>Scenario 1 – Client Server Wins (Barely)</vt:lpstr>
      <vt:lpstr>Scenario 2 – Peer to Peer Wins</vt:lpstr>
      <vt:lpstr>Iterating the two scenarios…</vt:lpstr>
      <vt:lpstr>Discussion</vt:lpstr>
      <vt:lpstr>BitTorrent</vt:lpstr>
      <vt:lpstr>Video Streaming</vt:lpstr>
      <vt:lpstr>Content Distribution</vt:lpstr>
      <vt:lpstr>Netflix Case Study</vt:lpstr>
      <vt:lpstr>Socket Programming</vt:lpstr>
      <vt:lpstr>Socket Programming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Layer</dc:title>
  <dc:creator>Tom Briggs</dc:creator>
  <cp:lastModifiedBy>Tom Briggs</cp:lastModifiedBy>
  <cp:revision>7</cp:revision>
  <dcterms:created xsi:type="dcterms:W3CDTF">2020-07-07T11:17:37Z</dcterms:created>
  <dcterms:modified xsi:type="dcterms:W3CDTF">2020-07-08T22:39:40Z</dcterms:modified>
</cp:coreProperties>
</file>