
<file path=[Content_Types].xml><?xml version="1.0" encoding="utf-8"?>
<Types xmlns="http://schemas.openxmlformats.org/package/2006/content-types">
  <Default Extension="" ContentType="image/png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80" r:id="rId18"/>
    <p:sldId id="271" r:id="rId19"/>
    <p:sldId id="272" r:id="rId20"/>
    <p:sldId id="273" r:id="rId21"/>
    <p:sldId id="281" r:id="rId22"/>
    <p:sldId id="282" r:id="rId23"/>
    <p:sldId id="274" r:id="rId24"/>
    <p:sldId id="275" r:id="rId25"/>
    <p:sldId id="276" r:id="rId26"/>
    <p:sldId id="287" r:id="rId27"/>
    <p:sldId id="27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7" r:id="rId36"/>
    <p:sldId id="295" r:id="rId37"/>
    <p:sldId id="296" r:id="rId38"/>
    <p:sldId id="298" r:id="rId39"/>
    <p:sldId id="299" r:id="rId40"/>
    <p:sldId id="278" r:id="rId41"/>
    <p:sldId id="305" r:id="rId42"/>
    <p:sldId id="300" r:id="rId43"/>
    <p:sldId id="306" r:id="rId44"/>
    <p:sldId id="283" r:id="rId45"/>
    <p:sldId id="284" r:id="rId46"/>
    <p:sldId id="285" r:id="rId47"/>
    <p:sldId id="286" r:id="rId48"/>
    <p:sldId id="302" r:id="rId49"/>
    <p:sldId id="303" r:id="rId50"/>
    <p:sldId id="30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E9B5F4-8F39-4AD4-BAC6-0E5D94F08E81}" v="16141" dt="2020-10-02T15:09:37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4" autoAdjust="0"/>
    <p:restoredTop sz="86378" autoAdjust="0"/>
  </p:normalViewPr>
  <p:slideViewPr>
    <p:cSldViewPr snapToGrid="0">
      <p:cViewPr varScale="1">
        <p:scale>
          <a:sx n="59" d="100"/>
          <a:sy n="59" d="100"/>
        </p:scale>
        <p:origin x="78" y="414"/>
      </p:cViewPr>
      <p:guideLst/>
    </p:cSldViewPr>
  </p:slideViewPr>
  <p:outlineViewPr>
    <p:cViewPr>
      <p:scale>
        <a:sx n="33" d="100"/>
        <a:sy n="33" d="100"/>
      </p:scale>
      <p:origin x="0" y="-346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Briggs" userId="5205c15661b0945c" providerId="LiveId" clId="{64E9B5F4-8F39-4AD4-BAC6-0E5D94F08E81}"/>
    <pc:docChg chg="undo custSel mod addSld delSld modSld">
      <pc:chgData name="Tom Briggs" userId="5205c15661b0945c" providerId="LiveId" clId="{64E9B5F4-8F39-4AD4-BAC6-0E5D94F08E81}" dt="2020-10-02T15:09:44.550" v="22730" actId="29295"/>
      <pc:docMkLst>
        <pc:docMk/>
      </pc:docMkLst>
      <pc:sldChg chg="addSp modSp">
        <pc:chgData name="Tom Briggs" userId="5205c15661b0945c" providerId="LiveId" clId="{64E9B5F4-8F39-4AD4-BAC6-0E5D94F08E81}" dt="2020-10-02T11:40:28.385" v="15495" actId="29295"/>
        <pc:sldMkLst>
          <pc:docMk/>
          <pc:sldMk cId="943592196" sldId="256"/>
        </pc:sldMkLst>
        <pc:spChg chg="add mod ord">
          <ac:chgData name="Tom Briggs" userId="5205c15661b0945c" providerId="LiveId" clId="{64E9B5F4-8F39-4AD4-BAC6-0E5D94F08E81}" dt="2020-10-02T11:40:24.222" v="15494" actId="167"/>
          <ac:spMkLst>
            <pc:docMk/>
            <pc:sldMk cId="943592196" sldId="256"/>
            <ac:spMk id="6" creationId="{87099E10-17B4-4382-9B4E-CBF658510B5E}"/>
          </ac:spMkLst>
        </pc:spChg>
        <pc:picChg chg="add mod ord">
          <ac:chgData name="Tom Briggs" userId="5205c15661b0945c" providerId="LiveId" clId="{64E9B5F4-8F39-4AD4-BAC6-0E5D94F08E81}" dt="2020-10-02T11:40:28.385" v="15495" actId="29295"/>
          <ac:picMkLst>
            <pc:docMk/>
            <pc:sldMk cId="943592196" sldId="256"/>
            <ac:picMk id="5" creationId="{A9AF3FEC-41DC-46DD-93A0-D6DB234CDE80}"/>
          </ac:picMkLst>
        </pc:picChg>
      </pc:sldChg>
      <pc:sldChg chg="addSp modSp">
        <pc:chgData name="Tom Briggs" userId="5205c15661b0945c" providerId="LiveId" clId="{64E9B5F4-8F39-4AD4-BAC6-0E5D94F08E81}" dt="2020-10-02T11:41:59.023" v="15500" actId="1076"/>
        <pc:sldMkLst>
          <pc:docMk/>
          <pc:sldMk cId="2188110916" sldId="257"/>
        </pc:sldMkLst>
        <pc:picChg chg="add mod ord">
          <ac:chgData name="Tom Briggs" userId="5205c15661b0945c" providerId="LiveId" clId="{64E9B5F4-8F39-4AD4-BAC6-0E5D94F08E81}" dt="2020-10-02T11:41:59.023" v="15500" actId="1076"/>
          <ac:picMkLst>
            <pc:docMk/>
            <pc:sldMk cId="2188110916" sldId="257"/>
            <ac:picMk id="4" creationId="{559B39B5-7DF7-4551-B535-9F4A3799A1E2}"/>
          </ac:picMkLst>
        </pc:picChg>
      </pc:sldChg>
      <pc:sldChg chg="addSp modSp">
        <pc:chgData name="Tom Briggs" userId="5205c15661b0945c" providerId="LiveId" clId="{64E9B5F4-8F39-4AD4-BAC6-0E5D94F08E81}" dt="2020-09-29T13:23:23.654" v="842" actId="2711"/>
        <pc:sldMkLst>
          <pc:docMk/>
          <pc:sldMk cId="3873496666" sldId="260"/>
        </pc:sldMkLst>
        <pc:spChg chg="mod">
          <ac:chgData name="Tom Briggs" userId="5205c15661b0945c" providerId="LiveId" clId="{64E9B5F4-8F39-4AD4-BAC6-0E5D94F08E81}" dt="2020-09-29T13:17:05.867" v="69" actId="20577"/>
          <ac:spMkLst>
            <pc:docMk/>
            <pc:sldMk cId="3873496666" sldId="260"/>
            <ac:spMk id="3" creationId="{BECEA564-4A60-4B68-8644-EADC66EA76EF}"/>
          </ac:spMkLst>
        </pc:spChg>
        <pc:spChg chg="mod">
          <ac:chgData name="Tom Briggs" userId="5205c15661b0945c" providerId="LiveId" clId="{64E9B5F4-8F39-4AD4-BAC6-0E5D94F08E81}" dt="2020-09-29T13:16:57.447" v="68" actId="20577"/>
          <ac:spMkLst>
            <pc:docMk/>
            <pc:sldMk cId="3873496666" sldId="260"/>
            <ac:spMk id="6" creationId="{80265DE9-609C-488E-B65A-560A79DF4925}"/>
          </ac:spMkLst>
        </pc:spChg>
        <pc:spChg chg="add mod">
          <ac:chgData name="Tom Briggs" userId="5205c15661b0945c" providerId="LiveId" clId="{64E9B5F4-8F39-4AD4-BAC6-0E5D94F08E81}" dt="2020-09-29T13:23:23.654" v="842" actId="2711"/>
          <ac:spMkLst>
            <pc:docMk/>
            <pc:sldMk cId="3873496666" sldId="260"/>
            <ac:spMk id="9" creationId="{4F0F734E-B53B-4599-A608-F01D0023B9A2}"/>
          </ac:spMkLst>
        </pc:spChg>
      </pc:sldChg>
      <pc:sldChg chg="modSp add">
        <pc:chgData name="Tom Briggs" userId="5205c15661b0945c" providerId="LiveId" clId="{64E9B5F4-8F39-4AD4-BAC6-0E5D94F08E81}" dt="2020-10-02T11:42:28.836" v="15541" actId="20577"/>
        <pc:sldMkLst>
          <pc:docMk/>
          <pc:sldMk cId="2368191799" sldId="261"/>
        </pc:sldMkLst>
        <pc:spChg chg="mod">
          <ac:chgData name="Tom Briggs" userId="5205c15661b0945c" providerId="LiveId" clId="{64E9B5F4-8F39-4AD4-BAC6-0E5D94F08E81}" dt="2020-09-29T13:17:22.032" v="81" actId="20577"/>
          <ac:spMkLst>
            <pc:docMk/>
            <pc:sldMk cId="2368191799" sldId="261"/>
            <ac:spMk id="2" creationId="{701F384D-7B93-4783-B8D6-8646F26056CE}"/>
          </ac:spMkLst>
        </pc:spChg>
        <pc:spChg chg="mod">
          <ac:chgData name="Tom Briggs" userId="5205c15661b0945c" providerId="LiveId" clId="{64E9B5F4-8F39-4AD4-BAC6-0E5D94F08E81}" dt="2020-10-02T11:42:28.836" v="15541" actId="20577"/>
          <ac:spMkLst>
            <pc:docMk/>
            <pc:sldMk cId="2368191799" sldId="261"/>
            <ac:spMk id="3" creationId="{E9A9F015-ED77-44A0-B102-DAACBF14CC8B}"/>
          </ac:spMkLst>
        </pc:spChg>
      </pc:sldChg>
      <pc:sldChg chg="modSp add">
        <pc:chgData name="Tom Briggs" userId="5205c15661b0945c" providerId="LiveId" clId="{64E9B5F4-8F39-4AD4-BAC6-0E5D94F08E81}" dt="2020-09-29T13:29:30.813" v="1639"/>
        <pc:sldMkLst>
          <pc:docMk/>
          <pc:sldMk cId="553474874" sldId="262"/>
        </pc:sldMkLst>
        <pc:spChg chg="mod">
          <ac:chgData name="Tom Briggs" userId="5205c15661b0945c" providerId="LiveId" clId="{64E9B5F4-8F39-4AD4-BAC6-0E5D94F08E81}" dt="2020-09-29T13:25:27.399" v="869" actId="20577"/>
          <ac:spMkLst>
            <pc:docMk/>
            <pc:sldMk cId="553474874" sldId="262"/>
            <ac:spMk id="2" creationId="{703AFC8A-1FB0-4607-9D35-A38A5BBDB066}"/>
          </ac:spMkLst>
        </pc:spChg>
        <pc:spChg chg="mod">
          <ac:chgData name="Tom Briggs" userId="5205c15661b0945c" providerId="LiveId" clId="{64E9B5F4-8F39-4AD4-BAC6-0E5D94F08E81}" dt="2020-09-29T13:29:30.813" v="1639"/>
          <ac:spMkLst>
            <pc:docMk/>
            <pc:sldMk cId="553474874" sldId="262"/>
            <ac:spMk id="3" creationId="{95993560-35D9-4EA4-BD8A-2ECBAEC72228}"/>
          </ac:spMkLst>
        </pc:spChg>
      </pc:sldChg>
      <pc:sldChg chg="modSp add">
        <pc:chgData name="Tom Briggs" userId="5205c15661b0945c" providerId="LiveId" clId="{64E9B5F4-8F39-4AD4-BAC6-0E5D94F08E81}" dt="2020-09-29T13:47:26.778" v="3176" actId="20577"/>
        <pc:sldMkLst>
          <pc:docMk/>
          <pc:sldMk cId="3497627069" sldId="263"/>
        </pc:sldMkLst>
        <pc:spChg chg="mod">
          <ac:chgData name="Tom Briggs" userId="5205c15661b0945c" providerId="LiveId" clId="{64E9B5F4-8F39-4AD4-BAC6-0E5D94F08E81}" dt="2020-09-29T13:29:35.591" v="1667" actId="20577"/>
          <ac:spMkLst>
            <pc:docMk/>
            <pc:sldMk cId="3497627069" sldId="263"/>
            <ac:spMk id="2" creationId="{67BA747E-7CE7-4961-84A9-E2492740EFB0}"/>
          </ac:spMkLst>
        </pc:spChg>
        <pc:spChg chg="mod">
          <ac:chgData name="Tom Briggs" userId="5205c15661b0945c" providerId="LiveId" clId="{64E9B5F4-8F39-4AD4-BAC6-0E5D94F08E81}" dt="2020-09-29T13:47:26.778" v="3176" actId="20577"/>
          <ac:spMkLst>
            <pc:docMk/>
            <pc:sldMk cId="3497627069" sldId="263"/>
            <ac:spMk id="3" creationId="{3A4C9ECA-A08A-4735-B4D0-E453CC016C98}"/>
          </ac:spMkLst>
        </pc:spChg>
      </pc:sldChg>
      <pc:sldChg chg="modSp add">
        <pc:chgData name="Tom Briggs" userId="5205c15661b0945c" providerId="LiveId" clId="{64E9B5F4-8F39-4AD4-BAC6-0E5D94F08E81}" dt="2020-09-29T16:15:32.891" v="3178"/>
        <pc:sldMkLst>
          <pc:docMk/>
          <pc:sldMk cId="1585674846" sldId="264"/>
        </pc:sldMkLst>
        <pc:spChg chg="mod">
          <ac:chgData name="Tom Briggs" userId="5205c15661b0945c" providerId="LiveId" clId="{64E9B5F4-8F39-4AD4-BAC6-0E5D94F08E81}" dt="2020-09-29T13:38:40.260" v="2491" actId="20577"/>
          <ac:spMkLst>
            <pc:docMk/>
            <pc:sldMk cId="1585674846" sldId="264"/>
            <ac:spMk id="2" creationId="{2FB26A8D-DB4B-4BED-9037-E41948BEB666}"/>
          </ac:spMkLst>
        </pc:spChg>
        <pc:spChg chg="mod">
          <ac:chgData name="Tom Briggs" userId="5205c15661b0945c" providerId="LiveId" clId="{64E9B5F4-8F39-4AD4-BAC6-0E5D94F08E81}" dt="2020-09-29T16:15:32.891" v="3178"/>
          <ac:spMkLst>
            <pc:docMk/>
            <pc:sldMk cId="1585674846" sldId="264"/>
            <ac:spMk id="3" creationId="{914C80DF-1749-4AC4-BD37-1925665A2420}"/>
          </ac:spMkLst>
        </pc:spChg>
      </pc:sldChg>
      <pc:sldChg chg="modSp add del">
        <pc:chgData name="Tom Briggs" userId="5205c15661b0945c" providerId="LiveId" clId="{64E9B5F4-8F39-4AD4-BAC6-0E5D94F08E81}" dt="2020-09-29T13:46:25.088" v="2882" actId="2696"/>
        <pc:sldMkLst>
          <pc:docMk/>
          <pc:sldMk cId="1015984194" sldId="265"/>
        </pc:sldMkLst>
        <pc:spChg chg="mod">
          <ac:chgData name="Tom Briggs" userId="5205c15661b0945c" providerId="LiveId" clId="{64E9B5F4-8F39-4AD4-BAC6-0E5D94F08E81}" dt="2020-09-29T13:46:24.416" v="2881" actId="27636"/>
          <ac:spMkLst>
            <pc:docMk/>
            <pc:sldMk cId="1015984194" sldId="265"/>
            <ac:spMk id="2" creationId="{F361E024-A700-4670-B362-4B5DD7A0191D}"/>
          </ac:spMkLst>
        </pc:spChg>
      </pc:sldChg>
      <pc:sldChg chg="modSp add del">
        <pc:chgData name="Tom Briggs" userId="5205c15661b0945c" providerId="LiveId" clId="{64E9B5F4-8F39-4AD4-BAC6-0E5D94F08E81}" dt="2020-09-29T13:38:50.299" v="2512" actId="2696"/>
        <pc:sldMkLst>
          <pc:docMk/>
          <pc:sldMk cId="1976074741" sldId="265"/>
        </pc:sldMkLst>
        <pc:spChg chg="mod">
          <ac:chgData name="Tom Briggs" userId="5205c15661b0945c" providerId="LiveId" clId="{64E9B5F4-8F39-4AD4-BAC6-0E5D94F08E81}" dt="2020-09-29T13:38:49.430" v="2511" actId="27636"/>
          <ac:spMkLst>
            <pc:docMk/>
            <pc:sldMk cId="1976074741" sldId="265"/>
            <ac:spMk id="2" creationId="{0F7016AA-7CCA-429E-A271-D8899E911246}"/>
          </ac:spMkLst>
        </pc:spChg>
      </pc:sldChg>
      <pc:sldChg chg="modSp add">
        <pc:chgData name="Tom Briggs" userId="5205c15661b0945c" providerId="LiveId" clId="{64E9B5F4-8F39-4AD4-BAC6-0E5D94F08E81}" dt="2020-09-29T16:54:55.377" v="3896"/>
        <pc:sldMkLst>
          <pc:docMk/>
          <pc:sldMk cId="3228457575" sldId="265"/>
        </pc:sldMkLst>
        <pc:spChg chg="mod">
          <ac:chgData name="Tom Briggs" userId="5205c15661b0945c" providerId="LiveId" clId="{64E9B5F4-8F39-4AD4-BAC6-0E5D94F08E81}" dt="2020-09-29T16:52:00.386" v="3198" actId="20577"/>
          <ac:spMkLst>
            <pc:docMk/>
            <pc:sldMk cId="3228457575" sldId="265"/>
            <ac:spMk id="2" creationId="{21CD7F44-CA5D-46A5-999D-326EAE0E00F8}"/>
          </ac:spMkLst>
        </pc:spChg>
        <pc:spChg chg="mod">
          <ac:chgData name="Tom Briggs" userId="5205c15661b0945c" providerId="LiveId" clId="{64E9B5F4-8F39-4AD4-BAC6-0E5D94F08E81}" dt="2020-09-29T16:54:55.377" v="3896"/>
          <ac:spMkLst>
            <pc:docMk/>
            <pc:sldMk cId="3228457575" sldId="265"/>
            <ac:spMk id="3" creationId="{1607FB3F-E1B0-44AD-9535-DE69FA19E755}"/>
          </ac:spMkLst>
        </pc:spChg>
      </pc:sldChg>
      <pc:sldChg chg="modSp add del">
        <pc:chgData name="Tom Briggs" userId="5205c15661b0945c" providerId="LiveId" clId="{64E9B5F4-8F39-4AD4-BAC6-0E5D94F08E81}" dt="2020-09-29T13:38:58.956" v="2525" actId="2696"/>
        <pc:sldMkLst>
          <pc:docMk/>
          <pc:sldMk cId="3448704909" sldId="265"/>
        </pc:sldMkLst>
        <pc:spChg chg="mod">
          <ac:chgData name="Tom Briggs" userId="5205c15661b0945c" providerId="LiveId" clId="{64E9B5F4-8F39-4AD4-BAC6-0E5D94F08E81}" dt="2020-09-29T13:38:57.934" v="2524" actId="27636"/>
          <ac:spMkLst>
            <pc:docMk/>
            <pc:sldMk cId="3448704909" sldId="265"/>
            <ac:spMk id="2" creationId="{F5AF4CD1-ACE7-4AF9-9BE9-342B3BA38F8D}"/>
          </ac:spMkLst>
        </pc:spChg>
      </pc:sldChg>
      <pc:sldChg chg="modSp add del">
        <pc:chgData name="Tom Briggs" userId="5205c15661b0945c" providerId="LiveId" clId="{64E9B5F4-8F39-4AD4-BAC6-0E5D94F08E81}" dt="2020-09-29T13:46:34.196" v="2898" actId="2696"/>
        <pc:sldMkLst>
          <pc:docMk/>
          <pc:sldMk cId="3678142697" sldId="265"/>
        </pc:sldMkLst>
        <pc:spChg chg="mod">
          <ac:chgData name="Tom Briggs" userId="5205c15661b0945c" providerId="LiveId" clId="{64E9B5F4-8F39-4AD4-BAC6-0E5D94F08E81}" dt="2020-09-29T13:46:33.091" v="2897" actId="20577"/>
          <ac:spMkLst>
            <pc:docMk/>
            <pc:sldMk cId="3678142697" sldId="265"/>
            <ac:spMk id="2" creationId="{C9B49B7F-533D-4078-A25E-F841954862E6}"/>
          </ac:spMkLst>
        </pc:spChg>
      </pc:sldChg>
      <pc:sldChg chg="addSp delSp modSp add">
        <pc:chgData name="Tom Briggs" userId="5205c15661b0945c" providerId="LiveId" clId="{64E9B5F4-8F39-4AD4-BAC6-0E5D94F08E81}" dt="2020-09-29T16:58:39.496" v="4482" actId="20577"/>
        <pc:sldMkLst>
          <pc:docMk/>
          <pc:sldMk cId="1858639063" sldId="266"/>
        </pc:sldMkLst>
        <pc:spChg chg="mod">
          <ac:chgData name="Tom Briggs" userId="5205c15661b0945c" providerId="LiveId" clId="{64E9B5F4-8F39-4AD4-BAC6-0E5D94F08E81}" dt="2020-09-29T16:54:58.597" v="3910" actId="20577"/>
          <ac:spMkLst>
            <pc:docMk/>
            <pc:sldMk cId="1858639063" sldId="266"/>
            <ac:spMk id="2" creationId="{48A0EBD2-5935-421B-8583-B41C0E7F5FDF}"/>
          </ac:spMkLst>
        </pc:spChg>
        <pc:spChg chg="add del mod">
          <ac:chgData name="Tom Briggs" userId="5205c15661b0945c" providerId="LiveId" clId="{64E9B5F4-8F39-4AD4-BAC6-0E5D94F08E81}" dt="2020-09-29T16:55:19.161" v="3916" actId="3680"/>
          <ac:spMkLst>
            <pc:docMk/>
            <pc:sldMk cId="1858639063" sldId="266"/>
            <ac:spMk id="3" creationId="{E91CB11E-5136-4F2D-AFD4-B5FEF6BD86F2}"/>
          </ac:spMkLst>
        </pc:spChg>
        <pc:spChg chg="add del mod">
          <ac:chgData name="Tom Briggs" userId="5205c15661b0945c" providerId="LiveId" clId="{64E9B5F4-8F39-4AD4-BAC6-0E5D94F08E81}" dt="2020-09-29T16:55:12.028" v="3915"/>
          <ac:spMkLst>
            <pc:docMk/>
            <pc:sldMk cId="1858639063" sldId="266"/>
            <ac:spMk id="4" creationId="{24A6FEC4-37A0-400A-973E-E45499214D02}"/>
          </ac:spMkLst>
        </pc:spChg>
        <pc:spChg chg="add del mod">
          <ac:chgData name="Tom Briggs" userId="5205c15661b0945c" providerId="LiveId" clId="{64E9B5F4-8F39-4AD4-BAC6-0E5D94F08E81}" dt="2020-09-29T16:55:12.028" v="3915"/>
          <ac:spMkLst>
            <pc:docMk/>
            <pc:sldMk cId="1858639063" sldId="266"/>
            <ac:spMk id="5" creationId="{3C3E89DB-A59E-42C2-90F0-4430EEBA65D3}"/>
          </ac:spMkLst>
        </pc:spChg>
        <pc:graphicFrameChg chg="add mod ord modGraphic">
          <ac:chgData name="Tom Briggs" userId="5205c15661b0945c" providerId="LiveId" clId="{64E9B5F4-8F39-4AD4-BAC6-0E5D94F08E81}" dt="2020-09-29T16:58:39.496" v="4482" actId="20577"/>
          <ac:graphicFrameMkLst>
            <pc:docMk/>
            <pc:sldMk cId="1858639063" sldId="266"/>
            <ac:graphicFrameMk id="6" creationId="{76B9A96A-791F-41D6-9D97-29B0D0DA4D47}"/>
          </ac:graphicFrameMkLst>
        </pc:graphicFrameChg>
      </pc:sldChg>
      <pc:sldChg chg="addSp modSp add">
        <pc:chgData name="Tom Briggs" userId="5205c15661b0945c" providerId="LiveId" clId="{64E9B5F4-8F39-4AD4-BAC6-0E5D94F08E81}" dt="2020-10-02T11:45:57.972" v="15548" actId="1076"/>
        <pc:sldMkLst>
          <pc:docMk/>
          <pc:sldMk cId="3911248140" sldId="267"/>
        </pc:sldMkLst>
        <pc:spChg chg="mod">
          <ac:chgData name="Tom Briggs" userId="5205c15661b0945c" providerId="LiveId" clId="{64E9B5F4-8F39-4AD4-BAC6-0E5D94F08E81}" dt="2020-09-29T16:59:41.865" v="4512" actId="20577"/>
          <ac:spMkLst>
            <pc:docMk/>
            <pc:sldMk cId="3911248140" sldId="267"/>
            <ac:spMk id="2" creationId="{4C38CA7A-F1D1-4798-B942-B9981D0117CD}"/>
          </ac:spMkLst>
        </pc:spChg>
        <pc:spChg chg="mod">
          <ac:chgData name="Tom Briggs" userId="5205c15661b0945c" providerId="LiveId" clId="{64E9B5F4-8F39-4AD4-BAC6-0E5D94F08E81}" dt="2020-10-02T11:45:49.193" v="15544" actId="962"/>
          <ac:spMkLst>
            <pc:docMk/>
            <pc:sldMk cId="3911248140" sldId="267"/>
            <ac:spMk id="3" creationId="{EE5E3573-3D16-4D7A-A8BE-9C6F2EAF7159}"/>
          </ac:spMkLst>
        </pc:spChg>
        <pc:spChg chg="add mod">
          <ac:chgData name="Tom Briggs" userId="5205c15661b0945c" providerId="LiveId" clId="{64E9B5F4-8F39-4AD4-BAC6-0E5D94F08E81}" dt="2020-10-02T11:45:51.741" v="15545" actId="1076"/>
          <ac:spMkLst>
            <pc:docMk/>
            <pc:sldMk cId="3911248140" sldId="267"/>
            <ac:spMk id="6" creationId="{EC3EF273-EB11-4B15-9693-2F0D9EB65DC8}"/>
          </ac:spMkLst>
        </pc:spChg>
        <pc:picChg chg="add mod">
          <ac:chgData name="Tom Briggs" userId="5205c15661b0945c" providerId="LiveId" clId="{64E9B5F4-8F39-4AD4-BAC6-0E5D94F08E81}" dt="2020-10-02T11:45:57.972" v="15548" actId="1076"/>
          <ac:picMkLst>
            <pc:docMk/>
            <pc:sldMk cId="3911248140" sldId="267"/>
            <ac:picMk id="5" creationId="{5A33EEFF-8CCC-43C7-9F02-1FFCBC7913D3}"/>
          </ac:picMkLst>
        </pc:picChg>
      </pc:sldChg>
      <pc:sldChg chg="modSp add del">
        <pc:chgData name="Tom Briggs" userId="5205c15661b0945c" providerId="LiveId" clId="{64E9B5F4-8F39-4AD4-BAC6-0E5D94F08E81}" dt="2020-09-29T16:54:59.033" v="3912" actId="2696"/>
        <pc:sldMkLst>
          <pc:docMk/>
          <pc:sldMk cId="3969561216" sldId="267"/>
        </pc:sldMkLst>
        <pc:spChg chg="mod">
          <ac:chgData name="Tom Briggs" userId="5205c15661b0945c" providerId="LiveId" clId="{64E9B5F4-8F39-4AD4-BAC6-0E5D94F08E81}" dt="2020-09-29T16:54:58.834" v="3911"/>
          <ac:spMkLst>
            <pc:docMk/>
            <pc:sldMk cId="3969561216" sldId="267"/>
            <ac:spMk id="2" creationId="{B450EC1A-49CD-417F-9E2B-3FEF211BA60C}"/>
          </ac:spMkLst>
        </pc:spChg>
      </pc:sldChg>
      <pc:sldChg chg="addSp modSp add">
        <pc:chgData name="Tom Briggs" userId="5205c15661b0945c" providerId="LiveId" clId="{64E9B5F4-8F39-4AD4-BAC6-0E5D94F08E81}" dt="2020-10-02T11:46:23.216" v="15554" actId="1076"/>
        <pc:sldMkLst>
          <pc:docMk/>
          <pc:sldMk cId="3702785879" sldId="268"/>
        </pc:sldMkLst>
        <pc:spChg chg="mod">
          <ac:chgData name="Tom Briggs" userId="5205c15661b0945c" providerId="LiveId" clId="{64E9B5F4-8F39-4AD4-BAC6-0E5D94F08E81}" dt="2020-09-29T17:02:23.479" v="5333" actId="20577"/>
          <ac:spMkLst>
            <pc:docMk/>
            <pc:sldMk cId="3702785879" sldId="268"/>
            <ac:spMk id="2" creationId="{B56CCFF3-6A60-4EE4-8315-D4E7BA95DF9E}"/>
          </ac:spMkLst>
        </pc:spChg>
        <pc:spChg chg="mod">
          <ac:chgData name="Tom Briggs" userId="5205c15661b0945c" providerId="LiveId" clId="{64E9B5F4-8F39-4AD4-BAC6-0E5D94F08E81}" dt="2020-09-29T17:30:21.788" v="11047" actId="20577"/>
          <ac:spMkLst>
            <pc:docMk/>
            <pc:sldMk cId="3702785879" sldId="268"/>
            <ac:spMk id="3" creationId="{05B49727-B352-49E3-92A0-1F51B849BD57}"/>
          </ac:spMkLst>
        </pc:spChg>
        <pc:spChg chg="add mod">
          <ac:chgData name="Tom Briggs" userId="5205c15661b0945c" providerId="LiveId" clId="{64E9B5F4-8F39-4AD4-BAC6-0E5D94F08E81}" dt="2020-10-02T11:46:23.216" v="15554" actId="1076"/>
          <ac:spMkLst>
            <pc:docMk/>
            <pc:sldMk cId="3702785879" sldId="268"/>
            <ac:spMk id="6" creationId="{7AC5E2A7-8210-4DEB-AB12-22A5426D0B63}"/>
          </ac:spMkLst>
        </pc:spChg>
        <pc:picChg chg="add mod">
          <ac:chgData name="Tom Briggs" userId="5205c15661b0945c" providerId="LiveId" clId="{64E9B5F4-8F39-4AD4-BAC6-0E5D94F08E81}" dt="2020-10-02T11:46:23.216" v="15554" actId="1076"/>
          <ac:picMkLst>
            <pc:docMk/>
            <pc:sldMk cId="3702785879" sldId="268"/>
            <ac:picMk id="5" creationId="{33754132-482D-4204-94DF-1234352DDD5D}"/>
          </ac:picMkLst>
        </pc:picChg>
      </pc:sldChg>
      <pc:sldChg chg="modSp add del">
        <pc:chgData name="Tom Briggs" userId="5205c15661b0945c" providerId="LiveId" clId="{64E9B5F4-8F39-4AD4-BAC6-0E5D94F08E81}" dt="2020-09-29T17:02:24.409" v="5336" actId="2696"/>
        <pc:sldMkLst>
          <pc:docMk/>
          <pc:sldMk cId="2352756475" sldId="269"/>
        </pc:sldMkLst>
        <pc:spChg chg="mod">
          <ac:chgData name="Tom Briggs" userId="5205c15661b0945c" providerId="LiveId" clId="{64E9B5F4-8F39-4AD4-BAC6-0E5D94F08E81}" dt="2020-09-29T17:02:24.160" v="5335" actId="27636"/>
          <ac:spMkLst>
            <pc:docMk/>
            <pc:sldMk cId="2352756475" sldId="269"/>
            <ac:spMk id="2" creationId="{21CFAB66-39DA-4676-A516-12748E944C57}"/>
          </ac:spMkLst>
        </pc:spChg>
      </pc:sldChg>
      <pc:sldChg chg="modSp add modNotesTx">
        <pc:chgData name="Tom Briggs" userId="5205c15661b0945c" providerId="LiveId" clId="{64E9B5F4-8F39-4AD4-BAC6-0E5D94F08E81}" dt="2020-10-02T11:47:51.741" v="15643" actId="20577"/>
        <pc:sldMkLst>
          <pc:docMk/>
          <pc:sldMk cId="3861734818" sldId="269"/>
        </pc:sldMkLst>
        <pc:spChg chg="mod">
          <ac:chgData name="Tom Briggs" userId="5205c15661b0945c" providerId="LiveId" clId="{64E9B5F4-8F39-4AD4-BAC6-0E5D94F08E81}" dt="2020-09-29T17:04:18.146" v="5796" actId="20577"/>
          <ac:spMkLst>
            <pc:docMk/>
            <pc:sldMk cId="3861734818" sldId="269"/>
            <ac:spMk id="2" creationId="{4E4C2B31-5BE8-4B19-A0DE-FDA1DBE5F0F7}"/>
          </ac:spMkLst>
        </pc:spChg>
        <pc:spChg chg="mod">
          <ac:chgData name="Tom Briggs" userId="5205c15661b0945c" providerId="LiveId" clId="{64E9B5F4-8F39-4AD4-BAC6-0E5D94F08E81}" dt="2020-10-02T11:47:51.741" v="15643" actId="20577"/>
          <ac:spMkLst>
            <pc:docMk/>
            <pc:sldMk cId="3861734818" sldId="269"/>
            <ac:spMk id="3" creationId="{DD0AC848-8309-4BA4-8561-EA7A699490C3}"/>
          </ac:spMkLst>
        </pc:spChg>
      </pc:sldChg>
      <pc:sldChg chg="addSp modSp add">
        <pc:chgData name="Tom Briggs" userId="5205c15661b0945c" providerId="LiveId" clId="{64E9B5F4-8F39-4AD4-BAC6-0E5D94F08E81}" dt="2020-10-02T11:50:39.282" v="15683" actId="14100"/>
        <pc:sldMkLst>
          <pc:docMk/>
          <pc:sldMk cId="2118368704" sldId="270"/>
        </pc:sldMkLst>
        <pc:spChg chg="mod">
          <ac:chgData name="Tom Briggs" userId="5205c15661b0945c" providerId="LiveId" clId="{64E9B5F4-8F39-4AD4-BAC6-0E5D94F08E81}" dt="2020-09-29T17:06:17.862" v="6194" actId="20577"/>
          <ac:spMkLst>
            <pc:docMk/>
            <pc:sldMk cId="2118368704" sldId="270"/>
            <ac:spMk id="2" creationId="{6667DC0D-3E64-41CE-8C9D-41442417ABCA}"/>
          </ac:spMkLst>
        </pc:spChg>
        <pc:spChg chg="mod">
          <ac:chgData name="Tom Briggs" userId="5205c15661b0945c" providerId="LiveId" clId="{64E9B5F4-8F39-4AD4-BAC6-0E5D94F08E81}" dt="2020-09-29T17:31:34.076" v="11245"/>
          <ac:spMkLst>
            <pc:docMk/>
            <pc:sldMk cId="2118368704" sldId="270"/>
            <ac:spMk id="3" creationId="{8DFADFA3-7516-4E3C-88A4-C8C5BA16581D}"/>
          </ac:spMkLst>
        </pc:spChg>
        <pc:picChg chg="add mod">
          <ac:chgData name="Tom Briggs" userId="5205c15661b0945c" providerId="LiveId" clId="{64E9B5F4-8F39-4AD4-BAC6-0E5D94F08E81}" dt="2020-10-02T11:50:39.282" v="15683" actId="14100"/>
          <ac:picMkLst>
            <pc:docMk/>
            <pc:sldMk cId="2118368704" sldId="270"/>
            <ac:picMk id="5" creationId="{688B01D6-9CE4-41A3-B6D4-F62772A7B52F}"/>
          </ac:picMkLst>
        </pc:picChg>
      </pc:sldChg>
      <pc:sldChg chg="modSp add del">
        <pc:chgData name="Tom Briggs" userId="5205c15661b0945c" providerId="LiveId" clId="{64E9B5F4-8F39-4AD4-BAC6-0E5D94F08E81}" dt="2020-09-29T17:04:18.637" v="5798" actId="2696"/>
        <pc:sldMkLst>
          <pc:docMk/>
          <pc:sldMk cId="4263906799" sldId="270"/>
        </pc:sldMkLst>
        <pc:spChg chg="mod">
          <ac:chgData name="Tom Briggs" userId="5205c15661b0945c" providerId="LiveId" clId="{64E9B5F4-8F39-4AD4-BAC6-0E5D94F08E81}" dt="2020-09-29T17:04:18.413" v="5797"/>
          <ac:spMkLst>
            <pc:docMk/>
            <pc:sldMk cId="4263906799" sldId="270"/>
            <ac:spMk id="2" creationId="{0FD50171-89C8-43CA-B098-9E983DCE31BF}"/>
          </ac:spMkLst>
        </pc:spChg>
      </pc:sldChg>
      <pc:sldChg chg="addSp modSp add">
        <pc:chgData name="Tom Briggs" userId="5205c15661b0945c" providerId="LiveId" clId="{64E9B5F4-8F39-4AD4-BAC6-0E5D94F08E81}" dt="2020-10-02T11:51:19.296" v="15690" actId="1076"/>
        <pc:sldMkLst>
          <pc:docMk/>
          <pc:sldMk cId="3932526374" sldId="271"/>
        </pc:sldMkLst>
        <pc:spChg chg="mod">
          <ac:chgData name="Tom Briggs" userId="5205c15661b0945c" providerId="LiveId" clId="{64E9B5F4-8F39-4AD4-BAC6-0E5D94F08E81}" dt="2020-09-29T17:10:49.965" v="7459" actId="20577"/>
          <ac:spMkLst>
            <pc:docMk/>
            <pc:sldMk cId="3932526374" sldId="271"/>
            <ac:spMk id="2" creationId="{33E13D0B-43F6-4A46-A993-0965E38E3774}"/>
          </ac:spMkLst>
        </pc:spChg>
        <pc:spChg chg="mod">
          <ac:chgData name="Tom Briggs" userId="5205c15661b0945c" providerId="LiveId" clId="{64E9B5F4-8F39-4AD4-BAC6-0E5D94F08E81}" dt="2020-10-02T11:48:08.973" v="15673" actId="20577"/>
          <ac:spMkLst>
            <pc:docMk/>
            <pc:sldMk cId="3932526374" sldId="271"/>
            <ac:spMk id="3" creationId="{8AD2FEB5-7350-4034-8E49-BC5039C0D8C8}"/>
          </ac:spMkLst>
        </pc:spChg>
        <pc:spChg chg="add mod">
          <ac:chgData name="Tom Briggs" userId="5205c15661b0945c" providerId="LiveId" clId="{64E9B5F4-8F39-4AD4-BAC6-0E5D94F08E81}" dt="2020-10-02T11:51:10.388" v="15686" actId="962"/>
          <ac:spMkLst>
            <pc:docMk/>
            <pc:sldMk cId="3932526374" sldId="271"/>
            <ac:spMk id="6" creationId="{B422B3FD-B08F-4641-A27A-A6E6BF7A7B72}"/>
          </ac:spMkLst>
        </pc:spChg>
        <pc:picChg chg="add mod">
          <ac:chgData name="Tom Briggs" userId="5205c15661b0945c" providerId="LiveId" clId="{64E9B5F4-8F39-4AD4-BAC6-0E5D94F08E81}" dt="2020-10-02T11:51:19.296" v="15690" actId="1076"/>
          <ac:picMkLst>
            <pc:docMk/>
            <pc:sldMk cId="3932526374" sldId="271"/>
            <ac:picMk id="5" creationId="{34C28F7A-8B86-4E76-AB53-B414C06E7BBB}"/>
          </ac:picMkLst>
        </pc:picChg>
      </pc:sldChg>
      <pc:sldChg chg="addSp modSp add">
        <pc:chgData name="Tom Briggs" userId="5205c15661b0945c" providerId="LiveId" clId="{64E9B5F4-8F39-4AD4-BAC6-0E5D94F08E81}" dt="2020-10-02T11:51:49.923" v="15697" actId="1076"/>
        <pc:sldMkLst>
          <pc:docMk/>
          <pc:sldMk cId="761945530" sldId="272"/>
        </pc:sldMkLst>
        <pc:spChg chg="mod">
          <ac:chgData name="Tom Briggs" userId="5205c15661b0945c" providerId="LiveId" clId="{64E9B5F4-8F39-4AD4-BAC6-0E5D94F08E81}" dt="2020-09-29T17:11:04.764" v="7514" actId="20577"/>
          <ac:spMkLst>
            <pc:docMk/>
            <pc:sldMk cId="761945530" sldId="272"/>
            <ac:spMk id="2" creationId="{76EB17EE-BD1F-42FF-8AED-C0D352EF1CE7}"/>
          </ac:spMkLst>
        </pc:spChg>
        <pc:spChg chg="mod">
          <ac:chgData name="Tom Briggs" userId="5205c15661b0945c" providerId="LiveId" clId="{64E9B5F4-8F39-4AD4-BAC6-0E5D94F08E81}" dt="2020-09-29T17:12:40.787" v="7918" actId="5793"/>
          <ac:spMkLst>
            <pc:docMk/>
            <pc:sldMk cId="761945530" sldId="272"/>
            <ac:spMk id="3" creationId="{3B4EED1F-3009-4F0A-9BB8-62F490E08185}"/>
          </ac:spMkLst>
        </pc:spChg>
        <pc:spChg chg="add mod">
          <ac:chgData name="Tom Briggs" userId="5205c15661b0945c" providerId="LiveId" clId="{64E9B5F4-8F39-4AD4-BAC6-0E5D94F08E81}" dt="2020-10-02T11:51:49.923" v="15697" actId="1076"/>
          <ac:spMkLst>
            <pc:docMk/>
            <pc:sldMk cId="761945530" sldId="272"/>
            <ac:spMk id="6" creationId="{6B1C4F0C-37EE-4A68-A5B3-584829133372}"/>
          </ac:spMkLst>
        </pc:spChg>
        <pc:picChg chg="add mod">
          <ac:chgData name="Tom Briggs" userId="5205c15661b0945c" providerId="LiveId" clId="{64E9B5F4-8F39-4AD4-BAC6-0E5D94F08E81}" dt="2020-10-02T11:51:49.923" v="15697" actId="1076"/>
          <ac:picMkLst>
            <pc:docMk/>
            <pc:sldMk cId="761945530" sldId="272"/>
            <ac:picMk id="5" creationId="{E5F7D1F9-BD6D-48CB-996F-A26CAB711439}"/>
          </ac:picMkLst>
        </pc:picChg>
      </pc:sldChg>
      <pc:sldChg chg="modSp add del">
        <pc:chgData name="Tom Briggs" userId="5205c15661b0945c" providerId="LiveId" clId="{64E9B5F4-8F39-4AD4-BAC6-0E5D94F08E81}" dt="2020-09-29T17:11:06.520" v="7517" actId="2696"/>
        <pc:sldMkLst>
          <pc:docMk/>
          <pc:sldMk cId="338461092" sldId="273"/>
        </pc:sldMkLst>
        <pc:spChg chg="mod">
          <ac:chgData name="Tom Briggs" userId="5205c15661b0945c" providerId="LiveId" clId="{64E9B5F4-8F39-4AD4-BAC6-0E5D94F08E81}" dt="2020-09-29T17:11:05.710" v="7516" actId="27636"/>
          <ac:spMkLst>
            <pc:docMk/>
            <pc:sldMk cId="338461092" sldId="273"/>
            <ac:spMk id="2" creationId="{07142002-B270-407D-850C-4DCE3565B8DD}"/>
          </ac:spMkLst>
        </pc:spChg>
      </pc:sldChg>
      <pc:sldChg chg="addSp modSp add">
        <pc:chgData name="Tom Briggs" userId="5205c15661b0945c" providerId="LiveId" clId="{64E9B5F4-8F39-4AD4-BAC6-0E5D94F08E81}" dt="2020-10-02T11:52:11.215" v="15702" actId="1076"/>
        <pc:sldMkLst>
          <pc:docMk/>
          <pc:sldMk cId="1504187977" sldId="273"/>
        </pc:sldMkLst>
        <pc:spChg chg="mod">
          <ac:chgData name="Tom Briggs" userId="5205c15661b0945c" providerId="LiveId" clId="{64E9B5F4-8F39-4AD4-BAC6-0E5D94F08E81}" dt="2020-09-29T17:12:54.872" v="7941" actId="20577"/>
          <ac:spMkLst>
            <pc:docMk/>
            <pc:sldMk cId="1504187977" sldId="273"/>
            <ac:spMk id="2" creationId="{058902CA-8639-4FCE-A855-00E9EB1B65D8}"/>
          </ac:spMkLst>
        </pc:spChg>
        <pc:spChg chg="mod">
          <ac:chgData name="Tom Briggs" userId="5205c15661b0945c" providerId="LiveId" clId="{64E9B5F4-8F39-4AD4-BAC6-0E5D94F08E81}" dt="2020-09-29T17:38:01.735" v="12514"/>
          <ac:spMkLst>
            <pc:docMk/>
            <pc:sldMk cId="1504187977" sldId="273"/>
            <ac:spMk id="3" creationId="{2CD0697F-B12E-4880-A31A-A2D58D92A3FB}"/>
          </ac:spMkLst>
        </pc:spChg>
        <pc:spChg chg="add mod">
          <ac:chgData name="Tom Briggs" userId="5205c15661b0945c" providerId="LiveId" clId="{64E9B5F4-8F39-4AD4-BAC6-0E5D94F08E81}" dt="2020-10-02T11:52:11.215" v="15702" actId="1076"/>
          <ac:spMkLst>
            <pc:docMk/>
            <pc:sldMk cId="1504187977" sldId="273"/>
            <ac:spMk id="6" creationId="{F6229CE0-B780-47A5-9D14-6626D0909224}"/>
          </ac:spMkLst>
        </pc:spChg>
        <pc:picChg chg="add mod">
          <ac:chgData name="Tom Briggs" userId="5205c15661b0945c" providerId="LiveId" clId="{64E9B5F4-8F39-4AD4-BAC6-0E5D94F08E81}" dt="2020-10-02T11:52:11.215" v="15702" actId="1076"/>
          <ac:picMkLst>
            <pc:docMk/>
            <pc:sldMk cId="1504187977" sldId="273"/>
            <ac:picMk id="5" creationId="{8CA8368E-A3DB-4E30-B678-2A527C3C1EC8}"/>
          </ac:picMkLst>
        </pc:picChg>
      </pc:sldChg>
      <pc:sldChg chg="modSp add del">
        <pc:chgData name="Tom Briggs" userId="5205c15661b0945c" providerId="LiveId" clId="{64E9B5F4-8F39-4AD4-BAC6-0E5D94F08E81}" dt="2020-09-29T17:12:55.598" v="7944" actId="2696"/>
        <pc:sldMkLst>
          <pc:docMk/>
          <pc:sldMk cId="1134236259" sldId="274"/>
        </pc:sldMkLst>
        <pc:spChg chg="mod">
          <ac:chgData name="Tom Briggs" userId="5205c15661b0945c" providerId="LiveId" clId="{64E9B5F4-8F39-4AD4-BAC6-0E5D94F08E81}" dt="2020-09-29T17:12:55.103" v="7943" actId="27636"/>
          <ac:spMkLst>
            <pc:docMk/>
            <pc:sldMk cId="1134236259" sldId="274"/>
            <ac:spMk id="2" creationId="{0081FEC0-80C7-4CC0-96E1-CDA7445896B8}"/>
          </ac:spMkLst>
        </pc:spChg>
      </pc:sldChg>
      <pc:sldChg chg="modSp add">
        <pc:chgData name="Tom Briggs" userId="5205c15661b0945c" providerId="LiveId" clId="{64E9B5F4-8F39-4AD4-BAC6-0E5D94F08E81}" dt="2020-09-29T17:21:05.359" v="9860"/>
        <pc:sldMkLst>
          <pc:docMk/>
          <pc:sldMk cId="4289817048" sldId="274"/>
        </pc:sldMkLst>
        <pc:spChg chg="mod">
          <ac:chgData name="Tom Briggs" userId="5205c15661b0945c" providerId="LiveId" clId="{64E9B5F4-8F39-4AD4-BAC6-0E5D94F08E81}" dt="2020-09-29T17:16:28.558" v="8668" actId="20577"/>
          <ac:spMkLst>
            <pc:docMk/>
            <pc:sldMk cId="4289817048" sldId="274"/>
            <ac:spMk id="2" creationId="{BA867048-B825-4043-A323-21AE095202D0}"/>
          </ac:spMkLst>
        </pc:spChg>
        <pc:spChg chg="mod">
          <ac:chgData name="Tom Briggs" userId="5205c15661b0945c" providerId="LiveId" clId="{64E9B5F4-8F39-4AD4-BAC6-0E5D94F08E81}" dt="2020-09-29T17:21:05.359" v="9860"/>
          <ac:spMkLst>
            <pc:docMk/>
            <pc:sldMk cId="4289817048" sldId="274"/>
            <ac:spMk id="3" creationId="{C7497489-9704-43C8-AD3F-55FF46E8D14C}"/>
          </ac:spMkLst>
        </pc:spChg>
      </pc:sldChg>
      <pc:sldChg chg="modSp add del">
        <pc:chgData name="Tom Briggs" userId="5205c15661b0945c" providerId="LiveId" clId="{64E9B5F4-8F39-4AD4-BAC6-0E5D94F08E81}" dt="2020-09-29T17:16:31.692" v="8671" actId="2696"/>
        <pc:sldMkLst>
          <pc:docMk/>
          <pc:sldMk cId="1084351688" sldId="275"/>
        </pc:sldMkLst>
        <pc:spChg chg="mod">
          <ac:chgData name="Tom Briggs" userId="5205c15661b0945c" providerId="LiveId" clId="{64E9B5F4-8F39-4AD4-BAC6-0E5D94F08E81}" dt="2020-09-29T17:16:29.072" v="8670" actId="27636"/>
          <ac:spMkLst>
            <pc:docMk/>
            <pc:sldMk cId="1084351688" sldId="275"/>
            <ac:spMk id="2" creationId="{242F5C2D-2F33-4DD5-AB9B-AB4792BFD08C}"/>
          </ac:spMkLst>
        </pc:spChg>
      </pc:sldChg>
      <pc:sldChg chg="modSp add">
        <pc:chgData name="Tom Briggs" userId="5205c15661b0945c" providerId="LiveId" clId="{64E9B5F4-8F39-4AD4-BAC6-0E5D94F08E81}" dt="2020-09-29T17:23:24.970" v="10146"/>
        <pc:sldMkLst>
          <pc:docMk/>
          <pc:sldMk cId="3316349402" sldId="275"/>
        </pc:sldMkLst>
        <pc:spChg chg="mod">
          <ac:chgData name="Tom Briggs" userId="5205c15661b0945c" providerId="LiveId" clId="{64E9B5F4-8F39-4AD4-BAC6-0E5D94F08E81}" dt="2020-09-29T17:21:15.644" v="9889" actId="20577"/>
          <ac:spMkLst>
            <pc:docMk/>
            <pc:sldMk cId="3316349402" sldId="275"/>
            <ac:spMk id="2" creationId="{C3311707-B6AB-484E-A5F4-B38F49AE82E1}"/>
          </ac:spMkLst>
        </pc:spChg>
        <pc:spChg chg="mod">
          <ac:chgData name="Tom Briggs" userId="5205c15661b0945c" providerId="LiveId" clId="{64E9B5F4-8F39-4AD4-BAC6-0E5D94F08E81}" dt="2020-09-29T17:23:24.970" v="10146"/>
          <ac:spMkLst>
            <pc:docMk/>
            <pc:sldMk cId="3316349402" sldId="275"/>
            <ac:spMk id="3" creationId="{56B16085-F480-4C06-96E2-B32552B52C7F}"/>
          </ac:spMkLst>
        </pc:spChg>
      </pc:sldChg>
      <pc:sldChg chg="modSp add del">
        <pc:chgData name="Tom Briggs" userId="5205c15661b0945c" providerId="LiveId" clId="{64E9B5F4-8F39-4AD4-BAC6-0E5D94F08E81}" dt="2020-09-29T17:21:16.603" v="9892" actId="2696"/>
        <pc:sldMkLst>
          <pc:docMk/>
          <pc:sldMk cId="851114023" sldId="276"/>
        </pc:sldMkLst>
        <pc:spChg chg="mod">
          <ac:chgData name="Tom Briggs" userId="5205c15661b0945c" providerId="LiveId" clId="{64E9B5F4-8F39-4AD4-BAC6-0E5D94F08E81}" dt="2020-09-29T17:21:16.253" v="9891" actId="27636"/>
          <ac:spMkLst>
            <pc:docMk/>
            <pc:sldMk cId="851114023" sldId="276"/>
            <ac:spMk id="2" creationId="{3DC3BD9C-7A3F-44D5-B1F6-D826E28692E4}"/>
          </ac:spMkLst>
        </pc:spChg>
      </pc:sldChg>
      <pc:sldChg chg="addSp modSp add">
        <pc:chgData name="Tom Briggs" userId="5205c15661b0945c" providerId="LiveId" clId="{64E9B5F4-8F39-4AD4-BAC6-0E5D94F08E81}" dt="2020-09-29T17:25:06.811" v="10451"/>
        <pc:sldMkLst>
          <pc:docMk/>
          <pc:sldMk cId="1840427040" sldId="276"/>
        </pc:sldMkLst>
        <pc:spChg chg="mod">
          <ac:chgData name="Tom Briggs" userId="5205c15661b0945c" providerId="LiveId" clId="{64E9B5F4-8F39-4AD4-BAC6-0E5D94F08E81}" dt="2020-09-29T17:23:37.295" v="10173" actId="20577"/>
          <ac:spMkLst>
            <pc:docMk/>
            <pc:sldMk cId="1840427040" sldId="276"/>
            <ac:spMk id="2" creationId="{8F5F901A-71C0-4448-BAEF-0AC8807A4546}"/>
          </ac:spMkLst>
        </pc:spChg>
        <pc:spChg chg="mod">
          <ac:chgData name="Tom Briggs" userId="5205c15661b0945c" providerId="LiveId" clId="{64E9B5F4-8F39-4AD4-BAC6-0E5D94F08E81}" dt="2020-09-29T17:25:06.811" v="10451"/>
          <ac:spMkLst>
            <pc:docMk/>
            <pc:sldMk cId="1840427040" sldId="276"/>
            <ac:spMk id="3" creationId="{7D543DF0-7E99-424B-B815-F73DFC9F5E1C}"/>
          </ac:spMkLst>
        </pc:spChg>
        <pc:picChg chg="add mod">
          <ac:chgData name="Tom Briggs" userId="5205c15661b0945c" providerId="LiveId" clId="{64E9B5F4-8F39-4AD4-BAC6-0E5D94F08E81}" dt="2020-09-29T17:24:58.772" v="10449" actId="14100"/>
          <ac:picMkLst>
            <pc:docMk/>
            <pc:sldMk cId="1840427040" sldId="276"/>
            <ac:picMk id="4" creationId="{A38ADB95-2D2F-4875-9D1D-1E24E215BE78}"/>
          </ac:picMkLst>
        </pc:picChg>
      </pc:sldChg>
      <pc:sldChg chg="addSp modSp add">
        <pc:chgData name="Tom Briggs" userId="5205c15661b0945c" providerId="LiveId" clId="{64E9B5F4-8F39-4AD4-BAC6-0E5D94F08E81}" dt="2020-10-02T12:02:52.621" v="16097" actId="20577"/>
        <pc:sldMkLst>
          <pc:docMk/>
          <pc:sldMk cId="2240807149" sldId="277"/>
        </pc:sldMkLst>
        <pc:spChg chg="mod">
          <ac:chgData name="Tom Briggs" userId="5205c15661b0945c" providerId="LiveId" clId="{64E9B5F4-8F39-4AD4-BAC6-0E5D94F08E81}" dt="2020-09-29T17:25:20.623" v="10493" actId="20577"/>
          <ac:spMkLst>
            <pc:docMk/>
            <pc:sldMk cId="2240807149" sldId="277"/>
            <ac:spMk id="2" creationId="{93E2F916-5AE9-4DB6-B7CC-364DE3831441}"/>
          </ac:spMkLst>
        </pc:spChg>
        <pc:spChg chg="mod">
          <ac:chgData name="Tom Briggs" userId="5205c15661b0945c" providerId="LiveId" clId="{64E9B5F4-8F39-4AD4-BAC6-0E5D94F08E81}" dt="2020-10-02T12:02:52.621" v="16097" actId="20577"/>
          <ac:spMkLst>
            <pc:docMk/>
            <pc:sldMk cId="2240807149" sldId="277"/>
            <ac:spMk id="3" creationId="{31EE807D-F643-4976-A6B4-5C9ADF002746}"/>
          </ac:spMkLst>
        </pc:spChg>
        <pc:picChg chg="add mod">
          <ac:chgData name="Tom Briggs" userId="5205c15661b0945c" providerId="LiveId" clId="{64E9B5F4-8F39-4AD4-BAC6-0E5D94F08E81}" dt="2020-10-02T12:01:11.120" v="15999" actId="1076"/>
          <ac:picMkLst>
            <pc:docMk/>
            <pc:sldMk cId="2240807149" sldId="277"/>
            <ac:picMk id="1026" creationId="{AA55AA33-68F1-427D-BBEE-9172C481998B}"/>
          </ac:picMkLst>
        </pc:picChg>
      </pc:sldChg>
      <pc:sldChg chg="modSp add del">
        <pc:chgData name="Tom Briggs" userId="5205c15661b0945c" providerId="LiveId" clId="{64E9B5F4-8F39-4AD4-BAC6-0E5D94F08E81}" dt="2020-09-29T17:25:26.553" v="10496" actId="2696"/>
        <pc:sldMkLst>
          <pc:docMk/>
          <pc:sldMk cId="901119198" sldId="278"/>
        </pc:sldMkLst>
        <pc:spChg chg="mod">
          <ac:chgData name="Tom Briggs" userId="5205c15661b0945c" providerId="LiveId" clId="{64E9B5F4-8F39-4AD4-BAC6-0E5D94F08E81}" dt="2020-09-29T17:25:26.105" v="10495" actId="27636"/>
          <ac:spMkLst>
            <pc:docMk/>
            <pc:sldMk cId="901119198" sldId="278"/>
            <ac:spMk id="2" creationId="{09446E21-3B0D-47CA-9681-CAFA1FDF9B2D}"/>
          </ac:spMkLst>
        </pc:spChg>
      </pc:sldChg>
      <pc:sldChg chg="addSp modSp add">
        <pc:chgData name="Tom Briggs" userId="5205c15661b0945c" providerId="LiveId" clId="{64E9B5F4-8F39-4AD4-BAC6-0E5D94F08E81}" dt="2020-10-02T14:59:05.750" v="22643" actId="1076"/>
        <pc:sldMkLst>
          <pc:docMk/>
          <pc:sldMk cId="1048323585" sldId="278"/>
        </pc:sldMkLst>
        <pc:spChg chg="mod">
          <ac:chgData name="Tom Briggs" userId="5205c15661b0945c" providerId="LiveId" clId="{64E9B5F4-8F39-4AD4-BAC6-0E5D94F08E81}" dt="2020-09-29T17:26:07.684" v="10614" actId="20577"/>
          <ac:spMkLst>
            <pc:docMk/>
            <pc:sldMk cId="1048323585" sldId="278"/>
            <ac:spMk id="2" creationId="{6C36F201-7671-436C-9E55-50EA87F7FE95}"/>
          </ac:spMkLst>
        </pc:spChg>
        <pc:spChg chg="mod">
          <ac:chgData name="Tom Briggs" userId="5205c15661b0945c" providerId="LiveId" clId="{64E9B5F4-8F39-4AD4-BAC6-0E5D94F08E81}" dt="2020-09-29T17:43:33.824" v="13587"/>
          <ac:spMkLst>
            <pc:docMk/>
            <pc:sldMk cId="1048323585" sldId="278"/>
            <ac:spMk id="3" creationId="{505FE64D-16E4-48A3-A31E-0FDA7B8E6E0C}"/>
          </ac:spMkLst>
        </pc:spChg>
        <pc:picChg chg="add mod">
          <ac:chgData name="Tom Briggs" userId="5205c15661b0945c" providerId="LiveId" clId="{64E9B5F4-8F39-4AD4-BAC6-0E5D94F08E81}" dt="2020-10-02T14:59:05.750" v="22643" actId="1076"/>
          <ac:picMkLst>
            <pc:docMk/>
            <pc:sldMk cId="1048323585" sldId="278"/>
            <ac:picMk id="2050" creationId="{725BD64F-E3F8-4B0B-A71F-E48FEC3F72D6}"/>
          </ac:picMkLst>
        </pc:picChg>
      </pc:sldChg>
      <pc:sldChg chg="modSp add del">
        <pc:chgData name="Tom Briggs" userId="5205c15661b0945c" providerId="LiveId" clId="{64E9B5F4-8F39-4AD4-BAC6-0E5D94F08E81}" dt="2020-09-29T17:26:08.776" v="10617" actId="2696"/>
        <pc:sldMkLst>
          <pc:docMk/>
          <pc:sldMk cId="43851324" sldId="279"/>
        </pc:sldMkLst>
        <pc:spChg chg="mod">
          <ac:chgData name="Tom Briggs" userId="5205c15661b0945c" providerId="LiveId" clId="{64E9B5F4-8F39-4AD4-BAC6-0E5D94F08E81}" dt="2020-09-29T17:26:08.438" v="10616" actId="27636"/>
          <ac:spMkLst>
            <pc:docMk/>
            <pc:sldMk cId="43851324" sldId="279"/>
            <ac:spMk id="2" creationId="{2543504C-8C31-4537-9D1D-075F97511376}"/>
          </ac:spMkLst>
        </pc:spChg>
      </pc:sldChg>
      <pc:sldChg chg="addSp modSp add">
        <pc:chgData name="Tom Briggs" userId="5205c15661b0945c" providerId="LiveId" clId="{64E9B5F4-8F39-4AD4-BAC6-0E5D94F08E81}" dt="2020-10-02T11:49:13.860" v="15678" actId="14100"/>
        <pc:sldMkLst>
          <pc:docMk/>
          <pc:sldMk cId="2867571343" sldId="279"/>
        </pc:sldMkLst>
        <pc:spChg chg="mod">
          <ac:chgData name="Tom Briggs" userId="5205c15661b0945c" providerId="LiveId" clId="{64E9B5F4-8F39-4AD4-BAC6-0E5D94F08E81}" dt="2020-09-29T17:31:37.657" v="11261" actId="313"/>
          <ac:spMkLst>
            <pc:docMk/>
            <pc:sldMk cId="2867571343" sldId="279"/>
            <ac:spMk id="2" creationId="{87D7DA0C-EE98-4F8C-9278-F6D791E8F2CC}"/>
          </ac:spMkLst>
        </pc:spChg>
        <pc:spChg chg="mod">
          <ac:chgData name="Tom Briggs" userId="5205c15661b0945c" providerId="LiveId" clId="{64E9B5F4-8F39-4AD4-BAC6-0E5D94F08E81}" dt="2020-09-29T17:33:42.029" v="11879" actId="5793"/>
          <ac:spMkLst>
            <pc:docMk/>
            <pc:sldMk cId="2867571343" sldId="279"/>
            <ac:spMk id="3" creationId="{64F93FE1-46E9-4FF3-B670-BD58BF700013}"/>
          </ac:spMkLst>
        </pc:spChg>
        <pc:picChg chg="add mod">
          <ac:chgData name="Tom Briggs" userId="5205c15661b0945c" providerId="LiveId" clId="{64E9B5F4-8F39-4AD4-BAC6-0E5D94F08E81}" dt="2020-10-02T11:49:13.860" v="15678" actId="14100"/>
          <ac:picMkLst>
            <pc:docMk/>
            <pc:sldMk cId="2867571343" sldId="279"/>
            <ac:picMk id="5" creationId="{765E5EE6-1F44-4A4F-8599-D676D0960FDB}"/>
          </ac:picMkLst>
        </pc:picChg>
      </pc:sldChg>
      <pc:sldChg chg="addSp modSp add">
        <pc:chgData name="Tom Briggs" userId="5205c15661b0945c" providerId="LiveId" clId="{64E9B5F4-8F39-4AD4-BAC6-0E5D94F08E81}" dt="2020-09-29T17:52:46.086" v="13963" actId="14100"/>
        <pc:sldMkLst>
          <pc:docMk/>
          <pc:sldMk cId="3350038643" sldId="280"/>
        </pc:sldMkLst>
        <pc:spChg chg="mod">
          <ac:chgData name="Tom Briggs" userId="5205c15661b0945c" providerId="LiveId" clId="{64E9B5F4-8F39-4AD4-BAC6-0E5D94F08E81}" dt="2020-09-29T17:33:50.089" v="11891" actId="20577"/>
          <ac:spMkLst>
            <pc:docMk/>
            <pc:sldMk cId="3350038643" sldId="280"/>
            <ac:spMk id="2" creationId="{33FADA8C-26C4-41CC-B04E-E18E285A4A0B}"/>
          </ac:spMkLst>
        </pc:spChg>
        <pc:spChg chg="mod">
          <ac:chgData name="Tom Briggs" userId="5205c15661b0945c" providerId="LiveId" clId="{64E9B5F4-8F39-4AD4-BAC6-0E5D94F08E81}" dt="2020-09-29T17:37:20.650" v="12512" actId="20577"/>
          <ac:spMkLst>
            <pc:docMk/>
            <pc:sldMk cId="3350038643" sldId="280"/>
            <ac:spMk id="3" creationId="{2C774A39-FEB2-4D3E-A74D-C84CAAE4BDE2}"/>
          </ac:spMkLst>
        </pc:spChg>
        <pc:picChg chg="add mod">
          <ac:chgData name="Tom Briggs" userId="5205c15661b0945c" providerId="LiveId" clId="{64E9B5F4-8F39-4AD4-BAC6-0E5D94F08E81}" dt="2020-09-29T17:52:46.086" v="13963" actId="14100"/>
          <ac:picMkLst>
            <pc:docMk/>
            <pc:sldMk cId="3350038643" sldId="280"/>
            <ac:picMk id="4" creationId="{B1FC6FD4-8024-40FA-B7E4-612A402BD1B0}"/>
          </ac:picMkLst>
        </pc:picChg>
      </pc:sldChg>
      <pc:sldChg chg="modSp add del">
        <pc:chgData name="Tom Briggs" userId="5205c15661b0945c" providerId="LiveId" clId="{64E9B5F4-8F39-4AD4-BAC6-0E5D94F08E81}" dt="2020-09-29T17:33:50.758" v="11894" actId="2696"/>
        <pc:sldMkLst>
          <pc:docMk/>
          <pc:sldMk cId="706654902" sldId="281"/>
        </pc:sldMkLst>
        <pc:spChg chg="mod">
          <ac:chgData name="Tom Briggs" userId="5205c15661b0945c" providerId="LiveId" clId="{64E9B5F4-8F39-4AD4-BAC6-0E5D94F08E81}" dt="2020-09-29T17:33:50.376" v="11893" actId="27636"/>
          <ac:spMkLst>
            <pc:docMk/>
            <pc:sldMk cId="706654902" sldId="281"/>
            <ac:spMk id="2" creationId="{1C4F1BB0-C316-4D20-A0F9-8CCAE075D38C}"/>
          </ac:spMkLst>
        </pc:spChg>
      </pc:sldChg>
      <pc:sldChg chg="modSp add">
        <pc:chgData name="Tom Briggs" userId="5205c15661b0945c" providerId="LiveId" clId="{64E9B5F4-8F39-4AD4-BAC6-0E5D94F08E81}" dt="2020-09-29T17:41:33.942" v="13221"/>
        <pc:sldMkLst>
          <pc:docMk/>
          <pc:sldMk cId="1673322483" sldId="281"/>
        </pc:sldMkLst>
        <pc:spChg chg="mod">
          <ac:chgData name="Tom Briggs" userId="5205c15661b0945c" providerId="LiveId" clId="{64E9B5F4-8F39-4AD4-BAC6-0E5D94F08E81}" dt="2020-09-29T17:38:07.494" v="12538" actId="20577"/>
          <ac:spMkLst>
            <pc:docMk/>
            <pc:sldMk cId="1673322483" sldId="281"/>
            <ac:spMk id="2" creationId="{B7CF10A4-7F00-4941-8BB7-C7E4BCA4E8FA}"/>
          </ac:spMkLst>
        </pc:spChg>
        <pc:spChg chg="mod">
          <ac:chgData name="Tom Briggs" userId="5205c15661b0945c" providerId="LiveId" clId="{64E9B5F4-8F39-4AD4-BAC6-0E5D94F08E81}" dt="2020-09-29T17:41:33.942" v="13221"/>
          <ac:spMkLst>
            <pc:docMk/>
            <pc:sldMk cId="1673322483" sldId="281"/>
            <ac:spMk id="3" creationId="{204B5521-3D5B-48DC-8C91-0BFC8F76EE44}"/>
          </ac:spMkLst>
        </pc:spChg>
      </pc:sldChg>
      <pc:sldChg chg="addSp delSp modSp add">
        <pc:chgData name="Tom Briggs" userId="5205c15661b0945c" providerId="LiveId" clId="{64E9B5F4-8F39-4AD4-BAC6-0E5D94F08E81}" dt="2020-10-02T11:55:20.895" v="15713" actId="478"/>
        <pc:sldMkLst>
          <pc:docMk/>
          <pc:sldMk cId="160389443" sldId="282"/>
        </pc:sldMkLst>
        <pc:spChg chg="mod">
          <ac:chgData name="Tom Briggs" userId="5205c15661b0945c" providerId="LiveId" clId="{64E9B5F4-8F39-4AD4-BAC6-0E5D94F08E81}" dt="2020-09-29T17:41:37.497" v="13238" actId="20577"/>
          <ac:spMkLst>
            <pc:docMk/>
            <pc:sldMk cId="160389443" sldId="282"/>
            <ac:spMk id="2" creationId="{8C927BF5-9936-43AC-995C-F646FEC61B1D}"/>
          </ac:spMkLst>
        </pc:spChg>
        <pc:spChg chg="mod">
          <ac:chgData name="Tom Briggs" userId="5205c15661b0945c" providerId="LiveId" clId="{64E9B5F4-8F39-4AD4-BAC6-0E5D94F08E81}" dt="2020-09-29T17:42:50.760" v="13585" actId="20577"/>
          <ac:spMkLst>
            <pc:docMk/>
            <pc:sldMk cId="160389443" sldId="282"/>
            <ac:spMk id="3" creationId="{459F3097-1D1F-436E-A73B-73B0973027BA}"/>
          </ac:spMkLst>
        </pc:spChg>
        <pc:picChg chg="add mod">
          <ac:chgData name="Tom Briggs" userId="5205c15661b0945c" providerId="LiveId" clId="{64E9B5F4-8F39-4AD4-BAC6-0E5D94F08E81}" dt="2020-10-02T11:55:18.825" v="15712" actId="14100"/>
          <ac:picMkLst>
            <pc:docMk/>
            <pc:sldMk cId="160389443" sldId="282"/>
            <ac:picMk id="5" creationId="{E098EF08-CB35-444C-8056-56089D31185A}"/>
          </ac:picMkLst>
        </pc:picChg>
        <pc:picChg chg="add del mod">
          <ac:chgData name="Tom Briggs" userId="5205c15661b0945c" providerId="LiveId" clId="{64E9B5F4-8F39-4AD4-BAC6-0E5D94F08E81}" dt="2020-10-02T11:55:20.895" v="15713" actId="478"/>
          <ac:picMkLst>
            <pc:docMk/>
            <pc:sldMk cId="160389443" sldId="282"/>
            <ac:picMk id="7" creationId="{07B24F91-8832-494C-ADCE-2401B2C7DB57}"/>
          </ac:picMkLst>
        </pc:picChg>
      </pc:sldChg>
      <pc:sldChg chg="modSp add">
        <pc:chgData name="Tom Briggs" userId="5205c15661b0945c" providerId="LiveId" clId="{64E9B5F4-8F39-4AD4-BAC6-0E5D94F08E81}" dt="2020-09-29T17:53:00.457" v="13964"/>
        <pc:sldMkLst>
          <pc:docMk/>
          <pc:sldMk cId="670341231" sldId="283"/>
        </pc:sldMkLst>
        <pc:spChg chg="mod">
          <ac:chgData name="Tom Briggs" userId="5205c15661b0945c" providerId="LiveId" clId="{64E9B5F4-8F39-4AD4-BAC6-0E5D94F08E81}" dt="2020-09-29T17:50:35.199" v="13602" actId="20577"/>
          <ac:spMkLst>
            <pc:docMk/>
            <pc:sldMk cId="670341231" sldId="283"/>
            <ac:spMk id="2" creationId="{08F3B460-70D5-41AB-B8EE-8841CC07CA1B}"/>
          </ac:spMkLst>
        </pc:spChg>
        <pc:spChg chg="mod">
          <ac:chgData name="Tom Briggs" userId="5205c15661b0945c" providerId="LiveId" clId="{64E9B5F4-8F39-4AD4-BAC6-0E5D94F08E81}" dt="2020-09-29T17:53:00.457" v="13964"/>
          <ac:spMkLst>
            <pc:docMk/>
            <pc:sldMk cId="670341231" sldId="283"/>
            <ac:spMk id="3" creationId="{D7DD979E-5162-45FD-AA84-0FD3D532A39B}"/>
          </ac:spMkLst>
        </pc:spChg>
      </pc:sldChg>
      <pc:sldChg chg="addSp modSp add">
        <pc:chgData name="Tom Briggs" userId="5205c15661b0945c" providerId="LiveId" clId="{64E9B5F4-8F39-4AD4-BAC6-0E5D94F08E81}" dt="2020-09-29T17:54:56.377" v="14277"/>
        <pc:sldMkLst>
          <pc:docMk/>
          <pc:sldMk cId="3973016171" sldId="284"/>
        </pc:sldMkLst>
        <pc:spChg chg="mod">
          <ac:chgData name="Tom Briggs" userId="5205c15661b0945c" providerId="LiveId" clId="{64E9B5F4-8F39-4AD4-BAC6-0E5D94F08E81}" dt="2020-09-29T17:53:04.135" v="13986" actId="20577"/>
          <ac:spMkLst>
            <pc:docMk/>
            <pc:sldMk cId="3973016171" sldId="284"/>
            <ac:spMk id="2" creationId="{99ED118A-606E-4A21-998A-66AA88D33C74}"/>
          </ac:spMkLst>
        </pc:spChg>
        <pc:spChg chg="mod">
          <ac:chgData name="Tom Briggs" userId="5205c15661b0945c" providerId="LiveId" clId="{64E9B5F4-8F39-4AD4-BAC6-0E5D94F08E81}" dt="2020-09-29T17:54:56.377" v="14277"/>
          <ac:spMkLst>
            <pc:docMk/>
            <pc:sldMk cId="3973016171" sldId="284"/>
            <ac:spMk id="3" creationId="{B8FBC451-6FBD-4240-B6A7-FC3D3E0DB523}"/>
          </ac:spMkLst>
        </pc:spChg>
        <pc:spChg chg="add mod">
          <ac:chgData name="Tom Briggs" userId="5205c15661b0945c" providerId="LiveId" clId="{64E9B5F4-8F39-4AD4-BAC6-0E5D94F08E81}" dt="2020-09-29T17:54:40.945" v="14274" actId="2711"/>
          <ac:spMkLst>
            <pc:docMk/>
            <pc:sldMk cId="3973016171" sldId="284"/>
            <ac:spMk id="4" creationId="{70121E7C-88E7-4C04-ADDC-3BF95DDF9D47}"/>
          </ac:spMkLst>
        </pc:spChg>
      </pc:sldChg>
      <pc:sldChg chg="addSp modSp add">
        <pc:chgData name="Tom Briggs" userId="5205c15661b0945c" providerId="LiveId" clId="{64E9B5F4-8F39-4AD4-BAC6-0E5D94F08E81}" dt="2020-09-29T17:58:25.757" v="15043"/>
        <pc:sldMkLst>
          <pc:docMk/>
          <pc:sldMk cId="1977505862" sldId="285"/>
        </pc:sldMkLst>
        <pc:spChg chg="mod">
          <ac:chgData name="Tom Briggs" userId="5205c15661b0945c" providerId="LiveId" clId="{64E9B5F4-8F39-4AD4-BAC6-0E5D94F08E81}" dt="2020-09-29T17:55:00.938" v="14298" actId="20577"/>
          <ac:spMkLst>
            <pc:docMk/>
            <pc:sldMk cId="1977505862" sldId="285"/>
            <ac:spMk id="2" creationId="{70213F07-E3F3-4090-ADF8-1DC37168E4BA}"/>
          </ac:spMkLst>
        </pc:spChg>
        <pc:spChg chg="mod">
          <ac:chgData name="Tom Briggs" userId="5205c15661b0945c" providerId="LiveId" clId="{64E9B5F4-8F39-4AD4-BAC6-0E5D94F08E81}" dt="2020-09-29T17:58:25.757" v="15043"/>
          <ac:spMkLst>
            <pc:docMk/>
            <pc:sldMk cId="1977505862" sldId="285"/>
            <ac:spMk id="3" creationId="{707241DE-BDB2-49C1-BC97-AB7045257FCA}"/>
          </ac:spMkLst>
        </pc:spChg>
        <pc:spChg chg="add mod">
          <ac:chgData name="Tom Briggs" userId="5205c15661b0945c" providerId="LiveId" clId="{64E9B5F4-8F39-4AD4-BAC6-0E5D94F08E81}" dt="2020-09-29T17:58:20.393" v="15041" actId="1076"/>
          <ac:spMkLst>
            <pc:docMk/>
            <pc:sldMk cId="1977505862" sldId="285"/>
            <ac:spMk id="4" creationId="{BACB9A68-44B1-41A0-95F7-9CA5314B89B7}"/>
          </ac:spMkLst>
        </pc:spChg>
      </pc:sldChg>
      <pc:sldChg chg="modSp add del">
        <pc:chgData name="Tom Briggs" userId="5205c15661b0945c" providerId="LiveId" clId="{64E9B5F4-8F39-4AD4-BAC6-0E5D94F08E81}" dt="2020-09-29T17:53:04.666" v="13989" actId="2696"/>
        <pc:sldMkLst>
          <pc:docMk/>
          <pc:sldMk cId="3036301058" sldId="285"/>
        </pc:sldMkLst>
        <pc:spChg chg="mod">
          <ac:chgData name="Tom Briggs" userId="5205c15661b0945c" providerId="LiveId" clId="{64E9B5F4-8F39-4AD4-BAC6-0E5D94F08E81}" dt="2020-09-29T17:53:04.230" v="13988" actId="27636"/>
          <ac:spMkLst>
            <pc:docMk/>
            <pc:sldMk cId="3036301058" sldId="285"/>
            <ac:spMk id="2" creationId="{73AEE0CA-4166-429D-8F47-6BE153F33637}"/>
          </ac:spMkLst>
        </pc:spChg>
      </pc:sldChg>
      <pc:sldChg chg="addSp modSp add">
        <pc:chgData name="Tom Briggs" userId="5205c15661b0945c" providerId="LiveId" clId="{64E9B5F4-8F39-4AD4-BAC6-0E5D94F08E81}" dt="2020-09-29T18:00:19.770" v="15450" actId="20577"/>
        <pc:sldMkLst>
          <pc:docMk/>
          <pc:sldMk cId="1993789899" sldId="286"/>
        </pc:sldMkLst>
        <pc:spChg chg="mod">
          <ac:chgData name="Tom Briggs" userId="5205c15661b0945c" providerId="LiveId" clId="{64E9B5F4-8F39-4AD4-BAC6-0E5D94F08E81}" dt="2020-09-29T17:58:36.042" v="15089" actId="20577"/>
          <ac:spMkLst>
            <pc:docMk/>
            <pc:sldMk cId="1993789899" sldId="286"/>
            <ac:spMk id="2" creationId="{7D13FA3D-BD97-4E36-BEB3-294AE39816F3}"/>
          </ac:spMkLst>
        </pc:spChg>
        <pc:spChg chg="mod">
          <ac:chgData name="Tom Briggs" userId="5205c15661b0945c" providerId="LiveId" clId="{64E9B5F4-8F39-4AD4-BAC6-0E5D94F08E81}" dt="2020-09-29T18:00:19.770" v="15450" actId="20577"/>
          <ac:spMkLst>
            <pc:docMk/>
            <pc:sldMk cId="1993789899" sldId="286"/>
            <ac:spMk id="3" creationId="{67A54A45-AB38-4786-9481-9797647991B5}"/>
          </ac:spMkLst>
        </pc:spChg>
        <pc:spChg chg="add mod">
          <ac:chgData name="Tom Briggs" userId="5205c15661b0945c" providerId="LiveId" clId="{64E9B5F4-8F39-4AD4-BAC6-0E5D94F08E81}" dt="2020-09-29T18:00:14.745" v="15449" actId="20577"/>
          <ac:spMkLst>
            <pc:docMk/>
            <pc:sldMk cId="1993789899" sldId="286"/>
            <ac:spMk id="4" creationId="{C52EB18C-D628-492E-9A00-9F8E51F01407}"/>
          </ac:spMkLst>
        </pc:spChg>
      </pc:sldChg>
      <pc:sldChg chg="modSp add del">
        <pc:chgData name="Tom Briggs" userId="5205c15661b0945c" providerId="LiveId" clId="{64E9B5F4-8F39-4AD4-BAC6-0E5D94F08E81}" dt="2020-09-29T17:55:02.549" v="14300" actId="2696"/>
        <pc:sldMkLst>
          <pc:docMk/>
          <pc:sldMk cId="3644213727" sldId="286"/>
        </pc:sldMkLst>
        <pc:spChg chg="mod">
          <ac:chgData name="Tom Briggs" userId="5205c15661b0945c" providerId="LiveId" clId="{64E9B5F4-8F39-4AD4-BAC6-0E5D94F08E81}" dt="2020-09-29T17:55:01.978" v="14299"/>
          <ac:spMkLst>
            <pc:docMk/>
            <pc:sldMk cId="3644213727" sldId="286"/>
            <ac:spMk id="2" creationId="{8C3DA460-427F-495A-94F2-C02D8B5F046D}"/>
          </ac:spMkLst>
        </pc:spChg>
      </pc:sldChg>
      <pc:sldChg chg="modSp add del">
        <pc:chgData name="Tom Briggs" userId="5205c15661b0945c" providerId="LiveId" clId="{64E9B5F4-8F39-4AD4-BAC6-0E5D94F08E81}" dt="2020-09-29T18:00:40.505" v="15488" actId="2696"/>
        <pc:sldMkLst>
          <pc:docMk/>
          <pc:sldMk cId="595233623" sldId="287"/>
        </pc:sldMkLst>
        <pc:spChg chg="mod">
          <ac:chgData name="Tom Briggs" userId="5205c15661b0945c" providerId="LiveId" clId="{64E9B5F4-8F39-4AD4-BAC6-0E5D94F08E81}" dt="2020-09-29T18:00:38.568" v="15487" actId="20577"/>
          <ac:spMkLst>
            <pc:docMk/>
            <pc:sldMk cId="595233623" sldId="287"/>
            <ac:spMk id="2" creationId="{BBAC602B-0A16-4A4F-BA22-560BA16E47B7}"/>
          </ac:spMkLst>
        </pc:spChg>
      </pc:sldChg>
      <pc:sldChg chg="modSp add del">
        <pc:chgData name="Tom Briggs" userId="5205c15661b0945c" providerId="LiveId" clId="{64E9B5F4-8F39-4AD4-BAC6-0E5D94F08E81}" dt="2020-09-29T17:58:40.702" v="15092" actId="2696"/>
        <pc:sldMkLst>
          <pc:docMk/>
          <pc:sldMk cId="2293134949" sldId="287"/>
        </pc:sldMkLst>
        <pc:spChg chg="mod">
          <ac:chgData name="Tom Briggs" userId="5205c15661b0945c" providerId="LiveId" clId="{64E9B5F4-8F39-4AD4-BAC6-0E5D94F08E81}" dt="2020-09-29T17:58:39.708" v="15091" actId="27636"/>
          <ac:spMkLst>
            <pc:docMk/>
            <pc:sldMk cId="2293134949" sldId="287"/>
            <ac:spMk id="2" creationId="{EB33C683-4189-4FC6-9582-6A77CD931BBC}"/>
          </ac:spMkLst>
        </pc:spChg>
      </pc:sldChg>
      <pc:sldChg chg="addSp delSp modSp add">
        <pc:chgData name="Tom Briggs" userId="5205c15661b0945c" providerId="LiveId" clId="{64E9B5F4-8F39-4AD4-BAC6-0E5D94F08E81}" dt="2020-10-02T13:54:20.589" v="21161" actId="20577"/>
        <pc:sldMkLst>
          <pc:docMk/>
          <pc:sldMk cId="3969972722" sldId="287"/>
        </pc:sldMkLst>
        <pc:spChg chg="del mod">
          <ac:chgData name="Tom Briggs" userId="5205c15661b0945c" providerId="LiveId" clId="{64E9B5F4-8F39-4AD4-BAC6-0E5D94F08E81}" dt="2020-10-02T11:58:28.567" v="15716"/>
          <ac:spMkLst>
            <pc:docMk/>
            <pc:sldMk cId="3969972722" sldId="287"/>
            <ac:spMk id="2" creationId="{80A82CC8-69DC-4E04-AA3D-55C5719B4F15}"/>
          </ac:spMkLst>
        </pc:spChg>
        <pc:spChg chg="del">
          <ac:chgData name="Tom Briggs" userId="5205c15661b0945c" providerId="LiveId" clId="{64E9B5F4-8F39-4AD4-BAC6-0E5D94F08E81}" dt="2020-10-02T11:58:28.567" v="15716"/>
          <ac:spMkLst>
            <pc:docMk/>
            <pc:sldMk cId="3969972722" sldId="287"/>
            <ac:spMk id="3" creationId="{02210250-1EDC-4DE4-BA9A-5E0E23A7EE90}"/>
          </ac:spMkLst>
        </pc:spChg>
        <pc:spChg chg="add mod">
          <ac:chgData name="Tom Briggs" userId="5205c15661b0945c" providerId="LiveId" clId="{64E9B5F4-8F39-4AD4-BAC6-0E5D94F08E81}" dt="2020-10-02T13:54:20.589" v="21161" actId="20577"/>
          <ac:spMkLst>
            <pc:docMk/>
            <pc:sldMk cId="3969972722" sldId="287"/>
            <ac:spMk id="4" creationId="{6403A9EC-10F3-4F1B-AA35-4913F95D3E2F}"/>
          </ac:spMkLst>
        </pc:spChg>
        <pc:spChg chg="add mod">
          <ac:chgData name="Tom Briggs" userId="5205c15661b0945c" providerId="LiveId" clId="{64E9B5F4-8F39-4AD4-BAC6-0E5D94F08E81}" dt="2020-10-02T11:58:39.924" v="15758" actId="20577"/>
          <ac:spMkLst>
            <pc:docMk/>
            <pc:sldMk cId="3969972722" sldId="287"/>
            <ac:spMk id="5" creationId="{E85D9B72-3531-49EC-BE81-B73F49F4BA1B}"/>
          </ac:spMkLst>
        </pc:spChg>
      </pc:sldChg>
      <pc:sldChg chg="addSp modSp add">
        <pc:chgData name="Tom Briggs" userId="5205c15661b0945c" providerId="LiveId" clId="{64E9B5F4-8F39-4AD4-BAC6-0E5D94F08E81}" dt="2020-10-02T12:12:45.917" v="17334" actId="1076"/>
        <pc:sldMkLst>
          <pc:docMk/>
          <pc:sldMk cId="3112769067" sldId="288"/>
        </pc:sldMkLst>
        <pc:spChg chg="mod">
          <ac:chgData name="Tom Briggs" userId="5205c15661b0945c" providerId="LiveId" clId="{64E9B5F4-8F39-4AD4-BAC6-0E5D94F08E81}" dt="2020-10-02T12:03:25.892" v="16122" actId="20577"/>
          <ac:spMkLst>
            <pc:docMk/>
            <pc:sldMk cId="3112769067" sldId="288"/>
            <ac:spMk id="2" creationId="{5F46A397-0575-456B-9301-512AACE96B85}"/>
          </ac:spMkLst>
        </pc:spChg>
        <pc:spChg chg="mod">
          <ac:chgData name="Tom Briggs" userId="5205c15661b0945c" providerId="LiveId" clId="{64E9B5F4-8F39-4AD4-BAC6-0E5D94F08E81}" dt="2020-10-02T12:03:48.668" v="16226" actId="20577"/>
          <ac:spMkLst>
            <pc:docMk/>
            <pc:sldMk cId="3112769067" sldId="288"/>
            <ac:spMk id="3" creationId="{01A2FA59-5620-40CD-A696-83540AC56E4A}"/>
          </ac:spMkLst>
        </pc:spChg>
        <pc:graphicFrameChg chg="add mod modGraphic">
          <ac:chgData name="Tom Briggs" userId="5205c15661b0945c" providerId="LiveId" clId="{64E9B5F4-8F39-4AD4-BAC6-0E5D94F08E81}" dt="2020-10-02T12:11:11.680" v="17051" actId="14734"/>
          <ac:graphicFrameMkLst>
            <pc:docMk/>
            <pc:sldMk cId="3112769067" sldId="288"/>
            <ac:graphicFrameMk id="4" creationId="{F68ECDD4-032E-4B88-841D-F4D84F9539E2}"/>
          </ac:graphicFrameMkLst>
        </pc:graphicFrameChg>
        <pc:graphicFrameChg chg="add mod modGraphic">
          <ac:chgData name="Tom Briggs" userId="5205c15661b0945c" providerId="LiveId" clId="{64E9B5F4-8F39-4AD4-BAC6-0E5D94F08E81}" dt="2020-10-02T12:12:45.917" v="17334" actId="1076"/>
          <ac:graphicFrameMkLst>
            <pc:docMk/>
            <pc:sldMk cId="3112769067" sldId="288"/>
            <ac:graphicFrameMk id="6" creationId="{8FFC045B-E3E0-4B67-9120-D7EAC953C544}"/>
          </ac:graphicFrameMkLst>
        </pc:graphicFrameChg>
      </pc:sldChg>
      <pc:sldChg chg="addSp modSp add">
        <pc:chgData name="Tom Briggs" userId="5205c15661b0945c" providerId="LiveId" clId="{64E9B5F4-8F39-4AD4-BAC6-0E5D94F08E81}" dt="2020-10-02T12:13:56.156" v="17557" actId="20577"/>
        <pc:sldMkLst>
          <pc:docMk/>
          <pc:sldMk cId="2841616013" sldId="289"/>
        </pc:sldMkLst>
        <pc:spChg chg="mod">
          <ac:chgData name="Tom Briggs" userId="5205c15661b0945c" providerId="LiveId" clId="{64E9B5F4-8F39-4AD4-BAC6-0E5D94F08E81}" dt="2020-10-02T12:13:11.748" v="17369" actId="20577"/>
          <ac:spMkLst>
            <pc:docMk/>
            <pc:sldMk cId="2841616013" sldId="289"/>
            <ac:spMk id="2" creationId="{61CCE5FA-DD29-45DF-8D18-3065F8746F6F}"/>
          </ac:spMkLst>
        </pc:spChg>
        <pc:spChg chg="mod">
          <ac:chgData name="Tom Briggs" userId="5205c15661b0945c" providerId="LiveId" clId="{64E9B5F4-8F39-4AD4-BAC6-0E5D94F08E81}" dt="2020-10-02T12:13:56.156" v="17557" actId="20577"/>
          <ac:spMkLst>
            <pc:docMk/>
            <pc:sldMk cId="2841616013" sldId="289"/>
            <ac:spMk id="3" creationId="{C6F42780-DA6B-4D53-A5DC-6701ED66815C}"/>
          </ac:spMkLst>
        </pc:spChg>
        <pc:picChg chg="add mod">
          <ac:chgData name="Tom Briggs" userId="5205c15661b0945c" providerId="LiveId" clId="{64E9B5F4-8F39-4AD4-BAC6-0E5D94F08E81}" dt="2020-10-02T12:13:47.659" v="17504" actId="1076"/>
          <ac:picMkLst>
            <pc:docMk/>
            <pc:sldMk cId="2841616013" sldId="289"/>
            <ac:picMk id="4" creationId="{0ACB8A44-C1D2-4EE7-BAC8-EC3085E02BAA}"/>
          </ac:picMkLst>
        </pc:picChg>
      </pc:sldChg>
      <pc:sldChg chg="addSp modSp add">
        <pc:chgData name="Tom Briggs" userId="5205c15661b0945c" providerId="LiveId" clId="{64E9B5F4-8F39-4AD4-BAC6-0E5D94F08E81}" dt="2020-10-02T12:16:03.740" v="17826"/>
        <pc:sldMkLst>
          <pc:docMk/>
          <pc:sldMk cId="2049009119" sldId="290"/>
        </pc:sldMkLst>
        <pc:spChg chg="mod">
          <ac:chgData name="Tom Briggs" userId="5205c15661b0945c" providerId="LiveId" clId="{64E9B5F4-8F39-4AD4-BAC6-0E5D94F08E81}" dt="2020-10-02T12:14:15.268" v="17602" actId="20577"/>
          <ac:spMkLst>
            <pc:docMk/>
            <pc:sldMk cId="2049009119" sldId="290"/>
            <ac:spMk id="2" creationId="{B874A2B3-9972-48F5-A83D-EB66FF08923E}"/>
          </ac:spMkLst>
        </pc:spChg>
        <pc:spChg chg="mod">
          <ac:chgData name="Tom Briggs" userId="5205c15661b0945c" providerId="LiveId" clId="{64E9B5F4-8F39-4AD4-BAC6-0E5D94F08E81}" dt="2020-10-02T12:14:57.052" v="17825" actId="5793"/>
          <ac:spMkLst>
            <pc:docMk/>
            <pc:sldMk cId="2049009119" sldId="290"/>
            <ac:spMk id="3" creationId="{DABE2CB8-AAB0-4B8F-9536-CCB36891FCCC}"/>
          </ac:spMkLst>
        </pc:spChg>
        <pc:picChg chg="add">
          <ac:chgData name="Tom Briggs" userId="5205c15661b0945c" providerId="LiveId" clId="{64E9B5F4-8F39-4AD4-BAC6-0E5D94F08E81}" dt="2020-10-02T12:16:03.740" v="17826"/>
          <ac:picMkLst>
            <pc:docMk/>
            <pc:sldMk cId="2049009119" sldId="290"/>
            <ac:picMk id="4" creationId="{56BD2E0F-8BAE-4753-8E44-883ECA1B0644}"/>
          </ac:picMkLst>
        </pc:picChg>
      </pc:sldChg>
      <pc:sldChg chg="addSp delSp modSp add">
        <pc:chgData name="Tom Briggs" userId="5205c15661b0945c" providerId="LiveId" clId="{64E9B5F4-8F39-4AD4-BAC6-0E5D94F08E81}" dt="2020-10-02T12:37:16.992" v="18336" actId="6549"/>
        <pc:sldMkLst>
          <pc:docMk/>
          <pc:sldMk cId="2231548225" sldId="291"/>
        </pc:sldMkLst>
        <pc:spChg chg="mod">
          <ac:chgData name="Tom Briggs" userId="5205c15661b0945c" providerId="LiveId" clId="{64E9B5F4-8F39-4AD4-BAC6-0E5D94F08E81}" dt="2020-10-02T12:18:30.284" v="17844" actId="20577"/>
          <ac:spMkLst>
            <pc:docMk/>
            <pc:sldMk cId="2231548225" sldId="291"/>
            <ac:spMk id="2" creationId="{4CEF5ADB-84F4-4557-AA6C-1D8980E59817}"/>
          </ac:spMkLst>
        </pc:spChg>
        <pc:spChg chg="mod">
          <ac:chgData name="Tom Briggs" userId="5205c15661b0945c" providerId="LiveId" clId="{64E9B5F4-8F39-4AD4-BAC6-0E5D94F08E81}" dt="2020-10-02T12:33:20.426" v="18151" actId="20577"/>
          <ac:spMkLst>
            <pc:docMk/>
            <pc:sldMk cId="2231548225" sldId="291"/>
            <ac:spMk id="3" creationId="{49028AAF-6A5F-4B73-9733-3AF92AD1EC63}"/>
          </ac:spMkLst>
        </pc:spChg>
        <pc:spChg chg="add del mod">
          <ac:chgData name="Tom Briggs" userId="5205c15661b0945c" providerId="LiveId" clId="{64E9B5F4-8F39-4AD4-BAC6-0E5D94F08E81}" dt="2020-10-02T12:37:07.105" v="18326" actId="478"/>
          <ac:spMkLst>
            <pc:docMk/>
            <pc:sldMk cId="2231548225" sldId="291"/>
            <ac:spMk id="4" creationId="{D39273B0-EBA0-4AB5-89D2-0AEA84D6D455}"/>
          </ac:spMkLst>
        </pc:spChg>
        <pc:spChg chg="add mod">
          <ac:chgData name="Tom Briggs" userId="5205c15661b0945c" providerId="LiveId" clId="{64E9B5F4-8F39-4AD4-BAC6-0E5D94F08E81}" dt="2020-10-02T12:37:16.992" v="18336" actId="6549"/>
          <ac:spMkLst>
            <pc:docMk/>
            <pc:sldMk cId="2231548225" sldId="291"/>
            <ac:spMk id="5" creationId="{B5967B3F-E225-4119-8F84-076486C44B68}"/>
          </ac:spMkLst>
        </pc:spChg>
      </pc:sldChg>
      <pc:sldChg chg="modSp add">
        <pc:chgData name="Tom Briggs" userId="5205c15661b0945c" providerId="LiveId" clId="{64E9B5F4-8F39-4AD4-BAC6-0E5D94F08E81}" dt="2020-10-02T13:11:46.456" v="18846" actId="5793"/>
        <pc:sldMkLst>
          <pc:docMk/>
          <pc:sldMk cId="4097919217" sldId="292"/>
        </pc:sldMkLst>
        <pc:spChg chg="mod">
          <ac:chgData name="Tom Briggs" userId="5205c15661b0945c" providerId="LiveId" clId="{64E9B5F4-8F39-4AD4-BAC6-0E5D94F08E81}" dt="2020-10-02T13:09:42.279" v="18352" actId="20577"/>
          <ac:spMkLst>
            <pc:docMk/>
            <pc:sldMk cId="4097919217" sldId="292"/>
            <ac:spMk id="2" creationId="{0F916EB7-C4D7-4B10-BDF9-ED612516595E}"/>
          </ac:spMkLst>
        </pc:spChg>
        <pc:spChg chg="mod">
          <ac:chgData name="Tom Briggs" userId="5205c15661b0945c" providerId="LiveId" clId="{64E9B5F4-8F39-4AD4-BAC6-0E5D94F08E81}" dt="2020-10-02T13:11:46.456" v="18846" actId="5793"/>
          <ac:spMkLst>
            <pc:docMk/>
            <pc:sldMk cId="4097919217" sldId="292"/>
            <ac:spMk id="3" creationId="{C7875387-661F-45A9-93CA-C549CBC16999}"/>
          </ac:spMkLst>
        </pc:spChg>
      </pc:sldChg>
      <pc:sldChg chg="addSp delSp modSp add">
        <pc:chgData name="Tom Briggs" userId="5205c15661b0945c" providerId="LiveId" clId="{64E9B5F4-8F39-4AD4-BAC6-0E5D94F08E81}" dt="2020-10-02T13:14:37.236" v="18870" actId="27614"/>
        <pc:sldMkLst>
          <pc:docMk/>
          <pc:sldMk cId="1683721018" sldId="293"/>
        </pc:sldMkLst>
        <pc:spChg chg="mod">
          <ac:chgData name="Tom Briggs" userId="5205c15661b0945c" providerId="LiveId" clId="{64E9B5F4-8F39-4AD4-BAC6-0E5D94F08E81}" dt="2020-10-02T13:13:22.764" v="18868" actId="26606"/>
          <ac:spMkLst>
            <pc:docMk/>
            <pc:sldMk cId="1683721018" sldId="293"/>
            <ac:spMk id="2" creationId="{ED30E63A-9C78-48F4-9115-201DC6D84A72}"/>
          </ac:spMkLst>
        </pc:spChg>
        <pc:spChg chg="del">
          <ac:chgData name="Tom Briggs" userId="5205c15661b0945c" providerId="LiveId" clId="{64E9B5F4-8F39-4AD4-BAC6-0E5D94F08E81}" dt="2020-10-02T13:13:20.300" v="18866"/>
          <ac:spMkLst>
            <pc:docMk/>
            <pc:sldMk cId="1683721018" sldId="293"/>
            <ac:spMk id="3" creationId="{B8A739FF-80B5-4156-9583-CBE08E4C46AD}"/>
          </ac:spMkLst>
        </pc:spChg>
        <pc:picChg chg="add mod">
          <ac:chgData name="Tom Briggs" userId="5205c15661b0945c" providerId="LiveId" clId="{64E9B5F4-8F39-4AD4-BAC6-0E5D94F08E81}" dt="2020-10-02T13:14:37.236" v="18870" actId="27614"/>
          <ac:picMkLst>
            <pc:docMk/>
            <pc:sldMk cId="1683721018" sldId="293"/>
            <ac:picMk id="4" creationId="{3819A230-1C9C-4E86-BC5E-AC5C11FCF14C}"/>
          </ac:picMkLst>
        </pc:picChg>
      </pc:sldChg>
      <pc:sldChg chg="addSp modSp add">
        <pc:chgData name="Tom Briggs" userId="5205c15661b0945c" providerId="LiveId" clId="{64E9B5F4-8F39-4AD4-BAC6-0E5D94F08E81}" dt="2020-10-02T13:15:38.192" v="19055" actId="1076"/>
        <pc:sldMkLst>
          <pc:docMk/>
          <pc:sldMk cId="1051116144" sldId="294"/>
        </pc:sldMkLst>
        <pc:spChg chg="mod">
          <ac:chgData name="Tom Briggs" userId="5205c15661b0945c" providerId="LiveId" clId="{64E9B5F4-8F39-4AD4-BAC6-0E5D94F08E81}" dt="2020-10-02T13:14:43.671" v="18883" actId="20577"/>
          <ac:spMkLst>
            <pc:docMk/>
            <pc:sldMk cId="1051116144" sldId="294"/>
            <ac:spMk id="2" creationId="{579C2EC5-1F36-4AD9-8B89-4D4DC99F7F04}"/>
          </ac:spMkLst>
        </pc:spChg>
        <pc:spChg chg="mod">
          <ac:chgData name="Tom Briggs" userId="5205c15661b0945c" providerId="LiveId" clId="{64E9B5F4-8F39-4AD4-BAC6-0E5D94F08E81}" dt="2020-10-02T13:15:32.879" v="19052" actId="20577"/>
          <ac:spMkLst>
            <pc:docMk/>
            <pc:sldMk cId="1051116144" sldId="294"/>
            <ac:spMk id="3" creationId="{8A5EA7D1-CB6A-43D6-9427-D14D69EE1655}"/>
          </ac:spMkLst>
        </pc:spChg>
        <pc:picChg chg="add mod">
          <ac:chgData name="Tom Briggs" userId="5205c15661b0945c" providerId="LiveId" clId="{64E9B5F4-8F39-4AD4-BAC6-0E5D94F08E81}" dt="2020-10-02T13:15:38.192" v="19055" actId="1076"/>
          <ac:picMkLst>
            <pc:docMk/>
            <pc:sldMk cId="1051116144" sldId="294"/>
            <ac:picMk id="4" creationId="{431B99B4-A675-4B00-BCCF-DAFB14E3E66C}"/>
          </ac:picMkLst>
        </pc:picChg>
      </pc:sldChg>
      <pc:sldChg chg="modSp add">
        <pc:chgData name="Tom Briggs" userId="5205c15661b0945c" providerId="LiveId" clId="{64E9B5F4-8F39-4AD4-BAC6-0E5D94F08E81}" dt="2020-10-02T13:22:50.544" v="19691" actId="20577"/>
        <pc:sldMkLst>
          <pc:docMk/>
          <pc:sldMk cId="3338247601" sldId="295"/>
        </pc:sldMkLst>
        <pc:spChg chg="mod">
          <ac:chgData name="Tom Briggs" userId="5205c15661b0945c" providerId="LiveId" clId="{64E9B5F4-8F39-4AD4-BAC6-0E5D94F08E81}" dt="2020-10-02T13:16:41.790" v="19083" actId="20577"/>
          <ac:spMkLst>
            <pc:docMk/>
            <pc:sldMk cId="3338247601" sldId="295"/>
            <ac:spMk id="2" creationId="{5C064322-54C3-4623-B411-44D2D6B9E7C9}"/>
          </ac:spMkLst>
        </pc:spChg>
        <pc:spChg chg="mod">
          <ac:chgData name="Tom Briggs" userId="5205c15661b0945c" providerId="LiveId" clId="{64E9B5F4-8F39-4AD4-BAC6-0E5D94F08E81}" dt="2020-10-02T13:22:50.544" v="19691" actId="20577"/>
          <ac:spMkLst>
            <pc:docMk/>
            <pc:sldMk cId="3338247601" sldId="295"/>
            <ac:spMk id="3" creationId="{EDCB7835-748F-426B-9CC4-2418F4FE91D5}"/>
          </ac:spMkLst>
        </pc:spChg>
      </pc:sldChg>
      <pc:sldChg chg="addSp modSp add">
        <pc:chgData name="Tom Briggs" userId="5205c15661b0945c" providerId="LiveId" clId="{64E9B5F4-8F39-4AD4-BAC6-0E5D94F08E81}" dt="2020-10-02T13:20:33.936" v="19267" actId="1076"/>
        <pc:sldMkLst>
          <pc:docMk/>
          <pc:sldMk cId="1256117192" sldId="296"/>
        </pc:sldMkLst>
        <pc:spChg chg="mod">
          <ac:chgData name="Tom Briggs" userId="5205c15661b0945c" providerId="LiveId" clId="{64E9B5F4-8F39-4AD4-BAC6-0E5D94F08E81}" dt="2020-10-02T13:16:49.647" v="19097" actId="20577"/>
          <ac:spMkLst>
            <pc:docMk/>
            <pc:sldMk cId="1256117192" sldId="296"/>
            <ac:spMk id="2" creationId="{4C0C1958-7367-4DA7-9956-8172A21CDC78}"/>
          </ac:spMkLst>
        </pc:spChg>
        <pc:spChg chg="mod">
          <ac:chgData name="Tom Briggs" userId="5205c15661b0945c" providerId="LiveId" clId="{64E9B5F4-8F39-4AD4-BAC6-0E5D94F08E81}" dt="2020-10-02T13:17:58.551" v="19264" actId="20577"/>
          <ac:spMkLst>
            <pc:docMk/>
            <pc:sldMk cId="1256117192" sldId="296"/>
            <ac:spMk id="3" creationId="{F2DEAB27-A88B-4534-B61A-C2A353D834C4}"/>
          </ac:spMkLst>
        </pc:spChg>
        <pc:picChg chg="add mod">
          <ac:chgData name="Tom Briggs" userId="5205c15661b0945c" providerId="LiveId" clId="{64E9B5F4-8F39-4AD4-BAC6-0E5D94F08E81}" dt="2020-10-02T13:20:33.936" v="19267" actId="1076"/>
          <ac:picMkLst>
            <pc:docMk/>
            <pc:sldMk cId="1256117192" sldId="296"/>
            <ac:picMk id="4" creationId="{4D6509F2-7764-4109-A43A-6216DC4C5371}"/>
          </ac:picMkLst>
        </pc:picChg>
      </pc:sldChg>
      <pc:sldChg chg="modSp add">
        <pc:chgData name="Tom Briggs" userId="5205c15661b0945c" providerId="LiveId" clId="{64E9B5F4-8F39-4AD4-BAC6-0E5D94F08E81}" dt="2020-10-02T13:24:45.663" v="20282" actId="20577"/>
        <pc:sldMkLst>
          <pc:docMk/>
          <pc:sldMk cId="2529828893" sldId="297"/>
        </pc:sldMkLst>
        <pc:spChg chg="mod">
          <ac:chgData name="Tom Briggs" userId="5205c15661b0945c" providerId="LiveId" clId="{64E9B5F4-8F39-4AD4-BAC6-0E5D94F08E81}" dt="2020-10-02T13:22:57.398" v="19703" actId="20577"/>
          <ac:spMkLst>
            <pc:docMk/>
            <pc:sldMk cId="2529828893" sldId="297"/>
            <ac:spMk id="2" creationId="{A88EA02F-7CD6-4B50-B74F-12B735CF7F9B}"/>
          </ac:spMkLst>
        </pc:spChg>
        <pc:spChg chg="mod">
          <ac:chgData name="Tom Briggs" userId="5205c15661b0945c" providerId="LiveId" clId="{64E9B5F4-8F39-4AD4-BAC6-0E5D94F08E81}" dt="2020-10-02T13:24:45.663" v="20282" actId="20577"/>
          <ac:spMkLst>
            <pc:docMk/>
            <pc:sldMk cId="2529828893" sldId="297"/>
            <ac:spMk id="3" creationId="{94C2CEF4-F57B-4D98-A850-84054B6967CF}"/>
          </ac:spMkLst>
        </pc:spChg>
      </pc:sldChg>
      <pc:sldChg chg="addSp modSp add">
        <pc:chgData name="Tom Briggs" userId="5205c15661b0945c" providerId="LiveId" clId="{64E9B5F4-8F39-4AD4-BAC6-0E5D94F08E81}" dt="2020-10-02T13:45:33.632" v="20557" actId="1076"/>
        <pc:sldMkLst>
          <pc:docMk/>
          <pc:sldMk cId="821871020" sldId="298"/>
        </pc:sldMkLst>
        <pc:spChg chg="mod">
          <ac:chgData name="Tom Briggs" userId="5205c15661b0945c" providerId="LiveId" clId="{64E9B5F4-8F39-4AD4-BAC6-0E5D94F08E81}" dt="2020-10-02T13:27:40.262" v="20339" actId="20577"/>
          <ac:spMkLst>
            <pc:docMk/>
            <pc:sldMk cId="821871020" sldId="298"/>
            <ac:spMk id="2" creationId="{DCFA2536-AB6C-4E0A-A85D-FD093E6E6CA9}"/>
          </ac:spMkLst>
        </pc:spChg>
        <pc:spChg chg="mod">
          <ac:chgData name="Tom Briggs" userId="5205c15661b0945c" providerId="LiveId" clId="{64E9B5F4-8F39-4AD4-BAC6-0E5D94F08E81}" dt="2020-10-02T13:43:07.528" v="20391" actId="20577"/>
          <ac:spMkLst>
            <pc:docMk/>
            <pc:sldMk cId="821871020" sldId="298"/>
            <ac:spMk id="3" creationId="{4F23B843-8AFC-442F-B16C-CF19F0E4FCAB}"/>
          </ac:spMkLst>
        </pc:spChg>
        <pc:spChg chg="add mod">
          <ac:chgData name="Tom Briggs" userId="5205c15661b0945c" providerId="LiveId" clId="{64E9B5F4-8F39-4AD4-BAC6-0E5D94F08E81}" dt="2020-10-02T13:43:39.825" v="20442" actId="1076"/>
          <ac:spMkLst>
            <pc:docMk/>
            <pc:sldMk cId="821871020" sldId="298"/>
            <ac:spMk id="4" creationId="{3FDAC94C-1853-4294-8FFB-A9A64F3FA105}"/>
          </ac:spMkLst>
        </pc:spChg>
        <pc:spChg chg="add mod">
          <ac:chgData name="Tom Briggs" userId="5205c15661b0945c" providerId="LiveId" clId="{64E9B5F4-8F39-4AD4-BAC6-0E5D94F08E81}" dt="2020-10-02T13:45:30.590" v="20556" actId="1076"/>
          <ac:spMkLst>
            <pc:docMk/>
            <pc:sldMk cId="821871020" sldId="298"/>
            <ac:spMk id="6" creationId="{56F33D81-61C7-431C-A2D4-C80240673EF2}"/>
          </ac:spMkLst>
        </pc:spChg>
        <pc:picChg chg="add mod">
          <ac:chgData name="Tom Briggs" userId="5205c15661b0945c" providerId="LiveId" clId="{64E9B5F4-8F39-4AD4-BAC6-0E5D94F08E81}" dt="2020-10-02T13:45:33.632" v="20557" actId="1076"/>
          <ac:picMkLst>
            <pc:docMk/>
            <pc:sldMk cId="821871020" sldId="298"/>
            <ac:picMk id="5" creationId="{3955C0D6-1D7A-4AAB-B9E0-1E260BB56702}"/>
          </ac:picMkLst>
        </pc:picChg>
      </pc:sldChg>
      <pc:sldChg chg="modSp add">
        <pc:chgData name="Tom Briggs" userId="5205c15661b0945c" providerId="LiveId" clId="{64E9B5F4-8F39-4AD4-BAC6-0E5D94F08E81}" dt="2020-10-02T13:53:53.661" v="21146" actId="20577"/>
        <pc:sldMkLst>
          <pc:docMk/>
          <pc:sldMk cId="2201849398" sldId="299"/>
        </pc:sldMkLst>
        <pc:spChg chg="mod">
          <ac:chgData name="Tom Briggs" userId="5205c15661b0945c" providerId="LiveId" clId="{64E9B5F4-8F39-4AD4-BAC6-0E5D94F08E81}" dt="2020-10-02T13:49:18.095" v="20558"/>
          <ac:spMkLst>
            <pc:docMk/>
            <pc:sldMk cId="2201849398" sldId="299"/>
            <ac:spMk id="2" creationId="{DEABC24D-61CD-45CA-807B-D1B84DEFFEC3}"/>
          </ac:spMkLst>
        </pc:spChg>
        <pc:spChg chg="mod">
          <ac:chgData name="Tom Briggs" userId="5205c15661b0945c" providerId="LiveId" clId="{64E9B5F4-8F39-4AD4-BAC6-0E5D94F08E81}" dt="2020-10-02T13:53:53.661" v="21146" actId="20577"/>
          <ac:spMkLst>
            <pc:docMk/>
            <pc:sldMk cId="2201849398" sldId="299"/>
            <ac:spMk id="3" creationId="{F724C563-6D31-4147-AF11-8153F31B7427}"/>
          </ac:spMkLst>
        </pc:spChg>
      </pc:sldChg>
      <pc:sldChg chg="modSp add">
        <pc:chgData name="Tom Briggs" userId="5205c15661b0945c" providerId="LiveId" clId="{64E9B5F4-8F39-4AD4-BAC6-0E5D94F08E81}" dt="2020-10-02T14:38:40.468" v="21360" actId="20577"/>
        <pc:sldMkLst>
          <pc:docMk/>
          <pc:sldMk cId="2291976196" sldId="300"/>
        </pc:sldMkLst>
        <pc:spChg chg="mod">
          <ac:chgData name="Tom Briggs" userId="5205c15661b0945c" providerId="LiveId" clId="{64E9B5F4-8F39-4AD4-BAC6-0E5D94F08E81}" dt="2020-10-02T14:02:16.125" v="21214" actId="20577"/>
          <ac:spMkLst>
            <pc:docMk/>
            <pc:sldMk cId="2291976196" sldId="300"/>
            <ac:spMk id="2" creationId="{F08BC842-485B-4AA9-AD1B-95D4F1023C62}"/>
          </ac:spMkLst>
        </pc:spChg>
        <pc:spChg chg="mod">
          <ac:chgData name="Tom Briggs" userId="5205c15661b0945c" providerId="LiveId" clId="{64E9B5F4-8F39-4AD4-BAC6-0E5D94F08E81}" dt="2020-10-02T14:38:40.468" v="21360" actId="20577"/>
          <ac:spMkLst>
            <pc:docMk/>
            <pc:sldMk cId="2291976196" sldId="300"/>
            <ac:spMk id="3" creationId="{DFC12DD2-3048-45CB-9071-48928826770E}"/>
          </ac:spMkLst>
        </pc:spChg>
      </pc:sldChg>
      <pc:sldChg chg="modSp add del">
        <pc:chgData name="Tom Briggs" userId="5205c15661b0945c" providerId="LiveId" clId="{64E9B5F4-8F39-4AD4-BAC6-0E5D94F08E81}" dt="2020-10-02T15:08:32.098" v="22690" actId="2696"/>
        <pc:sldMkLst>
          <pc:docMk/>
          <pc:sldMk cId="1168266869" sldId="301"/>
        </pc:sldMkLst>
        <pc:spChg chg="mod">
          <ac:chgData name="Tom Briggs" userId="5205c15661b0945c" providerId="LiveId" clId="{64E9B5F4-8F39-4AD4-BAC6-0E5D94F08E81}" dt="2020-10-02T14:38:46.385" v="21362" actId="27636"/>
          <ac:spMkLst>
            <pc:docMk/>
            <pc:sldMk cId="1168266869" sldId="301"/>
            <ac:spMk id="2" creationId="{34A88750-2846-41AB-A272-6C4F061043DC}"/>
          </ac:spMkLst>
        </pc:spChg>
      </pc:sldChg>
      <pc:sldChg chg="modSp add">
        <pc:chgData name="Tom Briggs" userId="5205c15661b0945c" providerId="LiveId" clId="{64E9B5F4-8F39-4AD4-BAC6-0E5D94F08E81}" dt="2020-10-02T14:51:35.412" v="22194" actId="20577"/>
        <pc:sldMkLst>
          <pc:docMk/>
          <pc:sldMk cId="2164490549" sldId="302"/>
        </pc:sldMkLst>
        <pc:spChg chg="mod">
          <ac:chgData name="Tom Briggs" userId="5205c15661b0945c" providerId="LiveId" clId="{64E9B5F4-8F39-4AD4-BAC6-0E5D94F08E81}" dt="2020-10-02T14:39:07.667" v="21398" actId="20577"/>
          <ac:spMkLst>
            <pc:docMk/>
            <pc:sldMk cId="2164490549" sldId="302"/>
            <ac:spMk id="2" creationId="{81936584-2DC8-4833-AED4-BD0C0B3D460F}"/>
          </ac:spMkLst>
        </pc:spChg>
        <pc:spChg chg="mod">
          <ac:chgData name="Tom Briggs" userId="5205c15661b0945c" providerId="LiveId" clId="{64E9B5F4-8F39-4AD4-BAC6-0E5D94F08E81}" dt="2020-10-02T14:51:35.412" v="22194" actId="20577"/>
          <ac:spMkLst>
            <pc:docMk/>
            <pc:sldMk cId="2164490549" sldId="302"/>
            <ac:spMk id="3" creationId="{16589EDF-48A2-46FA-90B7-4B6E4587F1B5}"/>
          </ac:spMkLst>
        </pc:spChg>
      </pc:sldChg>
      <pc:sldChg chg="modSp add">
        <pc:chgData name="Tom Briggs" userId="5205c15661b0945c" providerId="LiveId" clId="{64E9B5F4-8F39-4AD4-BAC6-0E5D94F08E81}" dt="2020-10-02T14:55:11.261" v="22549" actId="20577"/>
        <pc:sldMkLst>
          <pc:docMk/>
          <pc:sldMk cId="607490935" sldId="303"/>
        </pc:sldMkLst>
        <pc:spChg chg="mod">
          <ac:chgData name="Tom Briggs" userId="5205c15661b0945c" providerId="LiveId" clId="{64E9B5F4-8F39-4AD4-BAC6-0E5D94F08E81}" dt="2020-10-02T14:51:57.627" v="22240" actId="20577"/>
          <ac:spMkLst>
            <pc:docMk/>
            <pc:sldMk cId="607490935" sldId="303"/>
            <ac:spMk id="2" creationId="{802C6904-EBE5-4A2C-A115-18ED8939BC4F}"/>
          </ac:spMkLst>
        </pc:spChg>
        <pc:spChg chg="mod">
          <ac:chgData name="Tom Briggs" userId="5205c15661b0945c" providerId="LiveId" clId="{64E9B5F4-8F39-4AD4-BAC6-0E5D94F08E81}" dt="2020-10-02T14:55:11.261" v="22549" actId="20577"/>
          <ac:spMkLst>
            <pc:docMk/>
            <pc:sldMk cId="607490935" sldId="303"/>
            <ac:spMk id="3" creationId="{E29EA313-632D-4137-922B-593120F53E08}"/>
          </ac:spMkLst>
        </pc:spChg>
      </pc:sldChg>
      <pc:sldChg chg="modSp add">
        <pc:chgData name="Tom Briggs" userId="5205c15661b0945c" providerId="LiveId" clId="{64E9B5F4-8F39-4AD4-BAC6-0E5D94F08E81}" dt="2020-10-02T14:57:02.612" v="22638" actId="20577"/>
        <pc:sldMkLst>
          <pc:docMk/>
          <pc:sldMk cId="427538008" sldId="304"/>
        </pc:sldMkLst>
        <pc:spChg chg="mod">
          <ac:chgData name="Tom Briggs" userId="5205c15661b0945c" providerId="LiveId" clId="{64E9B5F4-8F39-4AD4-BAC6-0E5D94F08E81}" dt="2020-10-02T14:56:39.106" v="22584" actId="20577"/>
          <ac:spMkLst>
            <pc:docMk/>
            <pc:sldMk cId="427538008" sldId="304"/>
            <ac:spMk id="2" creationId="{C4F220CB-43B2-4D37-86E4-37686B4798D1}"/>
          </ac:spMkLst>
        </pc:spChg>
        <pc:spChg chg="mod">
          <ac:chgData name="Tom Briggs" userId="5205c15661b0945c" providerId="LiveId" clId="{64E9B5F4-8F39-4AD4-BAC6-0E5D94F08E81}" dt="2020-10-02T14:57:02.612" v="22638" actId="20577"/>
          <ac:spMkLst>
            <pc:docMk/>
            <pc:sldMk cId="427538008" sldId="304"/>
            <ac:spMk id="3" creationId="{CA49CB5F-2057-4CA2-BE64-83D7F6AF5E2D}"/>
          </ac:spMkLst>
        </pc:spChg>
      </pc:sldChg>
      <pc:sldChg chg="addSp modSp add">
        <pc:chgData name="Tom Briggs" userId="5205c15661b0945c" providerId="LiveId" clId="{64E9B5F4-8F39-4AD4-BAC6-0E5D94F08E81}" dt="2020-10-02T15:08:28.715" v="22689" actId="1076"/>
        <pc:sldMkLst>
          <pc:docMk/>
          <pc:sldMk cId="53247475" sldId="305"/>
        </pc:sldMkLst>
        <pc:spChg chg="mod">
          <ac:chgData name="Tom Briggs" userId="5205c15661b0945c" providerId="LiveId" clId="{64E9B5F4-8F39-4AD4-BAC6-0E5D94F08E81}" dt="2020-10-02T15:04:39.187" v="22668" actId="20577"/>
          <ac:spMkLst>
            <pc:docMk/>
            <pc:sldMk cId="53247475" sldId="305"/>
            <ac:spMk id="2" creationId="{14C3028F-BC36-48DF-9206-2039A1CD0CE6}"/>
          </ac:spMkLst>
        </pc:spChg>
        <pc:spChg chg="mod">
          <ac:chgData name="Tom Briggs" userId="5205c15661b0945c" providerId="LiveId" clId="{64E9B5F4-8F39-4AD4-BAC6-0E5D94F08E81}" dt="2020-10-02T15:07:44.355" v="22683" actId="20577"/>
          <ac:spMkLst>
            <pc:docMk/>
            <pc:sldMk cId="53247475" sldId="305"/>
            <ac:spMk id="3" creationId="{F05B2772-452F-48E3-AA52-F424BF9D752A}"/>
          </ac:spMkLst>
        </pc:spChg>
        <pc:picChg chg="add mod">
          <ac:chgData name="Tom Briggs" userId="5205c15661b0945c" providerId="LiveId" clId="{64E9B5F4-8F39-4AD4-BAC6-0E5D94F08E81}" dt="2020-10-02T15:06:01.203" v="22675" actId="1076"/>
          <ac:picMkLst>
            <pc:docMk/>
            <pc:sldMk cId="53247475" sldId="305"/>
            <ac:picMk id="3074" creationId="{09408F25-5200-48EF-A6F6-CD2794DC50F3}"/>
          </ac:picMkLst>
        </pc:picChg>
        <pc:picChg chg="add mod">
          <ac:chgData name="Tom Briggs" userId="5205c15661b0945c" providerId="LiveId" clId="{64E9B5F4-8F39-4AD4-BAC6-0E5D94F08E81}" dt="2020-10-02T15:08:28.715" v="22689" actId="1076"/>
          <ac:picMkLst>
            <pc:docMk/>
            <pc:sldMk cId="53247475" sldId="305"/>
            <ac:picMk id="3076" creationId="{20AAFE3E-0B08-4746-9D22-ED1DF1852CAB}"/>
          </ac:picMkLst>
        </pc:picChg>
      </pc:sldChg>
      <pc:sldChg chg="addSp delSp modSp add">
        <pc:chgData name="Tom Briggs" userId="5205c15661b0945c" providerId="LiveId" clId="{64E9B5F4-8F39-4AD4-BAC6-0E5D94F08E81}" dt="2020-10-02T15:09:44.550" v="22730" actId="29295"/>
        <pc:sldMkLst>
          <pc:docMk/>
          <pc:sldMk cId="3686645835" sldId="306"/>
        </pc:sldMkLst>
        <pc:spChg chg="del mod">
          <ac:chgData name="Tom Briggs" userId="5205c15661b0945c" providerId="LiveId" clId="{64E9B5F4-8F39-4AD4-BAC6-0E5D94F08E81}" dt="2020-10-02T15:08:47.663" v="22693"/>
          <ac:spMkLst>
            <pc:docMk/>
            <pc:sldMk cId="3686645835" sldId="306"/>
            <ac:spMk id="2" creationId="{855CFA99-8F29-427E-8519-9584D1BC20AB}"/>
          </ac:spMkLst>
        </pc:spChg>
        <pc:spChg chg="del">
          <ac:chgData name="Tom Briggs" userId="5205c15661b0945c" providerId="LiveId" clId="{64E9B5F4-8F39-4AD4-BAC6-0E5D94F08E81}" dt="2020-10-02T15:08:47.663" v="22693"/>
          <ac:spMkLst>
            <pc:docMk/>
            <pc:sldMk cId="3686645835" sldId="306"/>
            <ac:spMk id="3" creationId="{504CFE12-4B61-45FF-B21D-BE1469BBD75B}"/>
          </ac:spMkLst>
        </pc:spChg>
        <pc:spChg chg="add mod">
          <ac:chgData name="Tom Briggs" userId="5205c15661b0945c" providerId="LiveId" clId="{64E9B5F4-8F39-4AD4-BAC6-0E5D94F08E81}" dt="2020-10-02T15:08:56.115" v="22719" actId="20577"/>
          <ac:spMkLst>
            <pc:docMk/>
            <pc:sldMk cId="3686645835" sldId="306"/>
            <ac:spMk id="4" creationId="{690ECE61-8F4D-4BAF-86C5-ED2650DFB0DE}"/>
          </ac:spMkLst>
        </pc:spChg>
        <pc:spChg chg="add mod">
          <ac:chgData name="Tom Briggs" userId="5205c15661b0945c" providerId="LiveId" clId="{64E9B5F4-8F39-4AD4-BAC6-0E5D94F08E81}" dt="2020-10-02T15:09:01.626" v="22725" actId="20577"/>
          <ac:spMkLst>
            <pc:docMk/>
            <pc:sldMk cId="3686645835" sldId="306"/>
            <ac:spMk id="5" creationId="{9AB51C9A-C687-424C-BEF5-3A2033094E44}"/>
          </ac:spMkLst>
        </pc:spChg>
        <pc:picChg chg="add mod ord">
          <ac:chgData name="Tom Briggs" userId="5205c15661b0945c" providerId="LiveId" clId="{64E9B5F4-8F39-4AD4-BAC6-0E5D94F08E81}" dt="2020-10-02T15:09:44.550" v="22730" actId="29295"/>
          <ac:picMkLst>
            <pc:docMk/>
            <pc:sldMk cId="3686645835" sldId="306"/>
            <ac:picMk id="7" creationId="{430506E4-5E40-41F9-9BA2-95E41D7BC38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16263-3585-4784-9513-9939EC2789F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D2569-0C8B-48A4-9950-409BB299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7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D2569-0C8B-48A4-9950-409BB299F2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an example of routers using “congestion state” as their cost</a:t>
            </a:r>
            <a:r>
              <a:rPr lang="en-US" baseline="0" dirty="0"/>
              <a:t> – a previously good path becomes a bad path, unloading the previously overwhelmed router.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D2569-0C8B-48A4-9950-409BB299F2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09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there are three routers</a:t>
            </a:r>
            <a:r>
              <a:rPr lang="en-US" baseline="0" dirty="0"/>
              <a:t>.  Router </a:t>
            </a:r>
            <a:r>
              <a:rPr lang="en-US" i="1" baseline="0" dirty="0"/>
              <a:t>x</a:t>
            </a:r>
            <a:r>
              <a:rPr lang="en-US" i="0" baseline="0" dirty="0"/>
              <a:t> has a distance vector set:  </a:t>
            </a:r>
            <a:r>
              <a:rPr lang="en-US" i="0" baseline="0" dirty="0" err="1"/>
              <a:t>x,y,z</a:t>
            </a:r>
            <a:r>
              <a:rPr lang="en-US" i="0" baseline="0" dirty="0"/>
              <a:t> :  | 0, 5, 1 |, |1, 0, 3|, and |2, 2, 0|, we can update x’s distance vector dx(y) = min from:  5+0  or 1+2, since 3 is &lt; 5, we replace dx(y) with 3.  next, we compute dx(z) and min of (5+3 or 1+0), stays 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D2569-0C8B-48A4-9950-409BB299F2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6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example where the OSPF “converged” routes might not be what we want.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D2569-0C8B-48A4-9950-409BB299F2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03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D2569-0C8B-48A4-9950-409BB299F2F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E2233-E76E-406F-8EE2-85AD88F42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9BB8E1-262F-47B8-9CA9-9C17A1B6D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6801F-6489-4E9E-81FE-493E88AFC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E518-BE38-4A72-89AE-665A5E97256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B39B-DB64-4EAA-805D-2A31E1B41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0423-AFA0-4224-AA62-D9D1B2145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21F8B-9C83-475D-AB6B-E7BD342E42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158EBD-C9BE-47E3-B650-C63497D8A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42180"/>
            <a:ext cx="904076" cy="6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6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0FF61-88C0-4F6A-A571-2141C8EA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24" y="365126"/>
            <a:ext cx="10946476" cy="49108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C18DF-36FD-4513-9349-4C53DAA6C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592" y="1080656"/>
            <a:ext cx="10248207" cy="50963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C80F1-FEDD-42E1-8E25-1DE18AE8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E518-BE38-4A72-89AE-665A5E97256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E4895-89AC-437E-A9E2-54822C96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48C60-D71B-43E2-B5C8-9E201A58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21F8B-9C83-475D-AB6B-E7BD342E420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2210A6-95EE-4CA7-B0AC-D8DA4E1960C0}"/>
              </a:ext>
            </a:extLst>
          </p:cNvPr>
          <p:cNvCxnSpPr/>
          <p:nvPr userDrawn="1"/>
        </p:nvCxnSpPr>
        <p:spPr>
          <a:xfrm>
            <a:off x="407324" y="955964"/>
            <a:ext cx="10946475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6E90B8-9E05-47F9-92CA-27FC9817E7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42180"/>
            <a:ext cx="904076" cy="6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CCDF-698B-4CD8-B352-1508EFCC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889D9-0110-4582-BFAB-F63327548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467E9-A25F-4616-ABBC-9ACC5984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E518-BE38-4A72-89AE-665A5E97256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C4C24-DAD3-4433-A5A8-0AB8DFBC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AA821-928B-49C3-885E-6AFC328D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21F8B-9C83-475D-AB6B-E7BD342E42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0F2EDF-6A8A-4577-BCD8-1A43F3690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42180"/>
            <a:ext cx="904076" cy="6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2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3BC0-C8C5-4FCE-8CAA-C61C171C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402448"/>
            <a:ext cx="11092543" cy="41144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FE9FC-9939-44CE-BE87-E1465CF61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01013"/>
            <a:ext cx="5181600" cy="51132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A6005-035C-42DE-850E-6E90B60BF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01013"/>
            <a:ext cx="5181600" cy="51132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50AB5-2ED2-44A7-BA57-F37C36A325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366" y="6393672"/>
            <a:ext cx="2555033" cy="365125"/>
          </a:xfrm>
        </p:spPr>
        <p:txBody>
          <a:bodyPr/>
          <a:lstStyle/>
          <a:p>
            <a:fld id="{E2D5E518-BE38-4A72-89AE-665A5E97256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A8605-F9C2-47FE-801C-C17E2A6D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36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7AA73-65AD-4480-9A45-34FB9014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3672"/>
            <a:ext cx="2743200" cy="365125"/>
          </a:xfrm>
        </p:spPr>
        <p:txBody>
          <a:bodyPr/>
          <a:lstStyle/>
          <a:p>
            <a:fld id="{11221F8B-9C83-475D-AB6B-E7BD342E420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BF9AFF-BA3F-4678-B21E-91842F9DED4B}"/>
              </a:ext>
            </a:extLst>
          </p:cNvPr>
          <p:cNvCxnSpPr/>
          <p:nvPr userDrawn="1"/>
        </p:nvCxnSpPr>
        <p:spPr>
          <a:xfrm>
            <a:off x="407324" y="955964"/>
            <a:ext cx="10946475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A69627-63F2-4670-9667-7A9F3450C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42180"/>
            <a:ext cx="904076" cy="6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9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7348-5C26-4664-BAC3-7A7F6F4A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47" y="367945"/>
            <a:ext cx="10515600" cy="43730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5B0877-8423-4549-AAB5-7346AC6C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076" y="6356350"/>
            <a:ext cx="2677323" cy="365125"/>
          </a:xfrm>
        </p:spPr>
        <p:txBody>
          <a:bodyPr/>
          <a:lstStyle/>
          <a:p>
            <a:fld id="{E2D5E518-BE38-4A72-89AE-665A5E97256F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8B084-49E6-4BBB-902C-536503E2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71FA2-4F93-413A-A780-800A65B2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21F8B-9C83-475D-AB6B-E7BD342E420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C96CD6-8CAE-4632-9BF6-A89AB6821633}"/>
              </a:ext>
            </a:extLst>
          </p:cNvPr>
          <p:cNvCxnSpPr/>
          <p:nvPr userDrawn="1"/>
        </p:nvCxnSpPr>
        <p:spPr>
          <a:xfrm>
            <a:off x="407324" y="955964"/>
            <a:ext cx="10946475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36386D-BB39-449D-9B8F-BA5289146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42180"/>
            <a:ext cx="904076" cy="6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1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DE7E0-95E2-4534-A474-C8061023B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076" y="6356350"/>
            <a:ext cx="2677323" cy="365125"/>
          </a:xfrm>
        </p:spPr>
        <p:txBody>
          <a:bodyPr/>
          <a:lstStyle/>
          <a:p>
            <a:fld id="{E2D5E518-BE38-4A72-89AE-665A5E97256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82564A-BD44-4DFC-AD9D-DF62A03CA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98D58-1DCB-4BAF-A57F-B4B0E700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21F8B-9C83-475D-AB6B-E7BD342E420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9F9283-E598-4517-B375-52449563C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42180"/>
            <a:ext cx="904076" cy="6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1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1BD19-A1F0-4D3F-AFC9-A4872670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27" y="355796"/>
            <a:ext cx="10515600" cy="437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4780C-7224-42CB-B370-F7D5173B5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45030"/>
            <a:ext cx="10515600" cy="5131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EBE4B-D4FA-4392-8E33-6DA8A933E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4076" y="6356350"/>
            <a:ext cx="267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5E518-BE38-4A72-89AE-665A5E97256F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BDBF2-64E8-4B30-BE8A-68AC50BDA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45B82-7412-4C87-B751-69970729F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21F8B-9C83-475D-AB6B-E7BD342E420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C5E8E9-1283-4E42-93E3-163E81428F8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42180"/>
            <a:ext cx="904076" cy="6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9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ntrol_board_of_Russian_Wikipedia_02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gindonesia.com/en/services/article/2012/the_outlook_for_indonesia_s_ict_sector.php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n.wikipedia.org/wiki/Open_Shortest_Path_Firs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pmazariegos.com/2015/12/28/ospf-hello-packet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latformthing.com/2012/05/03/not-every-hero-can-introduce-himself-hello-my-name-is-inigo-montoya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oygcm.deviantart.com/art/RIP-world-192942684" TargetMode="External"/><Relationship Id="rId2" Type="http://schemas.openxmlformats.org/officeDocument/2006/relationships/image" Target="../media/image14.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etTransformer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oblog.net/view/131092/hot-potato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erve.com/ashton/routing-protocols-rip-ospf-and-bgp-powerpoint-ppt-presentation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zvihHxrfzM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en.wikipedia.org/wiki/Dijkstra%27s_algorithm" TargetMode="External"/><Relationship Id="rId4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typewriter&#10;&#10;Description automatically generated">
            <a:extLst>
              <a:ext uri="{FF2B5EF4-FFF2-40B4-BE49-F238E27FC236}">
                <a16:creationId xmlns:a16="http://schemas.microsoft.com/office/drawing/2014/main" id="{A9AF3FEC-41DC-46DD-93A0-D6DB234CDE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099E10-17B4-4382-9B4E-CBF658510B5E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Control_board_of_Russian_Wikipedia_02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44AF4F-54CB-4229-B06E-34176D87A5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Network Layer</a:t>
            </a:r>
            <a:br>
              <a:rPr lang="en-US" dirty="0"/>
            </a:br>
            <a:r>
              <a:rPr lang="en-US" dirty="0"/>
              <a:t>Control Plane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06DACE-2415-4811-A157-0B98846CAB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5</a:t>
            </a:r>
          </a:p>
        </p:txBody>
      </p:sp>
    </p:spTree>
    <p:extLst>
      <p:ext uri="{BB962C8B-B14F-4D97-AF65-F5344CB8AC3E}">
        <p14:creationId xmlns:p14="http://schemas.microsoft.com/office/powerpoint/2010/main" val="943592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44-CA5D-46A5-999D-326EAE0E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Infinite Iteration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7FB3F-E1B0-44AD-9535-DE69FA19E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Distance Vector algorithms can fail to converge</a:t>
            </a:r>
          </a:p>
          <a:p>
            <a:pPr lvl="1"/>
            <a:r>
              <a:rPr lang="en-US" dirty="0"/>
              <a:t>Updates can cancel each other and “oscillate” back and forth</a:t>
            </a:r>
          </a:p>
          <a:p>
            <a:pPr lvl="1"/>
            <a:endParaRPr lang="en-US" dirty="0"/>
          </a:p>
          <a:p>
            <a:r>
              <a:rPr lang="en-US" dirty="0"/>
              <a:t>Iteration can also create routing loops</a:t>
            </a:r>
          </a:p>
          <a:p>
            <a:pPr lvl="1"/>
            <a:r>
              <a:rPr lang="en-US" dirty="0"/>
              <a:t>To route from X to Z, if X believes its best path to Z is through Y, and Y believes its best path to Z is through X then we get an infinite cycle</a:t>
            </a:r>
          </a:p>
          <a:p>
            <a:pPr lvl="1"/>
            <a:endParaRPr lang="en-US" dirty="0"/>
          </a:p>
          <a:p>
            <a:r>
              <a:rPr lang="en-US" i="1" dirty="0"/>
              <a:t>Poisoned Reverse</a:t>
            </a:r>
          </a:p>
          <a:p>
            <a:pPr lvl="1"/>
            <a:r>
              <a:rPr lang="en-US" dirty="0"/>
              <a:t>If Z routes through y to get to x, then </a:t>
            </a:r>
            <a:r>
              <a:rPr lang="en-US" i="1" dirty="0"/>
              <a:t>z</a:t>
            </a:r>
            <a:r>
              <a:rPr lang="en-US" dirty="0"/>
              <a:t> will advertise to </a:t>
            </a:r>
            <a:r>
              <a:rPr lang="en-US" i="1" dirty="0"/>
              <a:t>y</a:t>
            </a:r>
            <a:r>
              <a:rPr lang="en-US" dirty="0"/>
              <a:t> that its distance to </a:t>
            </a:r>
            <a:r>
              <a:rPr lang="en-US" i="1" dirty="0"/>
              <a:t>x</a:t>
            </a:r>
            <a:r>
              <a:rPr lang="en-US" dirty="0"/>
              <a:t> is infinity</a:t>
            </a:r>
          </a:p>
        </p:txBody>
      </p:sp>
    </p:spTree>
    <p:extLst>
      <p:ext uri="{BB962C8B-B14F-4D97-AF65-F5344CB8AC3E}">
        <p14:creationId xmlns:p14="http://schemas.microsoft.com/office/powerpoint/2010/main" val="322845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EBD2-5935-421B-8583-B41C0E7F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6B9A96A-791F-41D6-9D97-29B0D0DA4D4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07527301"/>
                  </p:ext>
                </p:extLst>
              </p:nvPr>
            </p:nvGraphicFramePr>
            <p:xfrm>
              <a:off x="1104900" y="1081088"/>
              <a:ext cx="10248900" cy="239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6300">
                      <a:extLst>
                        <a:ext uri="{9D8B030D-6E8A-4147-A177-3AD203B41FA5}">
                          <a16:colId xmlns:a16="http://schemas.microsoft.com/office/drawing/2014/main" val="3016851600"/>
                        </a:ext>
                      </a:extLst>
                    </a:gridCol>
                    <a:gridCol w="3416300">
                      <a:extLst>
                        <a:ext uri="{9D8B030D-6E8A-4147-A177-3AD203B41FA5}">
                          <a16:colId xmlns:a16="http://schemas.microsoft.com/office/drawing/2014/main" val="10396198"/>
                        </a:ext>
                      </a:extLst>
                    </a:gridCol>
                    <a:gridCol w="3416300">
                      <a:extLst>
                        <a:ext uri="{9D8B030D-6E8A-4147-A177-3AD203B41FA5}">
                          <a16:colId xmlns:a16="http://schemas.microsoft.com/office/drawing/2014/main" val="30665534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Factor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Link-State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Distance Vector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1676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Locality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Global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Local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56282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Message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4551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Speed of Convergence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d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0693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Robustness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Router can broadcast incorrect costs,</a:t>
                          </a:r>
                          <a:r>
                            <a:rPr lang="en-US" baseline="0" dirty="0"/>
                            <a:t> but its neighbors can route around using global state.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  <a:r>
                            <a:rPr lang="en-US" baseline="0" dirty="0"/>
                            <a:t> node can advertise a bad route, and cause catastrophe through the whole network.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02183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6B9A96A-791F-41D6-9D97-29B0D0DA4D4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07527301"/>
                  </p:ext>
                </p:extLst>
              </p:nvPr>
            </p:nvGraphicFramePr>
            <p:xfrm>
              <a:off x="1104900" y="1081088"/>
              <a:ext cx="10248900" cy="239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6300">
                      <a:extLst>
                        <a:ext uri="{9D8B030D-6E8A-4147-A177-3AD203B41FA5}">
                          <a16:colId xmlns:a16="http://schemas.microsoft.com/office/drawing/2014/main" val="3016851600"/>
                        </a:ext>
                      </a:extLst>
                    </a:gridCol>
                    <a:gridCol w="3416300">
                      <a:extLst>
                        <a:ext uri="{9D8B030D-6E8A-4147-A177-3AD203B41FA5}">
                          <a16:colId xmlns:a16="http://schemas.microsoft.com/office/drawing/2014/main" val="10396198"/>
                        </a:ext>
                      </a:extLst>
                    </a:gridCol>
                    <a:gridCol w="3416300">
                      <a:extLst>
                        <a:ext uri="{9D8B030D-6E8A-4147-A177-3AD203B41FA5}">
                          <a16:colId xmlns:a16="http://schemas.microsoft.com/office/drawing/2014/main" val="30665534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Factor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Link-State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Distance Vector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1676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Locality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Global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Local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56282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Message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57" t="-208197" r="-100893" b="-3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8197" r="-713" b="-3721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4551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Speed of Convergence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57" t="-308197" r="-100893" b="-2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08197" r="-713" b="-2721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706935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Robustness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Router can broadcast incorrect costs,</a:t>
                          </a:r>
                          <a:r>
                            <a:rPr lang="en-US" baseline="0" dirty="0"/>
                            <a:t> but its neighbors can route around using global state.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  <a:r>
                            <a:rPr lang="en-US" baseline="0" dirty="0"/>
                            <a:t> node can advertise a bad route, and cause catastrophe through the whole network.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021832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58639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CA7A-F1D1-4798-B942-B9981D01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Autonomous</a:t>
            </a:r>
            <a:r>
              <a:rPr lang="en-US" baseline="0" dirty="0"/>
              <a:t>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3573-3D16-4D7A-A8BE-9C6F2EAF7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Autonomous Systems</a:t>
            </a:r>
          </a:p>
          <a:p>
            <a:pPr lvl="1"/>
            <a:r>
              <a:rPr lang="en-US" dirty="0"/>
              <a:t>A collection of systems that are organized and locally managed by the same operator</a:t>
            </a:r>
          </a:p>
          <a:p>
            <a:pPr lvl="1"/>
            <a:r>
              <a:rPr lang="en-US" dirty="0"/>
              <a:t>Typically represents a collection of one or more routers organized at the local level and share administration domains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Larger ISPs can be split into multiple AS </a:t>
            </a:r>
          </a:p>
          <a:p>
            <a:pPr lvl="2"/>
            <a:r>
              <a:rPr lang="en-US" dirty="0"/>
              <a:t>Manage complexity</a:t>
            </a:r>
          </a:p>
          <a:p>
            <a:pPr lvl="2"/>
            <a:r>
              <a:rPr lang="en-US" dirty="0"/>
              <a:t>Incremental technology improvements</a:t>
            </a:r>
          </a:p>
          <a:p>
            <a:pPr lvl="2"/>
            <a:r>
              <a:rPr lang="en-US" dirty="0"/>
              <a:t>Regionalization</a:t>
            </a:r>
          </a:p>
          <a:p>
            <a:pPr lvl="2"/>
            <a:r>
              <a:rPr lang="en-US" dirty="0"/>
              <a:t>Mergers &amp; Acquisitions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Routing is different</a:t>
            </a:r>
          </a:p>
          <a:p>
            <a:pPr lvl="1"/>
            <a:r>
              <a:rPr lang="en-US" dirty="0" err="1"/>
              <a:t>IntraAS</a:t>
            </a:r>
            <a:r>
              <a:rPr lang="en-US" dirty="0"/>
              <a:t> – routing </a:t>
            </a:r>
            <a:r>
              <a:rPr lang="en-US" i="1" dirty="0"/>
              <a:t>internal</a:t>
            </a:r>
            <a:r>
              <a:rPr lang="en-US" dirty="0"/>
              <a:t> to the AS</a:t>
            </a:r>
          </a:p>
          <a:p>
            <a:pPr lvl="1"/>
            <a:r>
              <a:rPr lang="en-US" dirty="0" err="1"/>
              <a:t>InterAS</a:t>
            </a:r>
            <a:r>
              <a:rPr lang="en-US" dirty="0"/>
              <a:t> – routing </a:t>
            </a:r>
            <a:r>
              <a:rPr lang="en-US" i="1" dirty="0"/>
              <a:t>between</a:t>
            </a:r>
            <a:r>
              <a:rPr lang="en-US" dirty="0"/>
              <a:t> different AS</a:t>
            </a:r>
          </a:p>
        </p:txBody>
      </p:sp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5A33EEFF-8CCC-43C7-9F02-1FFCBC791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68052" y="2541378"/>
            <a:ext cx="4585747" cy="30495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3EF273-EB11-4B15-9693-2F0D9EB65DC8}"/>
              </a:ext>
            </a:extLst>
          </p:cNvPr>
          <p:cNvSpPr txBox="1"/>
          <p:nvPr/>
        </p:nvSpPr>
        <p:spPr>
          <a:xfrm>
            <a:off x="10300810" y="6211669"/>
            <a:ext cx="123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gbgindonesia.com/en/services/article/2012/the_outlook_for_indonesia_s_ict_sector.php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11248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CCFF3-6A60-4EE4-8315-D4E7BA95D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 Shortest</a:t>
            </a:r>
            <a:r>
              <a:rPr lang="en-US" baseline="0" dirty="0"/>
              <a:t> Path First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49727-B352-49E3-92A0-1F51B849B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state algorithm</a:t>
            </a:r>
          </a:p>
          <a:p>
            <a:r>
              <a:rPr lang="en-US" dirty="0"/>
              <a:t>Interior Gateway Protocol (IGP)</a:t>
            </a:r>
          </a:p>
          <a:p>
            <a:r>
              <a:rPr lang="en-US" dirty="0"/>
              <a:t>Used almost</a:t>
            </a:r>
            <a:r>
              <a:rPr lang="en-US" baseline="0" dirty="0"/>
              <a:t> exclusively as </a:t>
            </a:r>
            <a:r>
              <a:rPr lang="en-US" i="1" baseline="0" dirty="0" err="1"/>
              <a:t>intraAS</a:t>
            </a:r>
            <a:endParaRPr lang="en-US" i="0" baseline="0" dirty="0"/>
          </a:p>
          <a:p>
            <a:r>
              <a:rPr lang="en-US" dirty="0"/>
              <a:t>Broadcasts</a:t>
            </a:r>
            <a:r>
              <a:rPr lang="en-US" baseline="0" dirty="0"/>
              <a:t> link state to all neighbors</a:t>
            </a:r>
          </a:p>
          <a:p>
            <a:r>
              <a:rPr lang="en-US" baseline="0" dirty="0"/>
              <a:t>Uses Dijkstra’s algorithm to find shortest paths</a:t>
            </a:r>
          </a:p>
          <a:p>
            <a:r>
              <a:rPr lang="en-US" baseline="0" dirty="0"/>
              <a:t>Each router has a complete </a:t>
            </a:r>
            <a:r>
              <a:rPr lang="en-US" i="1" baseline="0" dirty="0"/>
              <a:t>topological map</a:t>
            </a:r>
            <a:r>
              <a:rPr lang="en-US" i="0" baseline="0" dirty="0"/>
              <a:t> of the network</a:t>
            </a:r>
          </a:p>
          <a:p>
            <a:r>
              <a:rPr lang="en-US" i="0" baseline="0" dirty="0"/>
              <a:t>Computes a shortest path to all subnets in the AS with itself as a </a:t>
            </a:r>
            <a:r>
              <a:rPr lang="en-US" i="1" baseline="0" dirty="0"/>
              <a:t>root node</a:t>
            </a:r>
            <a:endParaRPr lang="en-US" i="0" baseline="0" dirty="0"/>
          </a:p>
          <a:p>
            <a:pPr lvl="1"/>
            <a:r>
              <a:rPr lang="en-US" i="0" baseline="0" dirty="0"/>
              <a:t>Can then accept traffic from other nodes and route them along “its” best path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3754132-482D-4204-94DF-1234352DD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3819" y="1080656"/>
            <a:ext cx="3781495" cy="1810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C5E2A7-8210-4DEB-AB12-22A5426D0B63}"/>
              </a:ext>
            </a:extLst>
          </p:cNvPr>
          <p:cNvSpPr txBox="1"/>
          <p:nvPr/>
        </p:nvSpPr>
        <p:spPr>
          <a:xfrm>
            <a:off x="7713819" y="2966338"/>
            <a:ext cx="3781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mn.wikipedia.org/wiki/Open_Shortest_Path_First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02785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C2B31-5BE8-4B19-A0DE-FDA1DBE5F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Theory versus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AC848-8309-4BA4-8561-EA7A69949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OSPF requires some set of link weights</a:t>
            </a:r>
          </a:p>
          <a:p>
            <a:pPr lvl="1"/>
            <a:r>
              <a:rPr lang="en-US" dirty="0"/>
              <a:t>Link weight / cost typically the bandwidth of the network link</a:t>
            </a:r>
          </a:p>
          <a:p>
            <a:pPr lvl="2"/>
            <a:r>
              <a:rPr lang="en-US" dirty="0"/>
              <a:t>Challenging for “point-to-point” links or congestion prone links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Link weights</a:t>
            </a:r>
            <a:r>
              <a:rPr lang="en-US" baseline="0" dirty="0"/>
              <a:t> may not be constant – can be a composite</a:t>
            </a:r>
          </a:p>
          <a:p>
            <a:pPr lvl="1"/>
            <a:r>
              <a:rPr lang="en-US" baseline="0" dirty="0"/>
              <a:t>Determined by network operator to control traffic flows</a:t>
            </a:r>
          </a:p>
          <a:p>
            <a:pPr lvl="2"/>
            <a:r>
              <a:rPr lang="en-US" dirty="0"/>
              <a:t>E.g. Fastest link may be most expensive </a:t>
            </a:r>
          </a:p>
          <a:p>
            <a:pPr lvl="2"/>
            <a:endParaRPr lang="en-US" baseline="0" dirty="0"/>
          </a:p>
          <a:p>
            <a:pPr lvl="0"/>
            <a:r>
              <a:rPr lang="en-US" dirty="0"/>
              <a:t>Network operators</a:t>
            </a:r>
            <a:r>
              <a:rPr lang="en-US" i="1" baseline="0" dirty="0"/>
              <a:t> want</a:t>
            </a:r>
            <a:br>
              <a:rPr lang="en-US" i="1" baseline="0" dirty="0"/>
            </a:br>
            <a:r>
              <a:rPr lang="en-US" i="1" baseline="0" dirty="0"/>
              <a:t> </a:t>
            </a:r>
            <a:r>
              <a:rPr lang="en-US" i="0" baseline="0" dirty="0"/>
              <a:t>a desired network configuration</a:t>
            </a:r>
          </a:p>
          <a:p>
            <a:pPr lvl="1"/>
            <a:r>
              <a:rPr lang="en-US" dirty="0"/>
              <a:t>Need to figure out the weights </a:t>
            </a:r>
            <a:br>
              <a:rPr lang="en-US" dirty="0"/>
            </a:br>
            <a:r>
              <a:rPr lang="en-US" dirty="0"/>
              <a:t>to arrive at</a:t>
            </a:r>
            <a:r>
              <a:rPr lang="en-US" baseline="0" dirty="0"/>
              <a:t> that </a:t>
            </a:r>
            <a:r>
              <a:rPr lang="en-US" i="1" baseline="0" dirty="0"/>
              <a:t>after</a:t>
            </a:r>
            <a:r>
              <a:rPr lang="en-US" i="0" baseline="0" dirty="0"/>
              <a:t> OSPF converges</a:t>
            </a:r>
          </a:p>
        </p:txBody>
      </p:sp>
    </p:spTree>
    <p:extLst>
      <p:ext uri="{BB962C8B-B14F-4D97-AF65-F5344CB8AC3E}">
        <p14:creationId xmlns:p14="http://schemas.microsoft.com/office/powerpoint/2010/main" val="3861734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DC0D-3E64-41CE-8C9D-41442417A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ADFA3-7516-4E3C-88A4-C8C5BA165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OSPF uses a broadcast mechanism to send its routing info</a:t>
            </a:r>
          </a:p>
          <a:p>
            <a:pPr lvl="1"/>
            <a:r>
              <a:rPr lang="en-US" dirty="0"/>
              <a:t>Periodically – must be &lt; 30 minutes</a:t>
            </a:r>
          </a:p>
          <a:p>
            <a:pPr lvl="1"/>
            <a:r>
              <a:rPr lang="en-US" dirty="0"/>
              <a:t>Asynchronously – when a link state changes</a:t>
            </a:r>
          </a:p>
          <a:p>
            <a:pPr lvl="1"/>
            <a:endParaRPr lang="en-US" dirty="0"/>
          </a:p>
          <a:p>
            <a:r>
              <a:rPr lang="en-US" dirty="0"/>
              <a:t>Communicates over IP in its own transport layer</a:t>
            </a:r>
          </a:p>
          <a:p>
            <a:endParaRPr lang="en-US" dirty="0"/>
          </a:p>
          <a:p>
            <a:r>
              <a:rPr lang="en-US" dirty="0"/>
              <a:t>Important to </a:t>
            </a:r>
            <a:r>
              <a:rPr lang="en-US" i="1" dirty="0"/>
              <a:t>select </a:t>
            </a:r>
            <a:r>
              <a:rPr lang="en-US" dirty="0"/>
              <a:t>interfaces that receive OSPF broadcast</a:t>
            </a:r>
          </a:p>
          <a:p>
            <a:pPr lvl="1"/>
            <a:r>
              <a:rPr lang="en-US" dirty="0"/>
              <a:t>Can expose confidential information outside of AS</a:t>
            </a:r>
          </a:p>
        </p:txBody>
      </p:sp>
      <p:pic>
        <p:nvPicPr>
          <p:cNvPr id="5" name="Picture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688B01D6-9CE4-41A3-B6D4-F62772A7B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62949" y="4147511"/>
            <a:ext cx="4681834" cy="25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68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DA0C-EE98-4F8C-9278-F6D791E8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OSPF “Hello”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93FE1-46E9-4FF3-B670-BD58BF700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“Hello” message</a:t>
            </a:r>
          </a:p>
          <a:p>
            <a:pPr lvl="1"/>
            <a:r>
              <a:rPr lang="en-US" dirty="0"/>
              <a:t>Initial multicast message where each router advertises itself and its route costs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Routers keep sending hello messages periodically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Eventually, all routers in an AS learn about each other and their costs</a:t>
            </a:r>
          </a:p>
          <a:p>
            <a:pPr lvl="1"/>
            <a:endParaRPr lang="en-US" dirty="0"/>
          </a:p>
          <a:p>
            <a:r>
              <a:rPr lang="en-US" dirty="0"/>
              <a:t>Routers then send costs on a periodic basis and keep checking each other’s status.  If a router does not respond (e.g. &lt;10sec) then it forces a recalculation of routes</a:t>
            </a:r>
          </a:p>
          <a:p>
            <a:endParaRPr lang="en-US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765E5EE6-1F44-4A4F-8599-D676D0960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73737" y="4380164"/>
            <a:ext cx="3185233" cy="211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71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DA8C-26C4-41CC-B04E-E18E285A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OSPF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74A39-FEB2-4D3E-A74D-C84CAAE4B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single AS can be subdivided</a:t>
            </a:r>
          </a:p>
          <a:p>
            <a:pPr lvl="1"/>
            <a:r>
              <a:rPr lang="en-US" dirty="0"/>
              <a:t>Simplify administration zones</a:t>
            </a:r>
          </a:p>
          <a:p>
            <a:pPr lvl="1"/>
            <a:r>
              <a:rPr lang="en-US" dirty="0"/>
              <a:t>Reduce OSPF overhead</a:t>
            </a:r>
          </a:p>
          <a:p>
            <a:pPr lvl="1"/>
            <a:r>
              <a:rPr lang="en-US" dirty="0"/>
              <a:t>Recognize</a:t>
            </a:r>
            <a:r>
              <a:rPr lang="en-US" baseline="0" dirty="0"/>
              <a:t> geographic differences…</a:t>
            </a:r>
          </a:p>
          <a:p>
            <a:pPr lvl="1"/>
            <a:endParaRPr lang="en-US" baseline="0" dirty="0"/>
          </a:p>
          <a:p>
            <a:pPr lvl="0"/>
            <a:r>
              <a:rPr lang="en-US" dirty="0"/>
              <a:t>OSPF allows “areas” to be defined </a:t>
            </a:r>
          </a:p>
          <a:p>
            <a:pPr lvl="1"/>
            <a:r>
              <a:rPr lang="en-US" dirty="0"/>
              <a:t>Uses the same dotted</a:t>
            </a:r>
            <a:r>
              <a:rPr lang="en-US" baseline="0" dirty="0"/>
              <a:t> quad as IPv4 (but it isn’t necessarily the  IP address)</a:t>
            </a:r>
          </a:p>
          <a:p>
            <a:pPr lvl="1"/>
            <a:r>
              <a:rPr lang="en-US" baseline="0" dirty="0"/>
              <a:t>Area 0 (0.0.0.0) is the “backbone” and connects areas to each other</a:t>
            </a:r>
          </a:p>
          <a:p>
            <a:pPr lvl="1"/>
            <a:endParaRPr lang="en-US" baseline="0" dirty="0"/>
          </a:p>
          <a:p>
            <a:pPr lvl="1"/>
            <a:r>
              <a:rPr lang="en-US" baseline="0" dirty="0"/>
              <a:t>Areas are linked to the backbone by with “area border routers”</a:t>
            </a:r>
          </a:p>
          <a:p>
            <a:pPr lvl="1"/>
            <a:endParaRPr lang="en-US" dirty="0"/>
          </a:p>
          <a:p>
            <a:r>
              <a:rPr lang="en-US" baseline="0" dirty="0"/>
              <a:t>Stub Areas</a:t>
            </a:r>
          </a:p>
          <a:p>
            <a:pPr lvl="1"/>
            <a:r>
              <a:rPr lang="en-US" dirty="0"/>
              <a:t>OSPF area that does not receive OSPF routes</a:t>
            </a:r>
          </a:p>
          <a:p>
            <a:pPr lvl="1"/>
            <a:r>
              <a:rPr lang="en-US" dirty="0"/>
              <a:t>Usually e</a:t>
            </a:r>
            <a:r>
              <a:rPr lang="en-US" baseline="0" dirty="0"/>
              <a:t>xternal</a:t>
            </a:r>
            <a:r>
              <a:rPr lang="en-US" dirty="0"/>
              <a:t> to the AS</a:t>
            </a:r>
          </a:p>
          <a:p>
            <a:pPr lvl="1"/>
            <a:r>
              <a:rPr lang="en-US" baseline="0" dirty="0"/>
              <a:t>Reduces the size of the link-state</a:t>
            </a:r>
            <a:r>
              <a:rPr lang="en-US" dirty="0"/>
              <a:t> database</a:t>
            </a:r>
            <a:endParaRPr lang="en-US" baseline="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C6FD4-8024-40FA-B7E4-612A402BD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748" y="3743612"/>
            <a:ext cx="5056513" cy="29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38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3D0B-43F6-4A46-A993-0965E38E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OSPF vs. Previous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2FEB5-7350-4034-8E49-BC5039C0D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OSPF wasn’t the first internal routing algorithm:</a:t>
            </a:r>
          </a:p>
          <a:p>
            <a:pPr lvl="1"/>
            <a:r>
              <a:rPr lang="en-US" dirty="0"/>
              <a:t>E.g. RIP, RIPv2, EIGRP</a:t>
            </a:r>
          </a:p>
          <a:p>
            <a:pPr lvl="1"/>
            <a:endParaRPr lang="en-US" dirty="0"/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OSPF was designed to include a key/password exchanged using a simple plain text or MD5 hash.  This is to provide authentication and verification</a:t>
            </a:r>
          </a:p>
          <a:p>
            <a:pPr lvl="1"/>
            <a:endParaRPr lang="en-US" dirty="0"/>
          </a:p>
          <a:p>
            <a:r>
              <a:rPr lang="en-US" dirty="0"/>
              <a:t>Same cost paths</a:t>
            </a:r>
          </a:p>
          <a:p>
            <a:pPr lvl="1"/>
            <a:r>
              <a:rPr lang="en-US" dirty="0"/>
              <a:t>OSPF allows multiple same-cost paths and can select them using a network admin determined function (e.g. Round Robin) – supports load balancing</a:t>
            </a:r>
          </a:p>
          <a:p>
            <a:pPr lvl="1"/>
            <a:endParaRPr lang="en-US" dirty="0"/>
          </a:p>
          <a:p>
            <a:r>
              <a:rPr lang="en-US" dirty="0"/>
              <a:t>Supports </a:t>
            </a:r>
            <a:r>
              <a:rPr lang="en-US" i="1" dirty="0"/>
              <a:t>hierarchical routing</a:t>
            </a:r>
            <a:r>
              <a:rPr lang="en-US" dirty="0"/>
              <a:t> within an AS</a:t>
            </a:r>
          </a:p>
          <a:p>
            <a:pPr lvl="1"/>
            <a:r>
              <a:rPr lang="en-US" dirty="0"/>
              <a:t>OSPF has “areas” that enable routing decisions to be made separately from each domain.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4C28F7A-8B86-4E76-AB53-B414C06E7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92215" y="681036"/>
            <a:ext cx="1729225" cy="1815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22B3FD-B08F-4641-A27A-A6E6BF7A7B72}"/>
              </a:ext>
            </a:extLst>
          </p:cNvPr>
          <p:cNvSpPr txBox="1"/>
          <p:nvPr/>
        </p:nvSpPr>
        <p:spPr>
          <a:xfrm>
            <a:off x="2829712" y="6858000"/>
            <a:ext cx="65325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soygcm.deviantart.com/art/RIP-world-19294268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32526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B17EE-BD1F-42FF-8AED-C0D352EF1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Border</a:t>
            </a:r>
            <a:r>
              <a:rPr lang="en-US" baseline="0" dirty="0"/>
              <a:t> Gateway Protocol (BGP)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EED1F-3009-4F0A-9BB8-62F490E08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Inter-AS Routing Protocol</a:t>
            </a:r>
          </a:p>
          <a:p>
            <a:r>
              <a:rPr lang="en-US" dirty="0"/>
              <a:t>Design for exchange</a:t>
            </a:r>
            <a:r>
              <a:rPr lang="en-US" baseline="0" dirty="0"/>
              <a:t> between AS</a:t>
            </a:r>
          </a:p>
          <a:p>
            <a:r>
              <a:rPr lang="en-US" baseline="0" dirty="0"/>
              <a:t>Distance vector algorithm</a:t>
            </a:r>
          </a:p>
          <a:p>
            <a:r>
              <a:rPr lang="en-US" baseline="0" dirty="0"/>
              <a:t>BGP exchanges CIDR ranges – automatically combines subnets </a:t>
            </a:r>
          </a:p>
          <a:p>
            <a:r>
              <a:rPr lang="en-US" baseline="0" dirty="0"/>
              <a:t>Each AS sends</a:t>
            </a:r>
            <a:r>
              <a:rPr lang="en-US" dirty="0"/>
              <a:t> external routes that they service</a:t>
            </a:r>
          </a:p>
          <a:p>
            <a:pPr lvl="1"/>
            <a:r>
              <a:rPr lang="en-US" baseline="0" dirty="0"/>
              <a:t>BGP</a:t>
            </a:r>
            <a:r>
              <a:rPr lang="en-US" dirty="0"/>
              <a:t> builds the “best” paths to reach those routes</a:t>
            </a:r>
          </a:p>
          <a:p>
            <a:endParaRPr lang="en-US" baseline="0" dirty="0"/>
          </a:p>
          <a:p>
            <a:r>
              <a:rPr lang="en-US" dirty="0"/>
              <a:t>BGP used heavily in the </a:t>
            </a:r>
            <a:r>
              <a:rPr lang="en-US" i="1" dirty="0"/>
              <a:t>internet exchanges</a:t>
            </a:r>
            <a:r>
              <a:rPr lang="en-US" dirty="0"/>
              <a:t> to facilitate inter-AS routing</a:t>
            </a:r>
          </a:p>
          <a:p>
            <a:pPr marL="0" indent="0">
              <a:buNone/>
            </a:pPr>
            <a:endParaRPr lang="en-US" baseline="0" dirty="0"/>
          </a:p>
        </p:txBody>
      </p:sp>
      <p:pic>
        <p:nvPicPr>
          <p:cNvPr id="5" name="Picture 4" descr="A picture containing flower&#10;&#10;Description automatically generated">
            <a:extLst>
              <a:ext uri="{FF2B5EF4-FFF2-40B4-BE49-F238E27FC236}">
                <a16:creationId xmlns:a16="http://schemas.microsoft.com/office/drawing/2014/main" id="{E5F7D1F9-BD6D-48CB-996F-A26CAB711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25543" y="4743671"/>
            <a:ext cx="3161211" cy="1749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1C4F0C-37EE-4A68-A5B3-584829133372}"/>
              </a:ext>
            </a:extLst>
          </p:cNvPr>
          <p:cNvSpPr txBox="1"/>
          <p:nvPr/>
        </p:nvSpPr>
        <p:spPr>
          <a:xfrm>
            <a:off x="8425543" y="6796009"/>
            <a:ext cx="31612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NetTransformer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6194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9B39B5-7DF7-4551-B535-9F4A3799A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284" y="563724"/>
            <a:ext cx="4446270" cy="28652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828765-195D-4909-8BC2-D569D946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Control Plane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E7ED6-DF81-4E4D-87D1-FDB286380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Control</a:t>
            </a:r>
          </a:p>
          <a:p>
            <a:pPr lvl="1"/>
            <a:r>
              <a:rPr lang="en-US" dirty="0"/>
              <a:t>Per</a:t>
            </a:r>
            <a:r>
              <a:rPr lang="en-US" baseline="0" dirty="0"/>
              <a:t>-Router</a:t>
            </a:r>
          </a:p>
          <a:p>
            <a:pPr lvl="2"/>
            <a:r>
              <a:rPr lang="en-US" baseline="0" dirty="0"/>
              <a:t>Each router maintains own configuration</a:t>
            </a:r>
          </a:p>
          <a:p>
            <a:pPr lvl="2"/>
            <a:r>
              <a:rPr lang="en-US" dirty="0"/>
              <a:t>Static, OSPF, BGP</a:t>
            </a:r>
          </a:p>
          <a:p>
            <a:pPr lvl="1"/>
            <a:r>
              <a:rPr lang="en-US" dirty="0"/>
              <a:t>Centralized Control</a:t>
            </a:r>
          </a:p>
          <a:p>
            <a:pPr lvl="2"/>
            <a:r>
              <a:rPr lang="en-US" dirty="0"/>
              <a:t>Control agent manages </a:t>
            </a:r>
            <a:r>
              <a:rPr lang="en-US" baseline="0" dirty="0"/>
              <a:t>configuration for fleet of routers</a:t>
            </a:r>
          </a:p>
          <a:p>
            <a:pPr lvl="2"/>
            <a:r>
              <a:rPr lang="en-US" baseline="0" dirty="0"/>
              <a:t>Typically a logically central (but distributed) CA</a:t>
            </a:r>
          </a:p>
          <a:p>
            <a:pPr lvl="2"/>
            <a:r>
              <a:rPr lang="en-US" baseline="0" dirty="0"/>
              <a:t>Standard for large datacenters for load balancing and distributing services</a:t>
            </a:r>
          </a:p>
          <a:p>
            <a:pPr lvl="2"/>
            <a:r>
              <a:rPr lang="en-US" baseline="0" dirty="0"/>
              <a:t>Especially for geographic distribution – </a:t>
            </a:r>
            <a:r>
              <a:rPr lang="en-US" baseline="0" dirty="0">
                <a:hlinkClick r:id="rId3"/>
              </a:rPr>
              <a:t>www.google.com</a:t>
            </a:r>
            <a:r>
              <a:rPr lang="en-US" baseline="0" dirty="0"/>
              <a:t> may be the same IP but not the same machine</a:t>
            </a:r>
          </a:p>
        </p:txBody>
      </p:sp>
    </p:spTree>
    <p:extLst>
      <p:ext uri="{BB962C8B-B14F-4D97-AF65-F5344CB8AC3E}">
        <p14:creationId xmlns:p14="http://schemas.microsoft.com/office/powerpoint/2010/main" val="2188110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02CA-8639-4FCE-A855-00E9EB1B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BGP</a:t>
            </a:r>
            <a:r>
              <a:rPr lang="en-US" baseline="0" dirty="0"/>
              <a:t> Best Routes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0697F-B12E-4880-A31A-A2D58D92A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Hot Potato Routing</a:t>
            </a:r>
          </a:p>
          <a:p>
            <a:pPr lvl="1"/>
            <a:r>
              <a:rPr lang="en-US" dirty="0"/>
              <a:t>Default mechanism for BGP – get the packet out of the routing cloud as</a:t>
            </a:r>
            <a:r>
              <a:rPr lang="en-US" baseline="0" dirty="0"/>
              <a:t> fast as possible w/out regard for next AS</a:t>
            </a:r>
          </a:p>
          <a:p>
            <a:pPr lvl="0"/>
            <a:r>
              <a:rPr lang="en-US" baseline="0" dirty="0"/>
              <a:t>Route Selection Algorithm</a:t>
            </a:r>
          </a:p>
          <a:p>
            <a:pPr lvl="1"/>
            <a:r>
              <a:rPr lang="en-US" baseline="0" dirty="0"/>
              <a:t>Pick the interface that advertises itself to handle the network prefix of the packet</a:t>
            </a:r>
          </a:p>
          <a:p>
            <a:pPr lvl="1"/>
            <a:endParaRPr lang="en-US" baseline="0" dirty="0"/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/>
              <a:t>Assign local preference on BGP attributes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ties, select routes with shortest AS-PATH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/>
              <a:t>If</a:t>
            </a:r>
            <a:r>
              <a:rPr lang="en-US" dirty="0"/>
              <a:t> still tied, use hot potato using closest next-hop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/>
              <a:t>If</a:t>
            </a:r>
            <a:r>
              <a:rPr lang="en-US" dirty="0"/>
              <a:t> still not unique, pick randomly</a:t>
            </a:r>
          </a:p>
        </p:txBody>
      </p:sp>
      <p:pic>
        <p:nvPicPr>
          <p:cNvPr id="5" name="Picture 4" descr="A picture containing food, fruit, pear&#10;&#10;Description automatically generated">
            <a:extLst>
              <a:ext uri="{FF2B5EF4-FFF2-40B4-BE49-F238E27FC236}">
                <a16:creationId xmlns:a16="http://schemas.microsoft.com/office/drawing/2014/main" id="{8CA8368E-A3DB-4E30-B678-2A527C3C1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22080" y="2961639"/>
            <a:ext cx="2812869" cy="3750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229CE0-B780-47A5-9D14-6626D0909224}"/>
              </a:ext>
            </a:extLst>
          </p:cNvPr>
          <p:cNvSpPr txBox="1"/>
          <p:nvPr/>
        </p:nvSpPr>
        <p:spPr>
          <a:xfrm>
            <a:off x="9022080" y="6838181"/>
            <a:ext cx="281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moblog.net/view/131092/hot-potato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04187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10A4-7F00-4941-8BB7-C7E4BCA4E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BGP Autonomous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B5521-3D5B-48DC-8C91-0BFC8F76E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BGP is organized around autonomous systems</a:t>
            </a:r>
          </a:p>
          <a:p>
            <a:pPr lvl="1"/>
            <a:r>
              <a:rPr lang="en-US" dirty="0"/>
              <a:t>Collection of IP routing prefixes that are under the control of a network operator on behalf of an entity.</a:t>
            </a:r>
          </a:p>
          <a:p>
            <a:pPr lvl="1"/>
            <a:r>
              <a:rPr lang="en-US" dirty="0"/>
              <a:t>There are public and private autonomous systems – e.g. Ship is AS398663, Google is 15169, Microsoft is 8075.  All of an organization’s routes are tied to these AS numbers.</a:t>
            </a:r>
          </a:p>
          <a:p>
            <a:pPr lvl="1"/>
            <a:r>
              <a:rPr lang="en-US" dirty="0"/>
              <a:t>BGP advertises the routes as belonging to a specific AS rather than a specific router</a:t>
            </a:r>
          </a:p>
          <a:p>
            <a:pPr lvl="2"/>
            <a:r>
              <a:rPr lang="en-US" dirty="0"/>
              <a:t>Goal is to find best path to an AS rather than a specific network</a:t>
            </a:r>
          </a:p>
          <a:p>
            <a:pPr lvl="1"/>
            <a:r>
              <a:rPr lang="en-US" dirty="0"/>
              <a:t>ASN are assigned by IANA – like IP addresses</a:t>
            </a:r>
          </a:p>
          <a:p>
            <a:pPr lvl="1"/>
            <a:r>
              <a:rPr lang="en-US" dirty="0"/>
              <a:t>ASN are 32-bit – like IP addresses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22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27BF5-9936-43AC-995C-F646FEC6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BGP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F3097-1D1F-436E-A73B-73B097302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BGP is an </a:t>
            </a:r>
            <a:r>
              <a:rPr lang="en-US" i="1" dirty="0"/>
              <a:t>incremental protocol</a:t>
            </a:r>
            <a:endParaRPr lang="en-US" dirty="0"/>
          </a:p>
          <a:p>
            <a:pPr lvl="1"/>
            <a:r>
              <a:rPr lang="en-US" dirty="0"/>
              <a:t>It only sends on changes</a:t>
            </a:r>
          </a:p>
          <a:p>
            <a:pPr lvl="1"/>
            <a:r>
              <a:rPr lang="en-US" dirty="0"/>
              <a:t>New route advertisements</a:t>
            </a:r>
          </a:p>
          <a:p>
            <a:pPr lvl="1"/>
            <a:r>
              <a:rPr lang="en-US" dirty="0"/>
              <a:t>Route withdraws</a:t>
            </a:r>
          </a:p>
          <a:p>
            <a:pPr lvl="1"/>
            <a:r>
              <a:rPr lang="en-US" dirty="0"/>
              <a:t>Changes to attributes</a:t>
            </a:r>
          </a:p>
          <a:p>
            <a:pPr lvl="1"/>
            <a:r>
              <a:rPr lang="en-US" dirty="0"/>
              <a:t>Rate changes</a:t>
            </a:r>
          </a:p>
          <a:p>
            <a:pPr lvl="1"/>
            <a:endParaRPr lang="en-US" dirty="0"/>
          </a:p>
          <a:p>
            <a:r>
              <a:rPr lang="en-US" dirty="0"/>
              <a:t>BGP is also a path-vector protocol</a:t>
            </a:r>
          </a:p>
          <a:p>
            <a:pPr lvl="1"/>
            <a:r>
              <a:rPr lang="en-US" dirty="0"/>
              <a:t>In addition to the distance vector, adds the </a:t>
            </a:r>
            <a:r>
              <a:rPr lang="en-US" i="1" dirty="0"/>
              <a:t>path</a:t>
            </a:r>
            <a:r>
              <a:rPr lang="en-US" dirty="0"/>
              <a:t> to take advantage of that distance</a:t>
            </a:r>
          </a:p>
          <a:p>
            <a:pPr lvl="1"/>
            <a:r>
              <a:rPr lang="en-US" dirty="0"/>
              <a:t>Routers can then select shortest paths as a criteria </a:t>
            </a:r>
          </a:p>
          <a:p>
            <a:pPr lvl="1"/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098EF08-CB35-444C-8056-56089D311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26926" y="194296"/>
            <a:ext cx="5564777" cy="38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9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7048-B825-4043-A323-21AE09520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97489-9704-43C8-AD3F-55FF46E8D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are there different</a:t>
            </a:r>
            <a:r>
              <a:rPr lang="en-US" baseline="0" dirty="0"/>
              <a:t> policies for inter- and intra- routing?</a:t>
            </a:r>
          </a:p>
          <a:p>
            <a:r>
              <a:rPr lang="en-US" baseline="0" dirty="0"/>
              <a:t>Costs</a:t>
            </a:r>
          </a:p>
          <a:p>
            <a:pPr lvl="1"/>
            <a:r>
              <a:rPr lang="en-US" dirty="0" err="1"/>
              <a:t>IntraAS</a:t>
            </a:r>
            <a:r>
              <a:rPr lang="en-US" dirty="0"/>
              <a:t> – everything is related, and operators likely to pay for capacity to get best performance.</a:t>
            </a:r>
          </a:p>
          <a:p>
            <a:pPr lvl="1"/>
            <a:r>
              <a:rPr lang="en-US" baseline="0" dirty="0" err="1"/>
              <a:t>InterAS</a:t>
            </a:r>
            <a:r>
              <a:rPr lang="en-US" dirty="0"/>
              <a:t> – network operators less willing to cover costs for everyone </a:t>
            </a:r>
            <a:r>
              <a:rPr lang="en-US" dirty="0" err="1"/>
              <a:t>elses</a:t>
            </a:r>
            <a:r>
              <a:rPr lang="en-US" dirty="0"/>
              <a:t> routes</a:t>
            </a:r>
            <a:endParaRPr lang="en-US" baseline="0" dirty="0"/>
          </a:p>
          <a:p>
            <a:r>
              <a:rPr lang="en-US" dirty="0"/>
              <a:t>Scale</a:t>
            </a:r>
          </a:p>
          <a:p>
            <a:pPr lvl="1"/>
            <a:r>
              <a:rPr lang="en-US" baseline="0" dirty="0" err="1"/>
              <a:t>IntraAS</a:t>
            </a:r>
            <a:r>
              <a:rPr lang="en-US" baseline="0" dirty="0"/>
              <a:t> – OSPF</a:t>
            </a:r>
            <a:r>
              <a:rPr lang="en-US" dirty="0"/>
              <a:t> can handle many routers, but in practice, only a handful</a:t>
            </a:r>
          </a:p>
          <a:p>
            <a:pPr lvl="1"/>
            <a:r>
              <a:rPr lang="en-US" baseline="0" dirty="0" err="1"/>
              <a:t>InterAS</a:t>
            </a:r>
            <a:r>
              <a:rPr lang="en-US" dirty="0"/>
              <a:t> – BGP has to scale to handle the entire internet</a:t>
            </a:r>
            <a:endParaRPr lang="en-US" baseline="0" dirty="0"/>
          </a:p>
          <a:p>
            <a:r>
              <a:rPr lang="en-US" dirty="0"/>
              <a:t>Performance</a:t>
            </a:r>
          </a:p>
          <a:p>
            <a:pPr lvl="1"/>
            <a:r>
              <a:rPr lang="en-US" dirty="0" err="1"/>
              <a:t>IntraAS</a:t>
            </a:r>
            <a:r>
              <a:rPr lang="en-US" dirty="0"/>
              <a:t> – OSPF is targeted to find best route and maximize performance in a constrained network</a:t>
            </a:r>
          </a:p>
          <a:p>
            <a:pPr lvl="1"/>
            <a:r>
              <a:rPr lang="en-US" dirty="0" err="1"/>
              <a:t>InterAS</a:t>
            </a:r>
            <a:r>
              <a:rPr lang="en-US" dirty="0"/>
              <a:t> – BGP has to handle complex policies and service agreements that change constantly.</a:t>
            </a:r>
          </a:p>
        </p:txBody>
      </p:sp>
    </p:spTree>
    <p:extLst>
      <p:ext uri="{BB962C8B-B14F-4D97-AF65-F5344CB8AC3E}">
        <p14:creationId xmlns:p14="http://schemas.microsoft.com/office/powerpoint/2010/main" val="4289817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1707-B6AB-484E-A5F4-B38F49AE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Obtaining Internet Presence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16085-F480-4C06-96E2-B32552B5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SOHO</a:t>
            </a:r>
          </a:p>
          <a:p>
            <a:pPr lvl="1"/>
            <a:r>
              <a:rPr lang="en-US" dirty="0"/>
              <a:t>Asymmetric speeds, limited bandwidth</a:t>
            </a:r>
          </a:p>
          <a:p>
            <a:pPr lvl="1"/>
            <a:r>
              <a:rPr lang="en-US" dirty="0"/>
              <a:t>Loop availability</a:t>
            </a:r>
          </a:p>
          <a:p>
            <a:pPr lvl="1"/>
            <a:r>
              <a:rPr lang="en-US" dirty="0"/>
              <a:t>Co-location</a:t>
            </a:r>
          </a:p>
          <a:p>
            <a:pPr lvl="1"/>
            <a:r>
              <a:rPr lang="en-US" dirty="0"/>
              <a:t>Growth</a:t>
            </a:r>
          </a:p>
          <a:p>
            <a:r>
              <a:rPr lang="en-US" dirty="0"/>
              <a:t>Medium operation </a:t>
            </a:r>
          </a:p>
          <a:p>
            <a:pPr lvl="1"/>
            <a:r>
              <a:rPr lang="en-US" dirty="0"/>
              <a:t>Dedicated loops</a:t>
            </a:r>
          </a:p>
          <a:p>
            <a:pPr lvl="1"/>
            <a:r>
              <a:rPr lang="en-US" dirty="0"/>
              <a:t>Higher costs</a:t>
            </a:r>
          </a:p>
          <a:p>
            <a:pPr lvl="1"/>
            <a:r>
              <a:rPr lang="en-US" dirty="0"/>
              <a:t>More CPE </a:t>
            </a:r>
          </a:p>
          <a:p>
            <a:pPr lvl="1"/>
            <a:r>
              <a:rPr lang="en-US" dirty="0"/>
              <a:t>DNS, Routing, Firewall, DHCP, …</a:t>
            </a:r>
          </a:p>
        </p:txBody>
      </p:sp>
    </p:spTree>
    <p:extLst>
      <p:ext uri="{BB962C8B-B14F-4D97-AF65-F5344CB8AC3E}">
        <p14:creationId xmlns:p14="http://schemas.microsoft.com/office/powerpoint/2010/main" val="3316349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F901A-71C0-4448-BAEF-0AC8807A4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Defined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43DF0-7E99-424B-B815-F73DFC9F5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Defined Networks</a:t>
            </a:r>
          </a:p>
          <a:p>
            <a:pPr lvl="1"/>
            <a:r>
              <a:rPr lang="en-US" dirty="0"/>
              <a:t>Using “flow based forwarding”</a:t>
            </a:r>
          </a:p>
          <a:p>
            <a:pPr lvl="1"/>
            <a:r>
              <a:rPr lang="en-US" dirty="0"/>
              <a:t>Separation of data and control planes</a:t>
            </a:r>
          </a:p>
          <a:p>
            <a:pPr lvl="1"/>
            <a:r>
              <a:rPr lang="en-US" dirty="0"/>
              <a:t>Network control functions external to the routing</a:t>
            </a:r>
            <a:r>
              <a:rPr lang="en-US" baseline="0" dirty="0"/>
              <a:t> network</a:t>
            </a:r>
          </a:p>
          <a:p>
            <a:pPr lvl="1"/>
            <a:r>
              <a:rPr lang="en-US" baseline="0" dirty="0"/>
              <a:t>Programmable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ADB95-2D2F-4875-9D1D-1E24E215B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583208"/>
            <a:ext cx="5257799" cy="40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27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03A9EC-10F3-4F1B-AA35-4913F95D3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</a:t>
            </a:r>
            <a:br>
              <a:rPr lang="en-US" dirty="0"/>
            </a:br>
            <a:r>
              <a:rPr lang="en-US" dirty="0"/>
              <a:t>Control &amp; Status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D9B72-3531-49EC-BE81-B73F49F4B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3969972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2F916-5AE9-4DB6-B7CC-364DE3831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Internet Control Message Protocol (ICMP)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E807D-F643-4976-A6B4-5C9ADF002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Control Message Protocol</a:t>
            </a:r>
          </a:p>
          <a:p>
            <a:pPr lvl="1"/>
            <a:r>
              <a:rPr lang="en-US" dirty="0"/>
              <a:t>Used to exchange status messages between devices – typically routers, not data.</a:t>
            </a:r>
          </a:p>
          <a:p>
            <a:pPr lvl="1"/>
            <a:r>
              <a:rPr lang="en-US" dirty="0"/>
              <a:t>RFC 792</a:t>
            </a:r>
          </a:p>
          <a:p>
            <a:pPr lvl="1"/>
            <a:r>
              <a:rPr lang="en-US" dirty="0"/>
              <a:t>Generate response to errors in IP operations, directed to the </a:t>
            </a:r>
            <a:r>
              <a:rPr lang="en-US" i="1" dirty="0"/>
              <a:t>source IP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ICMP messages are encapsulated in an IP packet</a:t>
            </a:r>
          </a:p>
          <a:p>
            <a:pPr lvl="2"/>
            <a:r>
              <a:rPr lang="en-US" dirty="0"/>
              <a:t>IP protocol 1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55AA33-68F1-427D-BBEE-9172C4819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71" y="5103236"/>
            <a:ext cx="5045529" cy="12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807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6A397-0575-456B-9301-512AACE96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ICMP Control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2FA59-5620-40CD-A696-83540AC56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variety of ICMP protocols / message types: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68ECDD4-032E-4B88-841D-F4D84F953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532363"/>
              </p:ext>
            </p:extLst>
          </p:nvPr>
        </p:nvGraphicFramePr>
        <p:xfrm>
          <a:off x="838201" y="1493641"/>
          <a:ext cx="3352776" cy="477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443">
                  <a:extLst>
                    <a:ext uri="{9D8B030D-6E8A-4147-A177-3AD203B41FA5}">
                      <a16:colId xmlns:a16="http://schemas.microsoft.com/office/drawing/2014/main" val="4146382939"/>
                    </a:ext>
                  </a:extLst>
                </a:gridCol>
                <a:gridCol w="519430">
                  <a:extLst>
                    <a:ext uri="{9D8B030D-6E8A-4147-A177-3AD203B41FA5}">
                      <a16:colId xmlns:a16="http://schemas.microsoft.com/office/drawing/2014/main" val="1152483292"/>
                    </a:ext>
                  </a:extLst>
                </a:gridCol>
                <a:gridCol w="2340903">
                  <a:extLst>
                    <a:ext uri="{9D8B030D-6E8A-4147-A177-3AD203B41FA5}">
                      <a16:colId xmlns:a16="http://schemas.microsoft.com/office/drawing/2014/main" val="2348216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Type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Code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3578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Echo Reply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485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Network unreachable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298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Host unreachable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63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Protocol unreachable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136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Port unreachable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289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Fragmentation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858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Source route failed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687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Dest</a:t>
                      </a:r>
                      <a:r>
                        <a:rPr lang="en-US" sz="1100" dirty="0"/>
                        <a:t>. Network unreachable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042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Dest</a:t>
                      </a:r>
                      <a:r>
                        <a:rPr lang="en-US" sz="1100" dirty="0"/>
                        <a:t>. Host unknown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63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Source host isolated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776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Network admin. prohibited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627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Host admin. Prohibited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51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Network unreachable for </a:t>
                      </a:r>
                      <a:r>
                        <a:rPr lang="en-US" sz="1100" dirty="0" err="1"/>
                        <a:t>ToS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400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Host unreachable for </a:t>
                      </a:r>
                      <a:r>
                        <a:rPr lang="en-US" sz="1100" dirty="0" err="1"/>
                        <a:t>ToS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362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Comm admin prohibited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232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Host procedure violation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108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Precedence cut-off in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748278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FFC045B-E3E0-4B67-9120-D7EAC953C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604169"/>
              </p:ext>
            </p:extLst>
          </p:nvPr>
        </p:nvGraphicFramePr>
        <p:xfrm>
          <a:off x="7211787" y="1661794"/>
          <a:ext cx="3198482" cy="483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443">
                  <a:extLst>
                    <a:ext uri="{9D8B030D-6E8A-4147-A177-3AD203B41FA5}">
                      <a16:colId xmlns:a16="http://schemas.microsoft.com/office/drawing/2014/main" val="4146382939"/>
                    </a:ext>
                  </a:extLst>
                </a:gridCol>
                <a:gridCol w="450305">
                  <a:extLst>
                    <a:ext uri="{9D8B030D-6E8A-4147-A177-3AD203B41FA5}">
                      <a16:colId xmlns:a16="http://schemas.microsoft.com/office/drawing/2014/main" val="1152483292"/>
                    </a:ext>
                  </a:extLst>
                </a:gridCol>
                <a:gridCol w="2255734">
                  <a:extLst>
                    <a:ext uri="{9D8B030D-6E8A-4147-A177-3AD203B41FA5}">
                      <a16:colId xmlns:a16="http://schemas.microsoft.com/office/drawing/2014/main" val="2348216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Type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Code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3578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Redirect datagram for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485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Redirect datagram for host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298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Redirect datagram for </a:t>
                      </a:r>
                      <a:r>
                        <a:rPr lang="en-US" sz="1100" dirty="0" err="1"/>
                        <a:t>ToS</a:t>
                      </a:r>
                      <a:r>
                        <a:rPr lang="en-US" sz="1100" dirty="0"/>
                        <a:t> &amp; 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63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Redirect datagram for </a:t>
                      </a:r>
                      <a:r>
                        <a:rPr lang="en-US" sz="1100" dirty="0" err="1"/>
                        <a:t>ToS</a:t>
                      </a:r>
                      <a:r>
                        <a:rPr lang="en-US" sz="1100" dirty="0"/>
                        <a:t> &amp; Host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136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Echo Request (ping start)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289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Router advertisement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858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Router Solicitation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687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TTL expired in transit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042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Fragment reassembly exceeded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63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Pointer indicates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776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Missing required 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627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Bad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51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Time stamp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400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Time stamp reply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362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Extended ping request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232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Extended ping reply – no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108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Extended ping reply -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748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769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CE5FA-DD29-45DF-8D18-3065F8746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ICMP – Time Exceeded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42780-DA6B-4D53-A5DC-6701ED668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Generated by gateway to inform source of discarded datagram due to TTL reaching 0.</a:t>
            </a:r>
          </a:p>
          <a:p>
            <a:pPr lvl="1"/>
            <a:r>
              <a:rPr lang="en-US" dirty="0"/>
              <a:t>Used by </a:t>
            </a:r>
            <a:r>
              <a:rPr lang="en-US" i="1" dirty="0"/>
              <a:t>traceroute</a:t>
            </a:r>
            <a:r>
              <a:rPr lang="en-US" dirty="0"/>
              <a:t> command to identify gateways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B8A44-C1D2-4EE7-BAC8-EC3085E02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165" y="2860903"/>
            <a:ext cx="6609670" cy="201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1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8487-D078-401F-84BB-A00BCE2C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Eine </a:t>
            </a:r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Graphmusik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72DCC-5FD3-4155-A069-4ACC5DAFE2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Graph – logical construct</a:t>
                </a:r>
              </a:p>
              <a:p>
                <a:pPr lvl="1"/>
                <a:r>
                  <a:rPr lang="en-US" dirty="0"/>
                  <a:t>Set G=(E,V), where </a:t>
                </a:r>
              </a:p>
              <a:p>
                <a:pPr lvl="1"/>
                <a:r>
                  <a:rPr lang="en-US" baseline="0" dirty="0"/>
                  <a:t>Each vertex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aseline="0" dirty="0"/>
                  <a:t>, and each edge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Can be directed or undirected</a:t>
                </a:r>
              </a:p>
              <a:p>
                <a:pPr lvl="1"/>
                <a:r>
                  <a:rPr lang="en-US" dirty="0"/>
                  <a:t>Edges can carry annotations such as “cost” – note quotes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Properties of Graphs</a:t>
                </a:r>
              </a:p>
              <a:p>
                <a:pPr lvl="1"/>
                <a:r>
                  <a:rPr lang="en-US" dirty="0"/>
                  <a:t>Well studied in </a:t>
                </a:r>
                <a:r>
                  <a:rPr lang="en-US" i="1" dirty="0"/>
                  <a:t>topology</a:t>
                </a:r>
                <a:r>
                  <a:rPr lang="en-US" dirty="0"/>
                  <a:t>, strong algorithms for answering questions</a:t>
                </a:r>
              </a:p>
              <a:p>
                <a:pPr lvl="1"/>
                <a:r>
                  <a:rPr lang="en-US" dirty="0"/>
                  <a:t>Graphs can be used to simplify the actual real-world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baseline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72DCC-5FD3-4155-A069-4ACC5DAFE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32A3671F-37E3-4D0E-AE45-96D26953B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503" y="3929394"/>
            <a:ext cx="2594066" cy="26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38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4A2B3-9972-48F5-A83D-EB66FF08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ICMP – Destination Unreachable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E2CB8-AAB0-4B8F-9536-CCB36891F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Generated by a host or gateway if the destination is unreachable.  </a:t>
            </a:r>
          </a:p>
          <a:p>
            <a:pPr lvl="1"/>
            <a:r>
              <a:rPr lang="en-US" dirty="0"/>
              <a:t>TCP has this built in – responds with RST </a:t>
            </a:r>
          </a:p>
          <a:p>
            <a:pPr lvl="1"/>
            <a:r>
              <a:rPr lang="en-US" dirty="0"/>
              <a:t>UDP &amp; other protocols don’t – need an ICMP response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D2E0F-8BAE-4753-8E44-883ECA1B0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2643187"/>
            <a:ext cx="757237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09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F5ADB-84F4-4557-AA6C-1D8980E5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ICMP in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28AAF-6A5F-4B73-9733-3AF92AD1E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 Task</a:t>
            </a:r>
          </a:p>
          <a:p>
            <a:pPr lvl="1"/>
            <a:r>
              <a:rPr lang="en-US" dirty="0"/>
              <a:t>ICMP messages are sent &amp; received by the device controller or OS</a:t>
            </a:r>
          </a:p>
          <a:p>
            <a:pPr lvl="1"/>
            <a:r>
              <a:rPr lang="en-US" dirty="0"/>
              <a:t>Linux exposes </a:t>
            </a:r>
            <a:r>
              <a:rPr lang="en-US" i="1" dirty="0"/>
              <a:t>some</a:t>
            </a:r>
            <a:r>
              <a:rPr lang="en-US" dirty="0"/>
              <a:t> features to you – but retains ownership of the ICMP stack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967B3F-E225-4119-8F84-076486C44B68}"/>
              </a:ext>
            </a:extLst>
          </p:cNvPr>
          <p:cNvSpPr txBox="1"/>
          <p:nvPr/>
        </p:nvSpPr>
        <p:spPr>
          <a:xfrm>
            <a:off x="1105592" y="27921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48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6EB7-C4D7-4B10-BDF9-ED612516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Traceroute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75387-661F-45A9-93CA-C549CBC16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Traceroute makes clever use of the ICMP protocol</a:t>
            </a:r>
          </a:p>
          <a:p>
            <a:pPr lvl="1"/>
            <a:r>
              <a:rPr lang="en-US" dirty="0"/>
              <a:t>Sets IP packet “TTL” to a 1, sends ping to remote machine</a:t>
            </a:r>
          </a:p>
          <a:p>
            <a:pPr lvl="1"/>
            <a:r>
              <a:rPr lang="en-US" dirty="0"/>
              <a:t>First router in path gets a packet that just “expired”, sends ICMP message in reply</a:t>
            </a:r>
          </a:p>
          <a:p>
            <a:pPr lvl="1"/>
            <a:r>
              <a:rPr lang="en-US" dirty="0"/>
              <a:t>Traceroute computes time of send and reply to measure RTT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Then, traceroute sets TTL to 2, sends again to get next router…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19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0E63A-9C78-48F4-9115-201DC6D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24" y="365126"/>
            <a:ext cx="10946476" cy="491085"/>
          </a:xfrm>
        </p:spPr>
        <p:txBody>
          <a:bodyPr anchor="ctr">
            <a:normAutofit/>
          </a:bodyPr>
          <a:lstStyle/>
          <a:p>
            <a:r>
              <a:rPr lang="en-US" sz="2800"/>
              <a:t>ICMP in </a:t>
            </a:r>
            <a:r>
              <a:rPr lang="en-US" sz="2800" err="1"/>
              <a:t>WireShark</a:t>
            </a:r>
            <a:endParaRPr lang="en-US" sz="2800"/>
          </a:p>
        </p:txBody>
      </p:sp>
      <p:pic>
        <p:nvPicPr>
          <p:cNvPr id="4" name="Content Placeholder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819A230-1C9C-4E86-BC5E-AC5C11FCF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7469" y="1080656"/>
            <a:ext cx="5524452" cy="5096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3721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C2EC5-1F36-4AD9-8B89-4D4DC99F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ICMPv6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EA7D1-CB6A-43D6-9427-D14D69EE1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IPv6 has its own ICMP version </a:t>
            </a:r>
          </a:p>
          <a:p>
            <a:pPr lvl="1"/>
            <a:r>
              <a:rPr lang="en-US" dirty="0"/>
              <a:t>Has support for “ping6”, but used for </a:t>
            </a:r>
            <a:r>
              <a:rPr lang="en-US" i="1" dirty="0"/>
              <a:t>Router &amp; Neighbor Solicitation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B99B4-A675-4B00-BCCF-DAFB14E3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462" y="2551340"/>
            <a:ext cx="76962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16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EA02F-7CD6-4B50-B74F-12B735CF7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Flood 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2CEF4-F57B-4D98-A850-84054B696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Normally, ping messages are innocuous</a:t>
            </a:r>
          </a:p>
          <a:p>
            <a:pPr lvl="1"/>
            <a:r>
              <a:rPr lang="en-US" dirty="0"/>
              <a:t>Ping utilities are built to be “rate limited” – typically one per second</a:t>
            </a:r>
          </a:p>
          <a:p>
            <a:pPr lvl="1"/>
            <a:endParaRPr lang="en-US" dirty="0"/>
          </a:p>
          <a:p>
            <a:r>
              <a:rPr lang="en-US" dirty="0"/>
              <a:t>Flood pings – </a:t>
            </a:r>
          </a:p>
          <a:p>
            <a:pPr lvl="1"/>
            <a:r>
              <a:rPr lang="en-US" dirty="0"/>
              <a:t>No rate limit – send another as soon as a response is received</a:t>
            </a:r>
          </a:p>
          <a:p>
            <a:pPr lvl="1"/>
            <a:r>
              <a:rPr lang="en-US" dirty="0"/>
              <a:t>Malicious – send as fast as you can, don’t wait for a response</a:t>
            </a:r>
          </a:p>
          <a:p>
            <a:pPr lvl="1"/>
            <a:endParaRPr lang="en-US" dirty="0"/>
          </a:p>
          <a:p>
            <a:r>
              <a:rPr lang="en-US" dirty="0"/>
              <a:t>ICMP messages take </a:t>
            </a:r>
            <a:r>
              <a:rPr lang="en-US" i="1" dirty="0"/>
              <a:t>priority</a:t>
            </a:r>
            <a:r>
              <a:rPr lang="en-US" dirty="0"/>
              <a:t> on IP networks &amp; routers</a:t>
            </a:r>
          </a:p>
          <a:p>
            <a:endParaRPr lang="en-US" dirty="0"/>
          </a:p>
          <a:p>
            <a:r>
              <a:rPr lang="en-US" dirty="0"/>
              <a:t>A form of </a:t>
            </a:r>
            <a:r>
              <a:rPr lang="en-US" i="1" dirty="0"/>
              <a:t>denial of service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28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64322-54C3-4623-B411-44D2D6B9E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Ping of 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B7835-748F-426B-9CC4-2418F4FE9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malicious ping can be delivered to a machine and cause kernel to crash</a:t>
            </a:r>
          </a:p>
          <a:p>
            <a:pPr lvl="1"/>
            <a:r>
              <a:rPr lang="en-US" dirty="0"/>
              <a:t>Well-formed ping is 56 bytes total, but can be as large as 65,355 bytes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problem can be that the receiving host received malformed ping and crashes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Another is buffer space exhaustion</a:t>
            </a:r>
          </a:p>
        </p:txBody>
      </p:sp>
    </p:spTree>
    <p:extLst>
      <p:ext uri="{BB962C8B-B14F-4D97-AF65-F5344CB8AC3E}">
        <p14:creationId xmlns:p14="http://schemas.microsoft.com/office/powerpoint/2010/main" val="3338247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C1958-7367-4DA7-9956-8172A21C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SMURF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EAB27-A88B-4534-B61A-C2A353D83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massively distributed denial of service attack</a:t>
            </a:r>
          </a:p>
          <a:p>
            <a:r>
              <a:rPr lang="en-US" dirty="0"/>
              <a:t>Large numbers of ICMP echo requests were sent with a spoofed source IP</a:t>
            </a:r>
          </a:p>
          <a:p>
            <a:r>
              <a:rPr lang="en-US" dirty="0"/>
              <a:t>Send via broadcast – all hosts reply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6509F2-7764-4109-A43A-6216DC4C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39" y="3109912"/>
            <a:ext cx="11065921" cy="159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17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A2536-AB6C-4E0A-A85D-FD093E6E6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ICMP to surveil a remote host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3B843-8AFC-442F-B16C-CF19F0E4F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tools like Kali, </a:t>
            </a:r>
            <a:r>
              <a:rPr lang="en-US" dirty="0" err="1"/>
              <a:t>wireshark</a:t>
            </a:r>
            <a:r>
              <a:rPr lang="en-US" dirty="0"/>
              <a:t>, and </a:t>
            </a:r>
            <a:r>
              <a:rPr lang="en-US" i="1" dirty="0"/>
              <a:t>hping3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AC94C-1853-4294-8FFB-A9A64F3FA105}"/>
              </a:ext>
            </a:extLst>
          </p:cNvPr>
          <p:cNvSpPr txBox="1"/>
          <p:nvPr/>
        </p:nvSpPr>
        <p:spPr>
          <a:xfrm>
            <a:off x="3086099" y="1714499"/>
            <a:ext cx="353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hping3 –</a:t>
            </a:r>
            <a:r>
              <a:rPr lang="en-US" i="1" dirty="0" err="1"/>
              <a:t>icmp-addr</a:t>
            </a:r>
            <a:r>
              <a:rPr lang="en-US" i="1" dirty="0"/>
              <a:t> –c 3 [victim </a:t>
            </a:r>
            <a:r>
              <a:rPr lang="en-US" i="1" dirty="0" err="1"/>
              <a:t>ip</a:t>
            </a:r>
            <a:r>
              <a:rPr lang="en-US" i="1" dirty="0"/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5C0D6-1D7A-4AAB-B9E0-1E260BB56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70" y="2308276"/>
            <a:ext cx="5905500" cy="2428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F33D81-61C7-431C-A2D4-C80240673EF2}"/>
              </a:ext>
            </a:extLst>
          </p:cNvPr>
          <p:cNvSpPr txBox="1"/>
          <p:nvPr/>
        </p:nvSpPr>
        <p:spPr>
          <a:xfrm>
            <a:off x="7832781" y="2491102"/>
            <a:ext cx="26993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*SHOULD* return the</a:t>
            </a:r>
            <a:br>
              <a:rPr lang="en-US" i="1" dirty="0"/>
            </a:br>
            <a:r>
              <a:rPr lang="en-US" i="1" dirty="0"/>
              <a:t>subnet mask of the victim</a:t>
            </a:r>
            <a:br>
              <a:rPr lang="en-US" i="1" dirty="0"/>
            </a:br>
            <a:r>
              <a:rPr lang="en-US" i="1" dirty="0"/>
              <a:t>host.  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Why is this useful? </a:t>
            </a:r>
            <a:br>
              <a:rPr lang="en-US" i="1" dirty="0"/>
            </a:br>
            <a:r>
              <a:rPr lang="en-US" i="1" dirty="0"/>
              <a:t>Find other victims.</a:t>
            </a:r>
          </a:p>
        </p:txBody>
      </p:sp>
    </p:spTree>
    <p:extLst>
      <p:ext uri="{BB962C8B-B14F-4D97-AF65-F5344CB8AC3E}">
        <p14:creationId xmlns:p14="http://schemas.microsoft.com/office/powerpoint/2010/main" val="821871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BC24D-61CD-45CA-807B-D1B84DEF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ICMP to surveil a remote host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4C563-6D31-4147-AF11-8153F31B7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nifty hping3 techniques:</a:t>
            </a:r>
          </a:p>
          <a:p>
            <a:pPr lvl="1"/>
            <a:r>
              <a:rPr lang="en-US" dirty="0"/>
              <a:t>hping3 – </a:t>
            </a:r>
            <a:r>
              <a:rPr lang="en-US" dirty="0" err="1"/>
              <a:t>icmp-ts</a:t>
            </a:r>
            <a:r>
              <a:rPr lang="en-US" dirty="0"/>
              <a:t>   : issue “time stamp requests” to see what time the remote system reports – can give a glimpse into time zone (location), time accuracy, etc.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Ping record route:</a:t>
            </a:r>
          </a:p>
          <a:p>
            <a:pPr lvl="1"/>
            <a:r>
              <a:rPr lang="en-US" dirty="0"/>
              <a:t>ping –c -1 –R </a:t>
            </a:r>
            <a:r>
              <a:rPr lang="en-US" dirty="0" err="1"/>
              <a:t>destintion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Ask ICMP messages to stamp ICMP replies, up to 9 hops can be stamped</a:t>
            </a:r>
            <a:br>
              <a:rPr lang="en-US" dirty="0"/>
            </a:br>
            <a:r>
              <a:rPr lang="en-US" dirty="0"/>
              <a:t>May be more accurate than traceroute – reflects actual results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Fuzzing</a:t>
            </a:r>
          </a:p>
          <a:p>
            <a:pPr lvl="1"/>
            <a:r>
              <a:rPr lang="en-US" dirty="0"/>
              <a:t>ICMP messages are a potential attack surface for a </a:t>
            </a:r>
            <a:r>
              <a:rPr lang="en-US" i="1" dirty="0"/>
              <a:t>fuzzing</a:t>
            </a:r>
            <a:r>
              <a:rPr lang="en-US" dirty="0"/>
              <a:t> attack</a:t>
            </a:r>
          </a:p>
        </p:txBody>
      </p:sp>
    </p:spTree>
    <p:extLst>
      <p:ext uri="{BB962C8B-B14F-4D97-AF65-F5344CB8AC3E}">
        <p14:creationId xmlns:p14="http://schemas.microsoft.com/office/powerpoint/2010/main" val="220184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00EC-18E0-4EC3-99D8-085EACA9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Paths in a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17FA1-0CAF-4E77-A721-898B699CB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 from </a:t>
            </a:r>
            <a:r>
              <a:rPr lang="en-US" i="1" dirty="0"/>
              <a:t>u </a:t>
            </a:r>
            <a:r>
              <a:rPr lang="en-US" dirty="0"/>
              <a:t>to </a:t>
            </a:r>
            <a:r>
              <a:rPr lang="en-US" i="1" dirty="0"/>
              <a:t>v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 sequence of edges which starts at vertex u and arrives at v.</a:t>
            </a:r>
          </a:p>
          <a:p>
            <a:pPr lvl="1"/>
            <a:r>
              <a:rPr lang="en-US" dirty="0"/>
              <a:t>Path length – number of edges</a:t>
            </a:r>
          </a:p>
          <a:p>
            <a:pPr lvl="1"/>
            <a:r>
              <a:rPr lang="en-US" dirty="0"/>
              <a:t>Path “cost” – total “cost” </a:t>
            </a:r>
          </a:p>
          <a:p>
            <a:pPr lvl="2"/>
            <a:r>
              <a:rPr lang="en-US" dirty="0"/>
              <a:t>If “cost” is a constant </a:t>
            </a:r>
            <a:r>
              <a:rPr lang="en-US" i="1" dirty="0"/>
              <a:t>1</a:t>
            </a:r>
            <a:r>
              <a:rPr lang="en-US" dirty="0"/>
              <a:t>, then path cost = path length.</a:t>
            </a:r>
          </a:p>
          <a:p>
            <a:r>
              <a:rPr lang="en-US" dirty="0"/>
              <a:t>Shortest Path</a:t>
            </a:r>
          </a:p>
          <a:p>
            <a:pPr lvl="1"/>
            <a:r>
              <a:rPr lang="en-US" dirty="0"/>
              <a:t> path with fewest edges</a:t>
            </a:r>
          </a:p>
          <a:p>
            <a:r>
              <a:rPr lang="en-US" dirty="0"/>
              <a:t>Least cost path</a:t>
            </a:r>
          </a:p>
          <a:p>
            <a:pPr lvl="1"/>
            <a:r>
              <a:rPr lang="en-US" dirty="0"/>
              <a:t>Path with least “cost”</a:t>
            </a:r>
          </a:p>
        </p:txBody>
      </p:sp>
    </p:spTree>
    <p:extLst>
      <p:ext uri="{BB962C8B-B14F-4D97-AF65-F5344CB8AC3E}">
        <p14:creationId xmlns:p14="http://schemas.microsoft.com/office/powerpoint/2010/main" val="5446254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6F201-7671-436C-9E55-50EA87F7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Network Management Protocol (SNMP)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FE64D-16E4-48A3-A31E-0FDA7B8E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standard software protocol that enables</a:t>
            </a:r>
            <a:r>
              <a:rPr lang="en-US" baseline="0" dirty="0"/>
              <a:t> management of network devices</a:t>
            </a:r>
          </a:p>
          <a:p>
            <a:r>
              <a:rPr lang="en-US" baseline="0" dirty="0"/>
              <a:t>Key Components</a:t>
            </a:r>
          </a:p>
          <a:p>
            <a:pPr lvl="1"/>
            <a:r>
              <a:rPr lang="en-US" dirty="0"/>
              <a:t>Managing Server</a:t>
            </a:r>
          </a:p>
          <a:p>
            <a:pPr lvl="1"/>
            <a:r>
              <a:rPr lang="en-US" dirty="0"/>
              <a:t>Managed Device</a:t>
            </a:r>
          </a:p>
          <a:p>
            <a:pPr lvl="1"/>
            <a:r>
              <a:rPr lang="en-US" dirty="0"/>
              <a:t>Management Information Base (MIB)</a:t>
            </a:r>
          </a:p>
          <a:p>
            <a:pPr lvl="1"/>
            <a:r>
              <a:rPr lang="en-US" dirty="0"/>
              <a:t>Network Management Agent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SNMPv2 </a:t>
            </a:r>
          </a:p>
          <a:p>
            <a:pPr lvl="1"/>
            <a:r>
              <a:rPr lang="en-US" dirty="0"/>
              <a:t>Polling mode</a:t>
            </a:r>
          </a:p>
          <a:p>
            <a:pPr lvl="1"/>
            <a:r>
              <a:rPr lang="en-US" dirty="0"/>
              <a:t>Traps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Message Types:</a:t>
            </a:r>
          </a:p>
          <a:p>
            <a:pPr lvl="1"/>
            <a:r>
              <a:rPr lang="en-US" dirty="0"/>
              <a:t>Get</a:t>
            </a:r>
            <a:r>
              <a:rPr lang="en-US" baseline="0" dirty="0"/>
              <a:t> Request, Get Next Request, Get Bulk Request, Inform Request, Set Request, Response, Trap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5BD64F-E3F8-4B0B-A71F-E48FEC3F7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95" y="2092977"/>
            <a:ext cx="5170714" cy="238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3235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3028F-BC36-48DF-9206-2039A1CD0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SNMP Management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B2772-452F-48E3-AA52-F424BF9D7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Cacti</a:t>
            </a:r>
          </a:p>
          <a:p>
            <a:endParaRPr lang="en-US" dirty="0"/>
          </a:p>
          <a:p>
            <a:r>
              <a:rPr lang="en-US" dirty="0"/>
              <a:t>Nagios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9408F25-5200-48EF-A6F6-CD2794DC5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932" y="2632230"/>
            <a:ext cx="50482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0AAFE3E-0B08-4746-9D22-ED1DF1852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333999"/>
            <a:ext cx="4648874" cy="284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474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C842-485B-4AA9-AD1B-95D4F1023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Scanning hosts with SNMP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12DD2-3048-45CB-9071-489288267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Scanning for </a:t>
            </a:r>
            <a:r>
              <a:rPr lang="en-US" dirty="0" err="1"/>
              <a:t>snmp</a:t>
            </a:r>
            <a:r>
              <a:rPr lang="en-US" dirty="0"/>
              <a:t> hosts on a network: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dirty="0" err="1"/>
              <a:t>nmap</a:t>
            </a:r>
            <a:r>
              <a:rPr lang="en-US" dirty="0"/>
              <a:t> –p 161 157.160.36.0/22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Walking the tree: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snmpwalk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76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30506E4-5E40-41F9-9BA2-95E41D7BC3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0ECE61-8F4D-4BAF-86C5-ED2650DF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Cisco IOS Commands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51C9A-C687-424C-BEF5-3A2033094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</p:spTree>
    <p:extLst>
      <p:ext uri="{BB962C8B-B14F-4D97-AF65-F5344CB8AC3E}">
        <p14:creationId xmlns:p14="http://schemas.microsoft.com/office/powerpoint/2010/main" val="36866458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B460-70D5-41AB-B8EE-8841CC07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OSPF in Cisco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D979E-5162-45FD-AA84-0FD3D532A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Cisco’s Implementation of OSPF Features</a:t>
            </a:r>
          </a:p>
          <a:p>
            <a:pPr lvl="1"/>
            <a:r>
              <a:rPr lang="en-US" dirty="0"/>
              <a:t>Sub Areas</a:t>
            </a:r>
          </a:p>
          <a:p>
            <a:pPr lvl="1"/>
            <a:r>
              <a:rPr lang="en-US" dirty="0"/>
              <a:t>Route redistribution from other sources</a:t>
            </a:r>
          </a:p>
          <a:p>
            <a:pPr lvl="1"/>
            <a:r>
              <a:rPr lang="en-US" dirty="0"/>
              <a:t>Authentication</a:t>
            </a:r>
          </a:p>
          <a:p>
            <a:pPr lvl="1"/>
            <a:r>
              <a:rPr lang="en-US" dirty="0"/>
              <a:t>Configurable costs, </a:t>
            </a:r>
            <a:r>
              <a:rPr lang="en-US" dirty="0" err="1"/>
              <a:t>rexmit</a:t>
            </a:r>
            <a:r>
              <a:rPr lang="en-US" dirty="0"/>
              <a:t> intervals, transmit delays, priority, dead/hello intervals</a:t>
            </a:r>
          </a:p>
          <a:p>
            <a:pPr lvl="1"/>
            <a:r>
              <a:rPr lang="en-US" dirty="0"/>
              <a:t>Virtual links through point-to-point &amp; disconnected networks</a:t>
            </a:r>
          </a:p>
          <a:p>
            <a:pPr lvl="1"/>
            <a:r>
              <a:rPr lang="en-US" dirty="0"/>
              <a:t>Not-So-Stubby Areas</a:t>
            </a:r>
          </a:p>
        </p:txBody>
      </p:sp>
    </p:spTree>
    <p:extLst>
      <p:ext uri="{BB962C8B-B14F-4D97-AF65-F5344CB8AC3E}">
        <p14:creationId xmlns:p14="http://schemas.microsoft.com/office/powerpoint/2010/main" val="6703412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118A-606E-4A21-998A-66AA88D3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Cisco OSPF Router 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BC451-6FBD-4240-B6A7-FC3D3E0DB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Router-ID uses the largest IP</a:t>
            </a:r>
            <a:r>
              <a:rPr lang="en-US" baseline="0" dirty="0"/>
              <a:t> on its interface as </a:t>
            </a:r>
            <a:r>
              <a:rPr lang="en-US" baseline="0" dirty="0" err="1"/>
              <a:t>RouterID</a:t>
            </a:r>
            <a:endParaRPr lang="en-US" baseline="0" dirty="0"/>
          </a:p>
          <a:p>
            <a:pPr lvl="1"/>
            <a:r>
              <a:rPr lang="en-US" dirty="0"/>
              <a:t>Loop back addresses</a:t>
            </a:r>
            <a:r>
              <a:rPr lang="en-US" baseline="0" dirty="0"/>
              <a:t> ALWAYS selected first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1E7C-88E7-4C04-ADDC-3BF95DDF9D47}"/>
              </a:ext>
            </a:extLst>
          </p:cNvPr>
          <p:cNvSpPr txBox="1"/>
          <p:nvPr/>
        </p:nvSpPr>
        <p:spPr>
          <a:xfrm>
            <a:off x="1863238" y="2468880"/>
            <a:ext cx="853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Router(config)# interface loopback 0</a:t>
            </a:r>
          </a:p>
          <a:p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Router(config-if)#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ip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 address 1.1.1.1 netmask 255.255.255.255 </a:t>
            </a:r>
          </a:p>
        </p:txBody>
      </p:sp>
    </p:spTree>
    <p:extLst>
      <p:ext uri="{BB962C8B-B14F-4D97-AF65-F5344CB8AC3E}">
        <p14:creationId xmlns:p14="http://schemas.microsoft.com/office/powerpoint/2010/main" val="39730161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13F07-E3F3-4090-ADF8-1DC37168E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Cisco OSPF Enabling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241DE-BDB2-49C1-BC97-AB7045257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/>
              <a:t>OSPF “process ID”</a:t>
            </a:r>
          </a:p>
          <a:p>
            <a:pPr lvl="1"/>
            <a:r>
              <a:rPr lang="en-US" baseline="0" dirty="0"/>
              <a:t>A number used to identify the OSPF </a:t>
            </a:r>
            <a:r>
              <a:rPr lang="en-US" i="1" baseline="0" dirty="0"/>
              <a:t>process</a:t>
            </a:r>
            <a:r>
              <a:rPr lang="en-US" i="0" baseline="0" dirty="0"/>
              <a:t> </a:t>
            </a:r>
          </a:p>
          <a:p>
            <a:pPr lvl="1"/>
            <a:r>
              <a:rPr lang="en-US" i="0" baseline="0" dirty="0"/>
              <a:t>Can be more than one OSPF process!</a:t>
            </a:r>
          </a:p>
          <a:p>
            <a:pPr lvl="1"/>
            <a:r>
              <a:rPr lang="en-US" i="0" baseline="0" dirty="0"/>
              <a:t>Make sure its something you can remember – e.g. we’ll use “100”</a:t>
            </a:r>
          </a:p>
          <a:p>
            <a:pPr lvl="1"/>
            <a:r>
              <a:rPr lang="en-US" i="0" baseline="0" dirty="0"/>
              <a:t>But it could be any integer.</a:t>
            </a:r>
          </a:p>
          <a:p>
            <a:r>
              <a:rPr lang="en-US" dirty="0"/>
              <a:t>After enabling</a:t>
            </a:r>
          </a:p>
          <a:p>
            <a:pPr lvl="1"/>
            <a:r>
              <a:rPr lang="en-US" baseline="0" dirty="0"/>
              <a:t>Select the networks</a:t>
            </a:r>
            <a:r>
              <a:rPr lang="en-US" dirty="0"/>
              <a:t> that should be advertised </a:t>
            </a:r>
          </a:p>
          <a:p>
            <a:pPr lvl="1"/>
            <a:r>
              <a:rPr lang="en-US" baseline="0" dirty="0"/>
              <a:t>Also</a:t>
            </a:r>
            <a:r>
              <a:rPr lang="en-US" dirty="0"/>
              <a:t> select whether to redistribute routes</a:t>
            </a:r>
          </a:p>
          <a:p>
            <a:pPr lvl="1"/>
            <a:r>
              <a:rPr lang="en-US" baseline="0" dirty="0"/>
              <a:t>See</a:t>
            </a:r>
            <a:r>
              <a:rPr lang="en-US" dirty="0"/>
              <a:t> help for more commands</a:t>
            </a:r>
          </a:p>
          <a:p>
            <a:r>
              <a:rPr lang="en-US" baseline="0" dirty="0"/>
              <a:t>Wildcards,</a:t>
            </a:r>
            <a:r>
              <a:rPr lang="en-US" dirty="0"/>
              <a:t> Not Network Masks</a:t>
            </a:r>
          </a:p>
          <a:p>
            <a:pPr lvl="1"/>
            <a:r>
              <a:rPr lang="en-US" baseline="0" dirty="0"/>
              <a:t>Uses</a:t>
            </a:r>
            <a:r>
              <a:rPr lang="en-US" dirty="0"/>
              <a:t> wild-cards – if a bit is clear, cannot change, if its 1 it can be anything.</a:t>
            </a:r>
          </a:p>
          <a:p>
            <a:pPr lvl="1"/>
            <a:r>
              <a:rPr lang="en-US" baseline="0" dirty="0"/>
              <a:t>Netmask</a:t>
            </a:r>
            <a:r>
              <a:rPr lang="en-US" dirty="0"/>
              <a:t> 255.255.255.0 becomes wildcard 0.0.0.255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CB9A68-44B1-41A0-95F7-9CA5314B89B7}"/>
              </a:ext>
            </a:extLst>
          </p:cNvPr>
          <p:cNvSpPr txBox="1"/>
          <p:nvPr/>
        </p:nvSpPr>
        <p:spPr>
          <a:xfrm>
            <a:off x="2098752" y="5777344"/>
            <a:ext cx="7994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Router(config)#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ip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ospf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 100</a:t>
            </a:r>
          </a:p>
          <a:p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Router(config-route)# network 192.168.10.5 0.0.0.7 area 10</a:t>
            </a:r>
          </a:p>
          <a:p>
            <a:endParaRPr lang="en-US" dirty="0">
              <a:latin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058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3FA3D-BD97-4E36-BEB3-294AE398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Cisco OSPF Interface Specific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54A45-AB38-4786-9481-979764799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/>
              <a:t>Cisco also allows specific parameters on each interface:</a:t>
            </a:r>
          </a:p>
          <a:p>
            <a:pPr lvl="0"/>
            <a:endParaRPr lang="en-US" baseline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2EB18C-D628-492E-9A00-9F8E51F01407}"/>
              </a:ext>
            </a:extLst>
          </p:cNvPr>
          <p:cNvSpPr txBox="1"/>
          <p:nvPr/>
        </p:nvSpPr>
        <p:spPr>
          <a:xfrm>
            <a:off x="2076994" y="1698171"/>
            <a:ext cx="89370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Router(config-if)#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ip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ospf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 cost #</a:t>
            </a:r>
          </a:p>
          <a:p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Router(config-if)#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ip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ospf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 retransmit-interval seconds</a:t>
            </a:r>
          </a:p>
          <a:p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Router(config-if)#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ip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ospf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 transmit-delay seconds</a:t>
            </a:r>
          </a:p>
          <a:p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Router(config-if)#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ip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ospf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 priority value</a:t>
            </a:r>
          </a:p>
          <a:p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Router(config-if)#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ip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ospf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 hello-interval seconds</a:t>
            </a:r>
          </a:p>
          <a:p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Router(config-if)#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ip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ospf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 dead-interval seconds</a:t>
            </a:r>
          </a:p>
          <a:p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Router(config-if)#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ip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ospf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 authentication-key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keystring</a:t>
            </a:r>
            <a:endParaRPr lang="en-US" dirty="0"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Router(config-if)#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ip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ospf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 message-digest-key key-id md5 key</a:t>
            </a:r>
          </a:p>
          <a:p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Router(config-if)#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ip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ospf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 authentication [message-digest | null</a:t>
            </a:r>
          </a:p>
          <a:p>
            <a:endParaRPr lang="en-US" dirty="0">
              <a:latin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7898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6584-2DC8-4833-AED4-BD0C0B3D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Cisco SNMP Interface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89EDF-48A2-46FA-90B7-4B6E4587F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General configuration: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1400" dirty="0"/>
              <a:t>Router(config)# </a:t>
            </a:r>
            <a:r>
              <a:rPr lang="en-US" sz="1400" dirty="0" err="1"/>
              <a:t>snmp</a:t>
            </a:r>
            <a:r>
              <a:rPr lang="en-US" sz="1400" dirty="0"/>
              <a:t>-server contact </a:t>
            </a:r>
            <a:r>
              <a:rPr lang="en-US" sz="1400" dirty="0" err="1"/>
              <a:t>NameOfIndividual</a:t>
            </a:r>
            <a:br>
              <a:rPr lang="en-US" sz="1400" dirty="0"/>
            </a:br>
            <a:r>
              <a:rPr lang="en-US" sz="1400" dirty="0"/>
              <a:t>Router(config)# </a:t>
            </a:r>
            <a:r>
              <a:rPr lang="en-US" sz="1400" dirty="0" err="1"/>
              <a:t>snmp</a:t>
            </a:r>
            <a:r>
              <a:rPr lang="en-US" sz="1400" dirty="0"/>
              <a:t>-server location </a:t>
            </a:r>
            <a:r>
              <a:rPr lang="en-US" sz="1400" dirty="0" err="1"/>
              <a:t>LocationOfDevice</a:t>
            </a:r>
            <a:br>
              <a:rPr lang="en-US" sz="1400" dirty="0"/>
            </a:br>
            <a:r>
              <a:rPr lang="en-US" sz="1400" dirty="0"/>
              <a:t>Router(config)# </a:t>
            </a:r>
            <a:r>
              <a:rPr lang="en-US" sz="1400" dirty="0" err="1"/>
              <a:t>snmp</a:t>
            </a:r>
            <a:r>
              <a:rPr lang="en-US" sz="1400" dirty="0"/>
              <a:t>-server chassis-id </a:t>
            </a:r>
            <a:r>
              <a:rPr lang="en-US" sz="1400" dirty="0" err="1"/>
              <a:t>serialNumber</a:t>
            </a:r>
            <a:br>
              <a:rPr lang="en-US" sz="1400" dirty="0"/>
            </a:br>
            <a:endParaRPr lang="en-US" sz="1400" dirty="0"/>
          </a:p>
          <a:p>
            <a:r>
              <a:rPr lang="en-US" dirty="0"/>
              <a:t>Version 1 &amp; 2:</a:t>
            </a:r>
          </a:p>
          <a:p>
            <a:pPr marL="457200" lvl="1" indent="0">
              <a:buNone/>
            </a:pPr>
            <a:r>
              <a:rPr lang="en-US" sz="1400" dirty="0"/>
              <a:t>Router(config)# </a:t>
            </a:r>
            <a:r>
              <a:rPr lang="en-US" sz="1400" dirty="0" err="1"/>
              <a:t>snmp</a:t>
            </a:r>
            <a:r>
              <a:rPr lang="en-US" sz="1400" dirty="0"/>
              <a:t>-server view mib2 mib-2 included</a:t>
            </a:r>
          </a:p>
          <a:p>
            <a:pPr marL="457200" lvl="1" indent="0">
              <a:buNone/>
            </a:pPr>
            <a:r>
              <a:rPr lang="en-US" sz="1400" dirty="0"/>
              <a:t>Router(config)# </a:t>
            </a:r>
            <a:r>
              <a:rPr lang="en-US" sz="1400" dirty="0" err="1"/>
              <a:t>snmp</a:t>
            </a:r>
            <a:r>
              <a:rPr lang="en-US" sz="1400" dirty="0"/>
              <a:t>-server community </a:t>
            </a:r>
            <a:r>
              <a:rPr lang="en-US" sz="1400" i="1" dirty="0"/>
              <a:t>name</a:t>
            </a:r>
            <a:r>
              <a:rPr lang="en-US" sz="1400" dirty="0"/>
              <a:t> view </a:t>
            </a:r>
            <a:r>
              <a:rPr lang="en-US" sz="1400" i="1" dirty="0" err="1"/>
              <a:t>viewname</a:t>
            </a:r>
            <a:r>
              <a:rPr lang="en-US" sz="1400" dirty="0"/>
              <a:t> </a:t>
            </a:r>
            <a:r>
              <a:rPr lang="en-US" sz="1400" dirty="0" err="1"/>
              <a:t>ro</a:t>
            </a:r>
            <a:r>
              <a:rPr lang="en-US" sz="1400" dirty="0"/>
              <a:t> </a:t>
            </a:r>
            <a:r>
              <a:rPr lang="en-US" sz="1400" i="1" dirty="0" err="1"/>
              <a:t>mib</a:t>
            </a:r>
            <a:r>
              <a:rPr lang="en-US" sz="1400" i="1" dirty="0"/>
              <a:t>-access</a:t>
            </a:r>
            <a:br>
              <a:rPr lang="en-US" sz="1400" i="1" dirty="0"/>
            </a:br>
            <a:endParaRPr lang="en-US" sz="1400" i="1" dirty="0"/>
          </a:p>
          <a:p>
            <a:r>
              <a:rPr lang="en-US" dirty="0"/>
              <a:t>Version 3:</a:t>
            </a:r>
          </a:p>
          <a:p>
            <a:pPr marL="457200" lvl="1" indent="0">
              <a:buNone/>
            </a:pPr>
            <a:r>
              <a:rPr lang="en-US" dirty="0"/>
              <a:t>Router(config)# </a:t>
            </a:r>
            <a:r>
              <a:rPr lang="en-US" dirty="0" err="1"/>
              <a:t>snmp</a:t>
            </a:r>
            <a:r>
              <a:rPr lang="en-US" dirty="0"/>
              <a:t>-server group </a:t>
            </a:r>
            <a:r>
              <a:rPr lang="en-US" i="1" dirty="0"/>
              <a:t>name</a:t>
            </a:r>
            <a:r>
              <a:rPr lang="en-US" dirty="0"/>
              <a:t> v3 [</a:t>
            </a:r>
            <a:r>
              <a:rPr lang="en-US" dirty="0" err="1"/>
              <a:t>auth|noauth|priv</a:t>
            </a:r>
            <a:r>
              <a:rPr lang="en-US" dirty="0"/>
              <a:t>] read </a:t>
            </a:r>
            <a:r>
              <a:rPr lang="en-US" i="1" dirty="0" err="1"/>
              <a:t>readview</a:t>
            </a:r>
            <a:r>
              <a:rPr lang="en-US" i="1" dirty="0"/>
              <a:t> </a:t>
            </a:r>
            <a:r>
              <a:rPr lang="en-US" dirty="0"/>
              <a:t>write </a:t>
            </a:r>
            <a:r>
              <a:rPr lang="en-US" i="1" dirty="0" err="1"/>
              <a:t>writeview</a:t>
            </a:r>
            <a:r>
              <a:rPr lang="en-US" dirty="0"/>
              <a:t> notify</a:t>
            </a:r>
            <a:r>
              <a:rPr lang="en-US" i="1" dirty="0"/>
              <a:t> </a:t>
            </a:r>
            <a:r>
              <a:rPr lang="en-US" i="1" dirty="0" err="1"/>
              <a:t>notifyview</a:t>
            </a:r>
            <a:r>
              <a:rPr lang="en-US" i="1" dirty="0"/>
              <a:t> </a:t>
            </a:r>
            <a:r>
              <a:rPr lang="en-US" dirty="0"/>
              <a:t>access </a:t>
            </a:r>
            <a:r>
              <a:rPr lang="en-US" i="1" dirty="0"/>
              <a:t>access-list</a:t>
            </a:r>
          </a:p>
          <a:p>
            <a:pPr marL="457200" lvl="1" indent="0">
              <a:buNone/>
            </a:pPr>
            <a:r>
              <a:rPr lang="en-US" i="1" dirty="0"/>
              <a:t>Router(config)# </a:t>
            </a:r>
            <a:r>
              <a:rPr lang="en-US" i="1" dirty="0" err="1"/>
              <a:t>snmp</a:t>
            </a:r>
            <a:r>
              <a:rPr lang="en-US" i="1" dirty="0"/>
              <a:t>-server group group1 v3 auth access </a:t>
            </a:r>
            <a:r>
              <a:rPr lang="en-US" i="1" dirty="0" err="1"/>
              <a:t>lmnop</a:t>
            </a:r>
            <a:endParaRPr lang="en-US" i="1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Show SNMP group:</a:t>
            </a:r>
          </a:p>
          <a:p>
            <a:pPr marL="457200" lvl="1" indent="0">
              <a:buNone/>
            </a:pPr>
            <a:r>
              <a:rPr lang="en-US" dirty="0"/>
              <a:t>Router# show </a:t>
            </a:r>
            <a:r>
              <a:rPr lang="en-US" dirty="0" err="1"/>
              <a:t>snmp</a:t>
            </a:r>
            <a:r>
              <a:rPr lang="en-US" dirty="0"/>
              <a:t> group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905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C6904-EBE5-4A2C-A115-18ED8939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Cisco SNMP User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EA313-632D-4137-922B-593120F53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is important!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Router(config)# </a:t>
            </a:r>
            <a:r>
              <a:rPr lang="en-US" dirty="0" err="1"/>
              <a:t>snmp</a:t>
            </a:r>
            <a:r>
              <a:rPr lang="en-US" dirty="0"/>
              <a:t>-server </a:t>
            </a:r>
            <a:r>
              <a:rPr lang="en-US" dirty="0" err="1"/>
              <a:t>engineID</a:t>
            </a:r>
            <a:r>
              <a:rPr lang="en-US" dirty="0"/>
              <a:t> </a:t>
            </a:r>
            <a:r>
              <a:rPr lang="en-US" i="1" dirty="0"/>
              <a:t>local id</a:t>
            </a:r>
            <a:r>
              <a:rPr lang="en-US" dirty="0"/>
              <a:t> remote </a:t>
            </a:r>
            <a:r>
              <a:rPr lang="en-US" i="1" dirty="0" err="1"/>
              <a:t>ip</a:t>
            </a:r>
            <a:r>
              <a:rPr lang="en-US" dirty="0"/>
              <a:t> </a:t>
            </a:r>
            <a:r>
              <a:rPr lang="en-US" dirty="0" err="1"/>
              <a:t>udp</a:t>
            </a:r>
            <a:r>
              <a:rPr lang="en-US" dirty="0"/>
              <a:t>-port </a:t>
            </a:r>
            <a:r>
              <a:rPr lang="en-US" i="1" dirty="0" err="1"/>
              <a:t>port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Router(config)# </a:t>
            </a:r>
            <a:r>
              <a:rPr lang="en-US" dirty="0" err="1"/>
              <a:t>snmp</a:t>
            </a:r>
            <a:r>
              <a:rPr lang="en-US" dirty="0"/>
              <a:t>-server user </a:t>
            </a:r>
            <a:r>
              <a:rPr lang="en-US" i="1" dirty="0"/>
              <a:t>username</a:t>
            </a:r>
            <a:r>
              <a:rPr lang="en-US" dirty="0"/>
              <a:t> group</a:t>
            </a:r>
            <a:r>
              <a:rPr lang="en-US" i="1" dirty="0"/>
              <a:t> </a:t>
            </a:r>
            <a:r>
              <a:rPr lang="en-US" i="1" dirty="0" err="1"/>
              <a:t>groupname</a:t>
            </a:r>
            <a:r>
              <a:rPr lang="en-US" i="1" dirty="0"/>
              <a:t> </a:t>
            </a:r>
            <a:r>
              <a:rPr lang="en-US" dirty="0"/>
              <a:t>remote </a:t>
            </a:r>
            <a:r>
              <a:rPr lang="en-US" i="1" dirty="0" err="1"/>
              <a:t>ip</a:t>
            </a:r>
            <a:r>
              <a:rPr lang="en-US" dirty="0"/>
              <a:t> </a:t>
            </a:r>
            <a:r>
              <a:rPr lang="en-US" i="1" dirty="0" err="1"/>
              <a:t>udp</a:t>
            </a:r>
            <a:r>
              <a:rPr lang="en-US" i="1" dirty="0"/>
              <a:t>-port </a:t>
            </a:r>
            <a:r>
              <a:rPr lang="en-US" dirty="0" err="1"/>
              <a:t>port</a:t>
            </a:r>
            <a:r>
              <a:rPr lang="en-US" i="1" dirty="0"/>
              <a:t> { v1|v2c|v3 } encrypted auth {md5 | sha} auth-password </a:t>
            </a:r>
            <a:r>
              <a:rPr lang="en-US" dirty="0"/>
              <a:t>access</a:t>
            </a:r>
            <a:r>
              <a:rPr lang="en-US" i="1" dirty="0"/>
              <a:t> list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9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5842-5F99-4125-9DF0-A04312D2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EA564-4A60-4B68-8644-EADC66EA76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Dijkstra" pitchFamily="2" charset="0"/>
                  </a:rPr>
                  <a:t>Proposed by E.W.D. in 1956 – finds shortest path in a graph</a:t>
                </a:r>
              </a:p>
              <a:p>
                <a:r>
                  <a:rPr lang="en-US" dirty="0">
                    <a:latin typeface="Dijkstra" pitchFamily="2" charset="0"/>
                  </a:rPr>
                  <a:t>Runs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Dijkstra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EA564-4A60-4B68-8644-EADC66EA76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3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C05E2C5D-E241-4D56-9673-BD2265821F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566" y="4492624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0265DE9-609C-488E-B65A-560A79DF4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592" y="2242893"/>
            <a:ext cx="5238206" cy="415498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1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Dijkstra(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Graph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source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3 create vertex set Q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4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5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for each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vertex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in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Graph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6 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dist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← INFINITY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7 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prev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← UNDEFINED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8     add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to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Q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10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dist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source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← 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11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12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Q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is not empty: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13   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← vertex in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Q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with min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dist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[u]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14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15    remove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from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Q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16    </a:t>
            </a:r>
            <a:r>
              <a:rPr lang="en-US" altLang="en-US" sz="1200" i="1" dirty="0">
                <a:solidFill>
                  <a:srgbClr val="000000"/>
                </a:solidFill>
                <a:latin typeface="Courier New" panose="02070309020205020404" pitchFamily="49" charset="0"/>
              </a:rPr>
              <a:t>// only v that are still in Q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17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for each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neighbor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of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18       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alt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←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dist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+ length(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19    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alt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&lt;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dist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20       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dist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←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alt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21       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prev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←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22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23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dist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[],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prev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[]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126EC-823E-40B8-B627-2E15DBD7F774}"/>
              </a:ext>
            </a:extLst>
          </p:cNvPr>
          <p:cNvSpPr txBox="1"/>
          <p:nvPr/>
        </p:nvSpPr>
        <p:spPr>
          <a:xfrm>
            <a:off x="1105592" y="6550223"/>
            <a:ext cx="426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5"/>
              </a:rPr>
              <a:t>https://en.wikipedia.org/wiki/Dijkstra%27s_algorithm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0F734E-B53B-4599-A608-F01D0023B9A2}"/>
                  </a:ext>
                </a:extLst>
              </p:cNvPr>
              <p:cNvSpPr txBox="1"/>
              <p:nvPr/>
            </p:nvSpPr>
            <p:spPr>
              <a:xfrm>
                <a:off x="7694023" y="2338251"/>
                <a:ext cx="2303066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i="1" dirty="0">
                    <a:latin typeface="Dijkstra" pitchFamily="2" charset="0"/>
                  </a:rPr>
                  <a:t>Run-time complexity: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:r>
                  <a:rPr lang="en-US" i="1" dirty="0">
                    <a:latin typeface="Dijkstra" pitchFamily="2" charset="0"/>
                  </a:rPr>
                  <a:t>Space complexity:</a:t>
                </a:r>
                <a:br>
                  <a:rPr lang="en-US" i="1" dirty="0">
                    <a:latin typeface="Dijkstra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0F734E-B53B-4599-A608-F01D0023B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023" y="2338251"/>
                <a:ext cx="2303066" cy="1477328"/>
              </a:xfrm>
              <a:prstGeom prst="rect">
                <a:avLst/>
              </a:prstGeom>
              <a:blipFill>
                <a:blip r:embed="rId6"/>
                <a:stretch>
                  <a:fillRect l="-2116" t="-2479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4966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220CB-43B2-4D37-86E4-37686B47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Cisco Traps and Informs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9CB5F-2057-4CA2-BE64-83D7F6AF5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traps &amp; Informs to remote agent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snmp</a:t>
            </a:r>
            <a:r>
              <a:rPr lang="en-US" b="1" dirty="0"/>
              <a:t>-server</a:t>
            </a:r>
            <a:r>
              <a:rPr lang="en-US" dirty="0"/>
              <a:t> </a:t>
            </a:r>
            <a:r>
              <a:rPr lang="en-US" b="1" dirty="0"/>
              <a:t>host</a:t>
            </a:r>
            <a:r>
              <a:rPr lang="en-US" dirty="0"/>
              <a:t> </a:t>
            </a:r>
            <a:r>
              <a:rPr lang="en-US" i="1" dirty="0"/>
              <a:t>host-id</a:t>
            </a:r>
            <a:r>
              <a:rPr lang="en-US" dirty="0"/>
              <a:t> [</a:t>
            </a:r>
            <a:r>
              <a:rPr lang="en-US" b="1" dirty="0"/>
              <a:t>traps</a:t>
            </a:r>
            <a:r>
              <a:rPr lang="en-US" dirty="0"/>
              <a:t> | </a:t>
            </a:r>
            <a:r>
              <a:rPr lang="en-US" b="1" dirty="0"/>
              <a:t>informs</a:t>
            </a:r>
            <a:r>
              <a:rPr lang="en-US" dirty="0"/>
              <a:t>] [</a:t>
            </a:r>
            <a:r>
              <a:rPr lang="en-US" b="1" dirty="0"/>
              <a:t>version</a:t>
            </a:r>
            <a:r>
              <a:rPr lang="en-US" dirty="0"/>
              <a:t> {</a:t>
            </a:r>
            <a:r>
              <a:rPr lang="en-US" b="1" dirty="0"/>
              <a:t>1</a:t>
            </a:r>
            <a:r>
              <a:rPr lang="en-US" dirty="0"/>
              <a:t>| </a:t>
            </a:r>
            <a:r>
              <a:rPr lang="en-US" b="1" dirty="0"/>
              <a:t>2c</a:t>
            </a:r>
            <a:r>
              <a:rPr lang="en-US" dirty="0"/>
              <a:t> | </a:t>
            </a:r>
            <a:r>
              <a:rPr lang="en-US" b="1" dirty="0"/>
              <a:t>3</a:t>
            </a:r>
            <a:r>
              <a:rPr lang="en-US" dirty="0"/>
              <a:t> [</a:t>
            </a:r>
            <a:r>
              <a:rPr lang="en-US" b="1" dirty="0"/>
              <a:t>auth</a:t>
            </a:r>
            <a:r>
              <a:rPr lang="en-US" dirty="0"/>
              <a:t> | </a:t>
            </a:r>
            <a:r>
              <a:rPr lang="en-US" b="1" dirty="0" err="1"/>
              <a:t>noauth</a:t>
            </a:r>
            <a:r>
              <a:rPr lang="en-US" dirty="0"/>
              <a:t> | </a:t>
            </a:r>
            <a:r>
              <a:rPr lang="en-US" b="1" dirty="0" err="1"/>
              <a:t>priv</a:t>
            </a:r>
            <a:r>
              <a:rPr lang="en-US" dirty="0"/>
              <a:t>]}] </a:t>
            </a:r>
            <a:r>
              <a:rPr lang="en-US" i="1" dirty="0"/>
              <a:t>community-string</a:t>
            </a:r>
            <a:r>
              <a:rPr lang="en-US" dirty="0"/>
              <a:t> [</a:t>
            </a:r>
            <a:r>
              <a:rPr lang="en-US" b="1" dirty="0" err="1"/>
              <a:t>udp</a:t>
            </a:r>
            <a:r>
              <a:rPr lang="en-US" b="1" dirty="0"/>
              <a:t>-port</a:t>
            </a:r>
            <a:r>
              <a:rPr lang="en-US" dirty="0"/>
              <a:t> </a:t>
            </a:r>
            <a:r>
              <a:rPr lang="en-US" i="1" dirty="0"/>
              <a:t>port-number</a:t>
            </a:r>
            <a:r>
              <a:rPr lang="en-US" dirty="0"/>
              <a:t>] [</a:t>
            </a:r>
            <a:r>
              <a:rPr lang="en-US" i="1" dirty="0"/>
              <a:t>notification-type</a:t>
            </a:r>
            <a:r>
              <a:rPr lang="en-US" dirty="0"/>
              <a:t>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384D-7B93-4783-B8D6-8646F260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 Costs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A9F015-ED77-44A0-B102-DAACBF14CC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Dijkstra’s Algorithm works for many different problems</a:t>
                </a:r>
              </a:p>
              <a:p>
                <a:pPr lvl="1"/>
                <a:r>
                  <a:rPr lang="en-US" dirty="0"/>
                  <a:t>The “cost” parameter is subjective – value &gt; 0 can work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For roads, it could be </a:t>
                </a:r>
                <a:r>
                  <a:rPr lang="en-US" i="1" dirty="0"/>
                  <a:t>distance</a:t>
                </a:r>
                <a:r>
                  <a:rPr lang="en-US" dirty="0"/>
                  <a:t>, </a:t>
                </a:r>
                <a:r>
                  <a:rPr lang="en-US" i="1" dirty="0"/>
                  <a:t>est. fuel cost to travel, time to travel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For networks, it could be:</a:t>
                </a:r>
              </a:p>
              <a:p>
                <a:pPr lvl="2"/>
                <a:r>
                  <a:rPr lang="en-US" i="1" dirty="0"/>
                  <a:t>Round trip time</a:t>
                </a:r>
              </a:p>
              <a:p>
                <a:pPr lvl="2"/>
                <a:r>
                  <a:rPr lang="en-US" i="1" dirty="0"/>
                  <a:t>Cost through an interchange</a:t>
                </a:r>
              </a:p>
              <a:p>
                <a:pPr lvl="2"/>
                <a:r>
                  <a:rPr lang="en-US" i="1" dirty="0"/>
                  <a:t>Bandwidth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Costs can also be </a:t>
                </a:r>
                <a:r>
                  <a:rPr lang="en-US" i="1" dirty="0"/>
                  <a:t>composite </a:t>
                </a:r>
                <a:r>
                  <a:rPr lang="en-US" dirty="0"/>
                  <a:t>and as </a:t>
                </a:r>
                <a:r>
                  <a:rPr lang="en-US" i="1" dirty="0"/>
                  <a:t>complex</a:t>
                </a:r>
                <a:r>
                  <a:rPr lang="en-US" dirty="0"/>
                  <a:t> as you like: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𝑄𝐷𝑒𝑙𝑎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𝐵𝑎𝑛𝑑𝑤𝑖𝑑𝑡h</m:t>
                            </m:r>
                          </m:e>
                        </m:func>
                      </m:e>
                    </m:rad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A9F015-ED77-44A0-B102-DAACBF14CC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19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FC8A-1FB0-4607-9D35-A38A5BBD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State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93560-35D9-4EA4-BD8A-2ECBAEC72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Link-State algorithms have </a:t>
            </a:r>
          </a:p>
          <a:p>
            <a:pPr lvl="1"/>
            <a:r>
              <a:rPr lang="en-US" dirty="0"/>
              <a:t>Require complete knowledge of network </a:t>
            </a:r>
            <a:r>
              <a:rPr lang="en-US" i="1" dirty="0"/>
              <a:t>topology</a:t>
            </a:r>
            <a:endParaRPr lang="en-US" dirty="0"/>
          </a:p>
          <a:p>
            <a:pPr lvl="2"/>
            <a:r>
              <a:rPr lang="en-US" dirty="0"/>
              <a:t>All links and all edge weights</a:t>
            </a:r>
          </a:p>
          <a:p>
            <a:pPr lvl="1"/>
            <a:r>
              <a:rPr lang="en-US" dirty="0"/>
              <a:t>Uses this to setup the “graph” for Dijkstra’s algorithm</a:t>
            </a:r>
          </a:p>
          <a:p>
            <a:pPr lvl="1"/>
            <a:endParaRPr lang="en-US" dirty="0"/>
          </a:p>
          <a:p>
            <a:r>
              <a:rPr lang="en-US" dirty="0"/>
              <a:t>Requires</a:t>
            </a:r>
          </a:p>
          <a:p>
            <a:pPr lvl="1"/>
            <a:r>
              <a:rPr lang="en-US" dirty="0"/>
              <a:t>Some additional algorithm to communicate link-state to all other routers</a:t>
            </a:r>
          </a:p>
          <a:p>
            <a:pPr lvl="1"/>
            <a:endParaRPr lang="en-US" dirty="0"/>
          </a:p>
          <a:p>
            <a:r>
              <a:rPr lang="en-US" dirty="0"/>
              <a:t>Unfortunately…</a:t>
            </a:r>
          </a:p>
          <a:p>
            <a:pPr lvl="1"/>
            <a:r>
              <a:rPr lang="en-US" dirty="0"/>
              <a:t>Link state can change as soon as its been transmitted!</a:t>
            </a:r>
          </a:p>
          <a:p>
            <a:pPr lvl="1"/>
            <a:endParaRPr lang="en-US" dirty="0"/>
          </a:p>
          <a:p>
            <a:r>
              <a:rPr lang="en-US" dirty="0"/>
              <a:t>Even worse…</a:t>
            </a:r>
          </a:p>
          <a:p>
            <a:pPr lvl="1"/>
            <a:r>
              <a:rPr lang="en-US" dirty="0"/>
              <a:t>Selection as “best node” can overwhelm a previously OK router</a:t>
            </a:r>
          </a:p>
          <a:p>
            <a:pPr lvl="1"/>
            <a:r>
              <a:rPr lang="en-US" dirty="0"/>
              <a:t>Causes “oscillations” in the network state leading to instability and slowdown</a:t>
            </a:r>
          </a:p>
        </p:txBody>
      </p:sp>
    </p:spTree>
    <p:extLst>
      <p:ext uri="{BB962C8B-B14F-4D97-AF65-F5344CB8AC3E}">
        <p14:creationId xmlns:p14="http://schemas.microsoft.com/office/powerpoint/2010/main" val="55347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A747E-7CE7-4961-84A9-E2492740E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Distance Vector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C9ECA-A08A-4735-B4D0-E453CC016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DV algorithms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 global state with “distance vector” that is exchanged between adjacent routers</a:t>
            </a:r>
          </a:p>
          <a:p>
            <a:endParaRPr lang="en-US" dirty="0"/>
          </a:p>
          <a:p>
            <a:r>
              <a:rPr lang="en-US" dirty="0"/>
              <a:t>Depends on adjacencies and cooperation between routers</a:t>
            </a:r>
          </a:p>
          <a:p>
            <a:endParaRPr lang="en-US" dirty="0">
              <a:effectLst/>
            </a:endParaRPr>
          </a:p>
          <a:p>
            <a:r>
              <a:rPr lang="en-US" dirty="0"/>
              <a:t>May not lead to the </a:t>
            </a:r>
            <a:r>
              <a:rPr lang="en-US" i="1" dirty="0"/>
              <a:t>globally best</a:t>
            </a:r>
            <a:r>
              <a:rPr lang="en-US" dirty="0"/>
              <a:t> path but a </a:t>
            </a:r>
            <a:r>
              <a:rPr lang="en-US" i="1" dirty="0"/>
              <a:t>locally</a:t>
            </a:r>
            <a:r>
              <a:rPr lang="en-US" dirty="0"/>
              <a:t> best path</a:t>
            </a:r>
          </a:p>
          <a:p>
            <a:endParaRPr lang="en-US" dirty="0">
              <a:effectLst/>
            </a:endParaRPr>
          </a:p>
          <a:p>
            <a:r>
              <a:rPr lang="en-US" dirty="0"/>
              <a:t>Still requires another algorithm  to exchange distance vectors.</a:t>
            </a:r>
          </a:p>
          <a:p>
            <a:pPr lvl="1"/>
            <a:r>
              <a:rPr lang="en-US" dirty="0">
                <a:effectLst/>
              </a:rPr>
              <a:t>Typically, whenever a neighbor sends a new DV, the router recomputes its best DV, and if there are changes, resends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27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6A8D-DB4B-4BED-9037-E41948BE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Distance Vectors &amp; Bellman Ford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4C80DF-1749-4AC4-BD37-1925665A24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dirty="0"/>
                  <a:t>Distance vector: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represents router </a:t>
                </a:r>
                <a:r>
                  <a:rPr lang="en-US" i="1" dirty="0"/>
                  <a:t>x</a:t>
                </a:r>
                <a:r>
                  <a:rPr lang="en-US" dirty="0"/>
                  <a:t>’s estimate of least from itself to router </a:t>
                </a:r>
                <a:r>
                  <a:rPr lang="en-US" i="1" dirty="0"/>
                  <a:t>y</a:t>
                </a:r>
              </a:p>
              <a:p>
                <a:pPr lvl="0"/>
                <a:endParaRPr lang="en-US" i="0" dirty="0"/>
              </a:p>
              <a:p>
                <a:pPr lvl="0"/>
                <a:r>
                  <a:rPr lang="en-US" i="0" dirty="0"/>
                  <a:t>Bellman-Ford</a:t>
                </a:r>
              </a:p>
              <a:p>
                <a:pPr lvl="1"/>
                <a:r>
                  <a:rPr lang="en-US" i="0" dirty="0"/>
                  <a:t>Provides an “update” function to</a:t>
                </a:r>
                <a:r>
                  <a:rPr lang="en-US" i="0" baseline="0" dirty="0"/>
                  <a:t> revise local distance vector.</a:t>
                </a:r>
              </a:p>
              <a:p>
                <a:pPr lvl="1"/>
                <a:endParaRPr lang="en-US" i="0" baseline="0" dirty="0"/>
              </a:p>
              <a:p>
                <a:pPr lvl="1"/>
                <a:r>
                  <a:rPr lang="en-US" i="0" baseline="0" dirty="0"/>
                  <a:t>Given a set </a:t>
                </a:r>
                <a:r>
                  <a:rPr lang="en-US" b="1" i="0" baseline="0" dirty="0"/>
                  <a:t>V</a:t>
                </a:r>
                <a:r>
                  <a:rPr lang="en-US" b="0" i="1" baseline="0" dirty="0"/>
                  <a:t> </a:t>
                </a:r>
                <a:r>
                  <a:rPr lang="en-US" b="0" i="0" baseline="0" dirty="0"/>
                  <a:t>of distance vectors from router </a:t>
                </a:r>
                <a:r>
                  <a:rPr lang="en-US" b="0" i="1" baseline="0" dirty="0"/>
                  <a:t>x</a:t>
                </a:r>
                <a:r>
                  <a:rPr lang="en-US" b="0" i="0" baseline="0" dirty="0"/>
                  <a:t>’s neighbors:</a:t>
                </a:r>
                <a:br>
                  <a:rPr lang="en-US" b="0" i="0" baseline="0" dirty="0"/>
                </a:br>
                <a:br>
                  <a:rPr lang="en-US" b="0" i="0" baseline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baseline="0" smtClean="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lim>
                        </m:limLow>
                      </m:fName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( </m:t>
                        </m:r>
                        <m:d>
                          <m:d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endParaRPr lang="en-US" b="0" i="0" baseline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4C80DF-1749-4AC4-BD37-1925665A24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3" t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674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F4C9E08-1D60-4B96-8CE3-A41950B1E79B}" vid="{BCAEE082-2C11-4CAF-9597-819E9B2D8A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3350</Words>
  <Application>Microsoft Office PowerPoint</Application>
  <PresentationFormat>Widescreen</PresentationFormat>
  <Paragraphs>565</Paragraphs>
  <Slides>50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Cambria Math</vt:lpstr>
      <vt:lpstr>Cascadia Code</vt:lpstr>
      <vt:lpstr>Courier New</vt:lpstr>
      <vt:lpstr>Dijkstra</vt:lpstr>
      <vt:lpstr>Franklin Gothic Book</vt:lpstr>
      <vt:lpstr>Franklin Gothic Medium</vt:lpstr>
      <vt:lpstr>Office Theme</vt:lpstr>
      <vt:lpstr>Network Layer Control Plane</vt:lpstr>
      <vt:lpstr>Network Control Plane</vt:lpstr>
      <vt:lpstr>Eine kleine Graphmusik</vt:lpstr>
      <vt:lpstr>Paths in a Graph</vt:lpstr>
      <vt:lpstr>Dijkstra’s Algorithm</vt:lpstr>
      <vt:lpstr>Path Costs</vt:lpstr>
      <vt:lpstr>Link State Algorithm</vt:lpstr>
      <vt:lpstr>Distance Vector Algorithms</vt:lpstr>
      <vt:lpstr>Distance Vectors &amp; Bellman Ford</vt:lpstr>
      <vt:lpstr>Infinite Iteration</vt:lpstr>
      <vt:lpstr>Comparison</vt:lpstr>
      <vt:lpstr>Autonomous Systems</vt:lpstr>
      <vt:lpstr>Open Shortest Path First</vt:lpstr>
      <vt:lpstr>Theory versus Reality</vt:lpstr>
      <vt:lpstr>Implementation</vt:lpstr>
      <vt:lpstr>OSPF “Hello”</vt:lpstr>
      <vt:lpstr>OSPF Areas</vt:lpstr>
      <vt:lpstr>OSPF vs. Previous Protocols</vt:lpstr>
      <vt:lpstr>Border Gateway Protocol (BGP)</vt:lpstr>
      <vt:lpstr>BGP Best Routes</vt:lpstr>
      <vt:lpstr>BGP Autonomous Systems</vt:lpstr>
      <vt:lpstr>BGP Information</vt:lpstr>
      <vt:lpstr>Routing Policy</vt:lpstr>
      <vt:lpstr>Obtaining Internet Presence</vt:lpstr>
      <vt:lpstr>Software Defined Networks</vt:lpstr>
      <vt:lpstr>Internet  Control &amp; Status</vt:lpstr>
      <vt:lpstr>Internet Control Message Protocol (ICMP)</vt:lpstr>
      <vt:lpstr>ICMP Control Messages</vt:lpstr>
      <vt:lpstr>ICMP – Time Exceeded Message</vt:lpstr>
      <vt:lpstr>ICMP – Destination Unreachable</vt:lpstr>
      <vt:lpstr>ICMP in Software</vt:lpstr>
      <vt:lpstr>Traceroute</vt:lpstr>
      <vt:lpstr>ICMP in WireShark</vt:lpstr>
      <vt:lpstr>ICMPv6</vt:lpstr>
      <vt:lpstr>Flood Ping</vt:lpstr>
      <vt:lpstr>Ping of Death</vt:lpstr>
      <vt:lpstr>SMURF Attack</vt:lpstr>
      <vt:lpstr>Using ICMP to surveil a remote host</vt:lpstr>
      <vt:lpstr>Using ICMP to surveil a remote host</vt:lpstr>
      <vt:lpstr>Simple Network Management Protocol (SNMP)</vt:lpstr>
      <vt:lpstr>SNMP Management Tools</vt:lpstr>
      <vt:lpstr>Scanning hosts with SNMP</vt:lpstr>
      <vt:lpstr>Cisco IOS Commands</vt:lpstr>
      <vt:lpstr>OSPF in Cisco</vt:lpstr>
      <vt:lpstr>Cisco OSPF Router ID</vt:lpstr>
      <vt:lpstr>Cisco OSPF Enabling</vt:lpstr>
      <vt:lpstr>Cisco OSPF Interface Specific Parameters</vt:lpstr>
      <vt:lpstr>Cisco SNMP Interface Configuration</vt:lpstr>
      <vt:lpstr>Cisco SNMP User Security</vt:lpstr>
      <vt:lpstr>Cisco Traps and Informs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Layer Control Plane</dc:title>
  <dc:creator>Tom Briggs</dc:creator>
  <cp:lastModifiedBy>Tom Briggs</cp:lastModifiedBy>
  <cp:revision>1</cp:revision>
  <dcterms:created xsi:type="dcterms:W3CDTF">2020-10-02T13:13:22Z</dcterms:created>
  <dcterms:modified xsi:type="dcterms:W3CDTF">2020-10-02T15:09:46Z</dcterms:modified>
</cp:coreProperties>
</file>